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6350000" cy="444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4B4B4B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868685"/>
              </a:solidFill>
              <a:prstDash val="solid"/>
              <a:miter lim="400000"/>
            </a:ln>
          </a:left>
          <a:right>
            <a:ln w="3175" cap="flat">
              <a:solidFill>
                <a:srgbClr val="868685"/>
              </a:solidFill>
              <a:prstDash val="solid"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715066" y="2038661"/>
            <a:ext cx="2919868" cy="21885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715066" y="2637092"/>
            <a:ext cx="2919868" cy="218849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1360714" y="861785"/>
            <a:ext cx="3628573" cy="2721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725429" y="1042910"/>
            <a:ext cx="2902150" cy="163401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715066" y="2704419"/>
            <a:ext cx="2919868" cy="4606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715066" y="3186339"/>
            <a:ext cx="2919868" cy="3543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15066" y="1655535"/>
            <a:ext cx="2919868" cy="113393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sz="quarter" idx="13"/>
          </p:nvPr>
        </p:nvSpPr>
        <p:spPr>
          <a:xfrm>
            <a:off x="3194489" y="1088571"/>
            <a:ext cx="1605219" cy="21402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67019" y="1255117"/>
            <a:ext cx="1637111" cy="92131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467019" y="2197695"/>
            <a:ext cx="1637111" cy="10382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715066" y="1634274"/>
            <a:ext cx="2919868" cy="1594588"/>
          </a:xfrm>
          <a:prstGeom prst="rect">
            <a:avLst/>
          </a:prstGeom>
        </p:spPr>
        <p:txBody>
          <a:bodyPr anchor="ctr"/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  <a:lvl2pPr marL="88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2pPr>
            <a:lvl3pPr marL="151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3pPr>
            <a:lvl4pPr marL="215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4pPr>
            <a:lvl5pPr marL="278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sz="quarter" idx="13"/>
          </p:nvPr>
        </p:nvSpPr>
        <p:spPr>
          <a:xfrm>
            <a:off x="3391155" y="1581121"/>
            <a:ext cx="1243779" cy="165837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715066" y="1634274"/>
            <a:ext cx="1523718" cy="1594588"/>
          </a:xfrm>
          <a:prstGeom prst="rect">
            <a:avLst/>
          </a:prstGeom>
        </p:spPr>
        <p:txBody>
          <a:bodyPr anchor="ctr"/>
          <a:lstStyle>
            <a:lvl1pPr marL="172861" indent="-172861" algn="l">
              <a:spcBef>
                <a:spcPts val="1700"/>
              </a:spcBef>
              <a:buSzPct val="50000"/>
              <a:buBlip>
                <a:blip r:embed="rId2"/>
              </a:buBlip>
            </a:lvl1pPr>
            <a:lvl2pPr marL="617361" indent="-172861" algn="l">
              <a:spcBef>
                <a:spcPts val="1700"/>
              </a:spcBef>
              <a:buSzPct val="50000"/>
              <a:buBlip>
                <a:blip r:embed="rId2"/>
              </a:buBlip>
            </a:lvl2pPr>
            <a:lvl3pPr marL="1061861" indent="-172861" algn="l">
              <a:spcBef>
                <a:spcPts val="1700"/>
              </a:spcBef>
              <a:buSzPct val="50000"/>
              <a:buBlip>
                <a:blip r:embed="rId2"/>
              </a:buBlip>
            </a:lvl3pPr>
            <a:lvl4pPr marL="1506361" indent="-172861" algn="l">
              <a:spcBef>
                <a:spcPts val="1700"/>
              </a:spcBef>
              <a:buSzPct val="50000"/>
              <a:buBlip>
                <a:blip r:embed="rId2"/>
              </a:buBlip>
            </a:lvl4pPr>
            <a:lvl5pPr marL="1950861" indent="-172861" algn="l">
              <a:spcBef>
                <a:spcPts val="1700"/>
              </a:spcBef>
              <a:buSzPct val="50000"/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715066" y="1216138"/>
            <a:ext cx="2919868" cy="2012724"/>
          </a:xfrm>
          <a:prstGeom prst="rect">
            <a:avLst/>
          </a:prstGeom>
        </p:spPr>
        <p:txBody>
          <a:bodyPr anchor="ctr"/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  <a:lvl2pPr marL="88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2pPr>
            <a:lvl3pPr marL="151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3pPr>
            <a:lvl4pPr marL="215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4pPr>
            <a:lvl5pPr marL="278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 rot="21600000">
            <a:off x="3331568" y="993801"/>
            <a:ext cx="1549704" cy="11622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3340449" y="2262087"/>
            <a:ext cx="1540254" cy="11551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435128" y="996439"/>
            <a:ext cx="1814287" cy="241904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15066" y="1396858"/>
            <a:ext cx="2919868" cy="7795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15066" y="2261478"/>
            <a:ext cx="2919868" cy="354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3102952" y="3417830"/>
            <a:ext cx="142396" cy="129950"/>
          </a:xfrm>
          <a:prstGeom prst="rect">
            <a:avLst/>
          </a:prstGeom>
          <a:ln w="3175">
            <a:miter lim="400000"/>
          </a:ln>
        </p:spPr>
        <p:txBody>
          <a:bodyPr wrap="none" lIns="14174" tIns="14174" rIns="14174" bIns="14174" anchor="b">
            <a:spAutoFit/>
          </a:bodyPr>
          <a:lstStyle>
            <a:lvl1pPr>
              <a:defRPr sz="7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3556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7112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0668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4224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youtu.be/ly60Vkiak4E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Recursion"/>
          <p:cNvSpPr txBox="1"/>
          <p:nvPr>
            <p:ph type="ctrTitle"/>
          </p:nvPr>
        </p:nvSpPr>
        <p:spPr>
          <a:xfrm>
            <a:off x="1118927" y="1570096"/>
            <a:ext cx="4112146" cy="1304808"/>
          </a:xfrm>
          <a:prstGeom prst="rect">
            <a:avLst/>
          </a:prstGeom>
        </p:spPr>
        <p:txBody>
          <a:bodyPr/>
          <a:lstStyle>
            <a:lvl1pPr defTabSz="151755">
              <a:defRPr sz="4617"/>
            </a:lvl1pPr>
          </a:lstStyle>
          <a:p>
            <a:pPr/>
            <a:r>
              <a:t>Introduction to Recursion</a:t>
            </a:r>
          </a:p>
        </p:txBody>
      </p:sp>
      <p:sp>
        <p:nvSpPr>
          <p:cNvPr id="120" name="Intro to CS Bootcamp Recursion Videos #1"/>
          <p:cNvSpPr txBox="1"/>
          <p:nvPr>
            <p:ph type="subTitle" sz="quarter" idx="1"/>
          </p:nvPr>
        </p:nvSpPr>
        <p:spPr>
          <a:xfrm>
            <a:off x="817170" y="2998078"/>
            <a:ext cx="4715660" cy="354354"/>
          </a:xfrm>
          <a:prstGeom prst="rect">
            <a:avLst/>
          </a:prstGeom>
        </p:spPr>
        <p:txBody>
          <a:bodyPr/>
          <a:lstStyle>
            <a:lvl1pPr defTabSz="117144">
              <a:defRPr sz="2200"/>
            </a:lvl1pPr>
          </a:lstStyle>
          <a:p>
            <a:pPr/>
            <a:r>
              <a:t>Intro to CS Bootcamp Recursion Videos #1</a:t>
            </a:r>
          </a:p>
        </p:txBody>
      </p:sp>
      <p:sp>
        <p:nvSpPr>
          <p:cNvPr id="121" name="Alexander Z. Wu"/>
          <p:cNvSpPr txBox="1"/>
          <p:nvPr/>
        </p:nvSpPr>
        <p:spPr>
          <a:xfrm>
            <a:off x="3188266" y="3826942"/>
            <a:ext cx="2919868" cy="354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>
            <a:normAutofit fontScale="100000" lnSpcReduction="0"/>
          </a:bodyPr>
          <a:lstStyle>
            <a:lvl1pPr algn="r">
              <a:defRPr sz="1800"/>
            </a:lvl1pPr>
          </a:lstStyle>
          <a:p>
            <a:pPr/>
            <a:r>
              <a:t>Alexander Z. Wu</a:t>
            </a:r>
          </a:p>
        </p:txBody>
      </p:sp>
      <p:grpSp>
        <p:nvGrpSpPr>
          <p:cNvPr id="124" name="Group"/>
          <p:cNvGrpSpPr/>
          <p:nvPr/>
        </p:nvGrpSpPr>
        <p:grpSpPr>
          <a:xfrm>
            <a:off x="372533" y="276108"/>
            <a:ext cx="4720575" cy="1214826"/>
            <a:chOff x="0" y="0"/>
            <a:chExt cx="4720573" cy="1214824"/>
          </a:xfrm>
        </p:grpSpPr>
        <p:pic>
          <p:nvPicPr>
            <p:cNvPr id="122" name="Screen Shot 2018-05-29 at 9.42.22 AM.png" descr="Screen Shot 2018-05-29 at 9.42.22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15660" cy="106921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3" name="@source - Hacker Dictionary"/>
            <p:cNvSpPr txBox="1"/>
            <p:nvPr/>
          </p:nvSpPr>
          <p:spPr>
            <a:xfrm>
              <a:off x="3500559" y="1072176"/>
              <a:ext cx="1220015" cy="1426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800"/>
              </a:lvl1pPr>
            </a:lstStyle>
            <a:p>
              <a:pPr/>
              <a:r>
                <a:t>@source - Hacker Dictionary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194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195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What number are you?"/>
          <p:cNvSpPr/>
          <p:nvPr/>
        </p:nvSpPr>
        <p:spPr>
          <a:xfrm>
            <a:off x="3932766" y="1748159"/>
            <a:ext cx="1447636" cy="665802"/>
          </a:xfrm>
          <a:prstGeom prst="wedgeEllipseCallout">
            <a:avLst>
              <a:gd name="adj1" fmla="val -49425"/>
              <a:gd name="adj2" fmla="val 7000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number are you?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205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206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What number are you?"/>
          <p:cNvSpPr/>
          <p:nvPr/>
        </p:nvSpPr>
        <p:spPr>
          <a:xfrm>
            <a:off x="4677833" y="1832107"/>
            <a:ext cx="1313128" cy="656739"/>
          </a:xfrm>
          <a:prstGeom prst="wedgeEllipseCallout">
            <a:avLst>
              <a:gd name="adj1" fmla="val -49375"/>
              <a:gd name="adj2" fmla="val 7000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number are you?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216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217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3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Hmm… I’m number one."/>
          <p:cNvSpPr/>
          <p:nvPr/>
        </p:nvSpPr>
        <p:spPr>
          <a:xfrm>
            <a:off x="3931840" y="1636703"/>
            <a:ext cx="1440260" cy="885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cubicBezTo>
                  <a:pt x="16762" y="0"/>
                  <a:pt x="21600" y="4106"/>
                  <a:pt x="21600" y="9173"/>
                </a:cubicBezTo>
                <a:cubicBezTo>
                  <a:pt x="21600" y="11749"/>
                  <a:pt x="20339" y="14073"/>
                  <a:pt x="18326" y="15740"/>
                </a:cubicBezTo>
                <a:lnTo>
                  <a:pt x="21475" y="21600"/>
                </a:lnTo>
                <a:lnTo>
                  <a:pt x="15315" y="17483"/>
                </a:lnTo>
                <a:cubicBezTo>
                  <a:pt x="13937" y="18025"/>
                  <a:pt x="12414" y="18345"/>
                  <a:pt x="10797" y="18345"/>
                </a:cubicBezTo>
                <a:cubicBezTo>
                  <a:pt x="4832" y="18345"/>
                  <a:pt x="0" y="14240"/>
                  <a:pt x="0" y="9173"/>
                </a:cubicBezTo>
                <a:cubicBezTo>
                  <a:pt x="0" y="4106"/>
                  <a:pt x="4832" y="0"/>
                  <a:pt x="10797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Hmm… I’m number 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227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228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Then I must be second in line."/>
          <p:cNvSpPr/>
          <p:nvPr/>
        </p:nvSpPr>
        <p:spPr>
          <a:xfrm>
            <a:off x="4516966" y="1748159"/>
            <a:ext cx="1447636" cy="665802"/>
          </a:xfrm>
          <a:prstGeom prst="wedgeEllipseCallout">
            <a:avLst>
              <a:gd name="adj1" fmla="val -49425"/>
              <a:gd name="adj2" fmla="val 7000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Then I must be second in 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238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239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Then I am #3."/>
          <p:cNvSpPr/>
          <p:nvPr/>
        </p:nvSpPr>
        <p:spPr>
          <a:xfrm>
            <a:off x="3873500" y="1748159"/>
            <a:ext cx="1447635" cy="665802"/>
          </a:xfrm>
          <a:prstGeom prst="wedgeEllipseCallout">
            <a:avLst>
              <a:gd name="adj1" fmla="val -49425"/>
              <a:gd name="adj2" fmla="val 7000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Then I am #3.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249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250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I’m number 4."/>
          <p:cNvSpPr/>
          <p:nvPr/>
        </p:nvSpPr>
        <p:spPr>
          <a:xfrm>
            <a:off x="1775155" y="1752922"/>
            <a:ext cx="1292623" cy="78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cubicBezTo>
                  <a:pt x="16761" y="0"/>
                  <a:pt x="21600" y="4032"/>
                  <a:pt x="21600" y="9003"/>
                </a:cubicBezTo>
                <a:cubicBezTo>
                  <a:pt x="21600" y="11540"/>
                  <a:pt x="20330" y="13817"/>
                  <a:pt x="18304" y="15453"/>
                </a:cubicBezTo>
                <a:lnTo>
                  <a:pt x="21461" y="21600"/>
                </a:lnTo>
                <a:lnTo>
                  <a:pt x="14902" y="17321"/>
                </a:lnTo>
                <a:cubicBezTo>
                  <a:pt x="13635" y="17756"/>
                  <a:pt x="12251" y="18005"/>
                  <a:pt x="10797" y="18005"/>
                </a:cubicBezTo>
                <a:cubicBezTo>
                  <a:pt x="4832" y="18005"/>
                  <a:pt x="0" y="13974"/>
                  <a:pt x="0" y="9003"/>
                </a:cubicBezTo>
                <a:cubicBezTo>
                  <a:pt x="0" y="4032"/>
                  <a:pt x="4832" y="0"/>
                  <a:pt x="10797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I’m number 4.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260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261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Woman Walking"/>
          <p:cNvSpPr/>
          <p:nvPr/>
        </p:nvSpPr>
        <p:spPr>
          <a:xfrm>
            <a:off x="2041374" y="2635743"/>
            <a:ext cx="674580" cy="1458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11511" y="1"/>
                </a:moveTo>
                <a:cubicBezTo>
                  <a:pt x="11778" y="7"/>
                  <a:pt x="12036" y="26"/>
                  <a:pt x="12226" y="69"/>
                </a:cubicBezTo>
                <a:cubicBezTo>
                  <a:pt x="12273" y="80"/>
                  <a:pt x="12354" y="84"/>
                  <a:pt x="12389" y="79"/>
                </a:cubicBezTo>
                <a:cubicBezTo>
                  <a:pt x="12597" y="30"/>
                  <a:pt x="12853" y="53"/>
                  <a:pt x="13061" y="96"/>
                </a:cubicBezTo>
                <a:cubicBezTo>
                  <a:pt x="13408" y="166"/>
                  <a:pt x="15096" y="580"/>
                  <a:pt x="15663" y="2041"/>
                </a:cubicBezTo>
                <a:cubicBezTo>
                  <a:pt x="15940" y="2763"/>
                  <a:pt x="15686" y="2892"/>
                  <a:pt x="16009" y="3258"/>
                </a:cubicBezTo>
                <a:cubicBezTo>
                  <a:pt x="16310" y="3603"/>
                  <a:pt x="16611" y="3938"/>
                  <a:pt x="16472" y="4396"/>
                </a:cubicBezTo>
                <a:cubicBezTo>
                  <a:pt x="16379" y="4698"/>
                  <a:pt x="15836" y="4957"/>
                  <a:pt x="15836" y="4962"/>
                </a:cubicBezTo>
                <a:cubicBezTo>
                  <a:pt x="16414" y="5501"/>
                  <a:pt x="17165" y="6928"/>
                  <a:pt x="17408" y="7424"/>
                </a:cubicBezTo>
                <a:cubicBezTo>
                  <a:pt x="17651" y="7920"/>
                  <a:pt x="17858" y="8372"/>
                  <a:pt x="18170" y="9988"/>
                </a:cubicBezTo>
                <a:cubicBezTo>
                  <a:pt x="18216" y="10247"/>
                  <a:pt x="18286" y="10431"/>
                  <a:pt x="18401" y="10630"/>
                </a:cubicBezTo>
                <a:cubicBezTo>
                  <a:pt x="18471" y="10732"/>
                  <a:pt x="18944" y="10899"/>
                  <a:pt x="19106" y="11066"/>
                </a:cubicBezTo>
                <a:cubicBezTo>
                  <a:pt x="19222" y="11179"/>
                  <a:pt x="19385" y="11524"/>
                  <a:pt x="19431" y="11708"/>
                </a:cubicBezTo>
                <a:cubicBezTo>
                  <a:pt x="19454" y="11815"/>
                  <a:pt x="19417" y="11853"/>
                  <a:pt x="19348" y="11950"/>
                </a:cubicBezTo>
                <a:cubicBezTo>
                  <a:pt x="19313" y="12004"/>
                  <a:pt x="19314" y="11993"/>
                  <a:pt x="19222" y="12031"/>
                </a:cubicBezTo>
                <a:cubicBezTo>
                  <a:pt x="19175" y="12053"/>
                  <a:pt x="19105" y="12032"/>
                  <a:pt x="19117" y="12048"/>
                </a:cubicBezTo>
                <a:cubicBezTo>
                  <a:pt x="19128" y="12075"/>
                  <a:pt x="19024" y="12224"/>
                  <a:pt x="18886" y="12230"/>
                </a:cubicBezTo>
                <a:cubicBezTo>
                  <a:pt x="18724" y="12235"/>
                  <a:pt x="18667" y="12241"/>
                  <a:pt x="18575" y="12305"/>
                </a:cubicBezTo>
                <a:cubicBezTo>
                  <a:pt x="18355" y="12446"/>
                  <a:pt x="18078" y="12467"/>
                  <a:pt x="17986" y="12381"/>
                </a:cubicBezTo>
                <a:cubicBezTo>
                  <a:pt x="17859" y="12263"/>
                  <a:pt x="17835" y="12149"/>
                  <a:pt x="17823" y="12139"/>
                </a:cubicBezTo>
                <a:cubicBezTo>
                  <a:pt x="17789" y="12085"/>
                  <a:pt x="17799" y="12075"/>
                  <a:pt x="17776" y="12102"/>
                </a:cubicBezTo>
                <a:cubicBezTo>
                  <a:pt x="17672" y="12247"/>
                  <a:pt x="17432" y="12317"/>
                  <a:pt x="17339" y="12193"/>
                </a:cubicBezTo>
                <a:cubicBezTo>
                  <a:pt x="17304" y="12139"/>
                  <a:pt x="17374" y="12144"/>
                  <a:pt x="17339" y="12053"/>
                </a:cubicBezTo>
                <a:cubicBezTo>
                  <a:pt x="17316" y="11977"/>
                  <a:pt x="17200" y="11740"/>
                  <a:pt x="17061" y="11438"/>
                </a:cubicBezTo>
                <a:cubicBezTo>
                  <a:pt x="16922" y="11142"/>
                  <a:pt x="17025" y="10895"/>
                  <a:pt x="17072" y="10674"/>
                </a:cubicBezTo>
                <a:cubicBezTo>
                  <a:pt x="17095" y="10571"/>
                  <a:pt x="16700" y="10005"/>
                  <a:pt x="16515" y="9719"/>
                </a:cubicBezTo>
                <a:cubicBezTo>
                  <a:pt x="16330" y="9433"/>
                  <a:pt x="15952" y="8588"/>
                  <a:pt x="15778" y="8195"/>
                </a:cubicBezTo>
                <a:cubicBezTo>
                  <a:pt x="15605" y="7796"/>
                  <a:pt x="15081" y="7425"/>
                  <a:pt x="14839" y="7198"/>
                </a:cubicBezTo>
                <a:cubicBezTo>
                  <a:pt x="14758" y="7408"/>
                  <a:pt x="14690" y="7806"/>
                  <a:pt x="14817" y="8210"/>
                </a:cubicBezTo>
                <a:cubicBezTo>
                  <a:pt x="15037" y="8911"/>
                  <a:pt x="16032" y="9639"/>
                  <a:pt x="16020" y="9628"/>
                </a:cubicBezTo>
                <a:lnTo>
                  <a:pt x="15926" y="9731"/>
                </a:lnTo>
                <a:cubicBezTo>
                  <a:pt x="16019" y="9865"/>
                  <a:pt x="16218" y="10053"/>
                  <a:pt x="16241" y="10307"/>
                </a:cubicBezTo>
                <a:cubicBezTo>
                  <a:pt x="16275" y="11007"/>
                  <a:pt x="15800" y="11481"/>
                  <a:pt x="15800" y="11573"/>
                </a:cubicBezTo>
                <a:cubicBezTo>
                  <a:pt x="15800" y="11697"/>
                  <a:pt x="16125" y="12462"/>
                  <a:pt x="16356" y="13243"/>
                </a:cubicBezTo>
                <a:cubicBezTo>
                  <a:pt x="16437" y="13534"/>
                  <a:pt x="16448" y="14849"/>
                  <a:pt x="16772" y="15291"/>
                </a:cubicBezTo>
                <a:cubicBezTo>
                  <a:pt x="17015" y="15636"/>
                  <a:pt x="17708" y="15793"/>
                  <a:pt x="18401" y="16763"/>
                </a:cubicBezTo>
                <a:cubicBezTo>
                  <a:pt x="18945" y="17528"/>
                  <a:pt x="20426" y="19521"/>
                  <a:pt x="20472" y="19602"/>
                </a:cubicBezTo>
                <a:cubicBezTo>
                  <a:pt x="20495" y="19645"/>
                  <a:pt x="20331" y="19666"/>
                  <a:pt x="20331" y="19666"/>
                </a:cubicBezTo>
                <a:cubicBezTo>
                  <a:pt x="20366" y="19784"/>
                  <a:pt x="20830" y="19952"/>
                  <a:pt x="20992" y="20055"/>
                </a:cubicBezTo>
                <a:cubicBezTo>
                  <a:pt x="21293" y="20243"/>
                  <a:pt x="21314" y="20318"/>
                  <a:pt x="21371" y="20469"/>
                </a:cubicBezTo>
                <a:cubicBezTo>
                  <a:pt x="21429" y="20609"/>
                  <a:pt x="21443" y="20674"/>
                  <a:pt x="21223" y="20733"/>
                </a:cubicBezTo>
                <a:cubicBezTo>
                  <a:pt x="21015" y="20792"/>
                  <a:pt x="20310" y="21019"/>
                  <a:pt x="20125" y="21003"/>
                </a:cubicBezTo>
                <a:cubicBezTo>
                  <a:pt x="19605" y="20959"/>
                  <a:pt x="18805" y="21370"/>
                  <a:pt x="18365" y="21477"/>
                </a:cubicBezTo>
                <a:cubicBezTo>
                  <a:pt x="17972" y="21596"/>
                  <a:pt x="17581" y="21573"/>
                  <a:pt x="17119" y="21573"/>
                </a:cubicBezTo>
                <a:cubicBezTo>
                  <a:pt x="16517" y="21579"/>
                  <a:pt x="16147" y="21573"/>
                  <a:pt x="15673" y="21573"/>
                </a:cubicBezTo>
                <a:cubicBezTo>
                  <a:pt x="15407" y="21573"/>
                  <a:pt x="15325" y="21488"/>
                  <a:pt x="15464" y="21380"/>
                </a:cubicBezTo>
                <a:cubicBezTo>
                  <a:pt x="15556" y="21304"/>
                  <a:pt x="16645" y="21084"/>
                  <a:pt x="16703" y="21073"/>
                </a:cubicBezTo>
                <a:cubicBezTo>
                  <a:pt x="17050" y="20960"/>
                  <a:pt x="17617" y="20555"/>
                  <a:pt x="17917" y="20415"/>
                </a:cubicBezTo>
                <a:cubicBezTo>
                  <a:pt x="18079" y="20345"/>
                  <a:pt x="18343" y="20253"/>
                  <a:pt x="18412" y="20146"/>
                </a:cubicBezTo>
                <a:cubicBezTo>
                  <a:pt x="18435" y="20119"/>
                  <a:pt x="18368" y="19947"/>
                  <a:pt x="18380" y="19947"/>
                </a:cubicBezTo>
                <a:cubicBezTo>
                  <a:pt x="18380" y="19947"/>
                  <a:pt x="18273" y="19974"/>
                  <a:pt x="18123" y="19947"/>
                </a:cubicBezTo>
                <a:cubicBezTo>
                  <a:pt x="18077" y="19941"/>
                  <a:pt x="17857" y="19688"/>
                  <a:pt x="17545" y="19435"/>
                </a:cubicBezTo>
                <a:cubicBezTo>
                  <a:pt x="16759" y="18788"/>
                  <a:pt x="16980" y="18918"/>
                  <a:pt x="15673" y="17706"/>
                </a:cubicBezTo>
                <a:cubicBezTo>
                  <a:pt x="15269" y="17328"/>
                  <a:pt x="14402" y="16644"/>
                  <a:pt x="13986" y="16283"/>
                </a:cubicBezTo>
                <a:cubicBezTo>
                  <a:pt x="13755" y="16083"/>
                  <a:pt x="13151" y="15334"/>
                  <a:pt x="12862" y="15027"/>
                </a:cubicBezTo>
                <a:cubicBezTo>
                  <a:pt x="12712" y="14865"/>
                  <a:pt x="12171" y="14116"/>
                  <a:pt x="11905" y="13567"/>
                </a:cubicBezTo>
                <a:cubicBezTo>
                  <a:pt x="11847" y="13453"/>
                  <a:pt x="11810" y="13539"/>
                  <a:pt x="11648" y="13658"/>
                </a:cubicBezTo>
                <a:cubicBezTo>
                  <a:pt x="11544" y="13733"/>
                  <a:pt x="9708" y="14838"/>
                  <a:pt x="9130" y="15399"/>
                </a:cubicBezTo>
                <a:cubicBezTo>
                  <a:pt x="8968" y="15555"/>
                  <a:pt x="8817" y="15716"/>
                  <a:pt x="8794" y="15889"/>
                </a:cubicBezTo>
                <a:cubicBezTo>
                  <a:pt x="8620" y="16869"/>
                  <a:pt x="8583" y="17452"/>
                  <a:pt x="8133" y="18012"/>
                </a:cubicBezTo>
                <a:cubicBezTo>
                  <a:pt x="7705" y="18551"/>
                  <a:pt x="6481" y="20200"/>
                  <a:pt x="6434" y="20243"/>
                </a:cubicBezTo>
                <a:cubicBezTo>
                  <a:pt x="6388" y="20286"/>
                  <a:pt x="6387" y="20357"/>
                  <a:pt x="6283" y="20346"/>
                </a:cubicBezTo>
                <a:cubicBezTo>
                  <a:pt x="6121" y="20330"/>
                  <a:pt x="6077" y="20319"/>
                  <a:pt x="6077" y="20319"/>
                </a:cubicBezTo>
                <a:cubicBezTo>
                  <a:pt x="6065" y="20341"/>
                  <a:pt x="6006" y="20475"/>
                  <a:pt x="6030" y="20674"/>
                </a:cubicBezTo>
                <a:cubicBezTo>
                  <a:pt x="6064" y="20874"/>
                  <a:pt x="6111" y="20944"/>
                  <a:pt x="6077" y="21127"/>
                </a:cubicBezTo>
                <a:cubicBezTo>
                  <a:pt x="6019" y="21413"/>
                  <a:pt x="5892" y="21461"/>
                  <a:pt x="5661" y="21568"/>
                </a:cubicBezTo>
                <a:cubicBezTo>
                  <a:pt x="5615" y="21585"/>
                  <a:pt x="4861" y="21536"/>
                  <a:pt x="4537" y="21515"/>
                </a:cubicBezTo>
                <a:cubicBezTo>
                  <a:pt x="4468" y="21509"/>
                  <a:pt x="4365" y="21418"/>
                  <a:pt x="4169" y="21407"/>
                </a:cubicBezTo>
                <a:cubicBezTo>
                  <a:pt x="3753" y="21385"/>
                  <a:pt x="3219" y="21440"/>
                  <a:pt x="2340" y="21343"/>
                </a:cubicBezTo>
                <a:cubicBezTo>
                  <a:pt x="1392" y="21235"/>
                  <a:pt x="1093" y="21180"/>
                  <a:pt x="584" y="21062"/>
                </a:cubicBezTo>
                <a:cubicBezTo>
                  <a:pt x="-40" y="20884"/>
                  <a:pt x="-157" y="20680"/>
                  <a:pt x="201" y="20615"/>
                </a:cubicBezTo>
                <a:cubicBezTo>
                  <a:pt x="375" y="20583"/>
                  <a:pt x="757" y="20631"/>
                  <a:pt x="1173" y="20615"/>
                </a:cubicBezTo>
                <a:cubicBezTo>
                  <a:pt x="1613" y="20594"/>
                  <a:pt x="2816" y="20502"/>
                  <a:pt x="3302" y="20427"/>
                </a:cubicBezTo>
                <a:cubicBezTo>
                  <a:pt x="3440" y="20405"/>
                  <a:pt x="3557" y="20400"/>
                  <a:pt x="3695" y="20319"/>
                </a:cubicBezTo>
                <a:cubicBezTo>
                  <a:pt x="3730" y="20297"/>
                  <a:pt x="3845" y="20243"/>
                  <a:pt x="3880" y="20221"/>
                </a:cubicBezTo>
                <a:cubicBezTo>
                  <a:pt x="3903" y="20205"/>
                  <a:pt x="4088" y="20049"/>
                  <a:pt x="4111" y="20028"/>
                </a:cubicBezTo>
                <a:cubicBezTo>
                  <a:pt x="3938" y="19995"/>
                  <a:pt x="3903" y="19984"/>
                  <a:pt x="3938" y="19925"/>
                </a:cubicBezTo>
                <a:cubicBezTo>
                  <a:pt x="3984" y="19833"/>
                  <a:pt x="4988" y="17203"/>
                  <a:pt x="5415" y="15894"/>
                </a:cubicBezTo>
                <a:cubicBezTo>
                  <a:pt x="5462" y="15737"/>
                  <a:pt x="5521" y="15577"/>
                  <a:pt x="5567" y="15426"/>
                </a:cubicBezTo>
                <a:cubicBezTo>
                  <a:pt x="5660" y="15092"/>
                  <a:pt x="5671" y="14854"/>
                  <a:pt x="5856" y="14574"/>
                </a:cubicBezTo>
                <a:cubicBezTo>
                  <a:pt x="6053" y="14272"/>
                  <a:pt x="7291" y="12597"/>
                  <a:pt x="8505" y="11320"/>
                </a:cubicBezTo>
                <a:cubicBezTo>
                  <a:pt x="8979" y="10825"/>
                  <a:pt x="9569" y="10457"/>
                  <a:pt x="9650" y="9724"/>
                </a:cubicBezTo>
                <a:cubicBezTo>
                  <a:pt x="9685" y="9390"/>
                  <a:pt x="9555" y="9057"/>
                  <a:pt x="9509" y="8901"/>
                </a:cubicBezTo>
                <a:cubicBezTo>
                  <a:pt x="9440" y="8669"/>
                  <a:pt x="9303" y="8389"/>
                  <a:pt x="9303" y="8389"/>
                </a:cubicBezTo>
                <a:cubicBezTo>
                  <a:pt x="9303" y="8389"/>
                  <a:pt x="9289" y="8502"/>
                  <a:pt x="9047" y="8609"/>
                </a:cubicBezTo>
                <a:cubicBezTo>
                  <a:pt x="8804" y="8717"/>
                  <a:pt x="8806" y="8711"/>
                  <a:pt x="8494" y="8835"/>
                </a:cubicBezTo>
                <a:cubicBezTo>
                  <a:pt x="7789" y="9126"/>
                  <a:pt x="5048" y="9865"/>
                  <a:pt x="5025" y="9956"/>
                </a:cubicBezTo>
                <a:cubicBezTo>
                  <a:pt x="5002" y="10053"/>
                  <a:pt x="4700" y="10259"/>
                  <a:pt x="4353" y="10382"/>
                </a:cubicBezTo>
                <a:cubicBezTo>
                  <a:pt x="4006" y="10501"/>
                  <a:pt x="3891" y="10516"/>
                  <a:pt x="3822" y="10581"/>
                </a:cubicBezTo>
                <a:cubicBezTo>
                  <a:pt x="3741" y="10673"/>
                  <a:pt x="3255" y="10711"/>
                  <a:pt x="3128" y="10728"/>
                </a:cubicBezTo>
                <a:cubicBezTo>
                  <a:pt x="2851" y="10760"/>
                  <a:pt x="2515" y="10489"/>
                  <a:pt x="2319" y="10478"/>
                </a:cubicBezTo>
                <a:cubicBezTo>
                  <a:pt x="2192" y="10468"/>
                  <a:pt x="2053" y="10398"/>
                  <a:pt x="2030" y="10253"/>
                </a:cubicBezTo>
                <a:cubicBezTo>
                  <a:pt x="2018" y="10167"/>
                  <a:pt x="2017" y="10000"/>
                  <a:pt x="2214" y="9929"/>
                </a:cubicBezTo>
                <a:cubicBezTo>
                  <a:pt x="2422" y="9859"/>
                  <a:pt x="2770" y="9736"/>
                  <a:pt x="3013" y="9704"/>
                </a:cubicBezTo>
                <a:cubicBezTo>
                  <a:pt x="3232" y="9672"/>
                  <a:pt x="3543" y="9649"/>
                  <a:pt x="4017" y="9535"/>
                </a:cubicBezTo>
                <a:cubicBezTo>
                  <a:pt x="4387" y="9444"/>
                  <a:pt x="4516" y="9390"/>
                  <a:pt x="4852" y="9207"/>
                </a:cubicBezTo>
                <a:cubicBezTo>
                  <a:pt x="7002" y="8065"/>
                  <a:pt x="7809" y="7769"/>
                  <a:pt x="8075" y="7688"/>
                </a:cubicBezTo>
                <a:cubicBezTo>
                  <a:pt x="8260" y="7634"/>
                  <a:pt x="8469" y="7472"/>
                  <a:pt x="8642" y="7272"/>
                </a:cubicBezTo>
                <a:cubicBezTo>
                  <a:pt x="8642" y="7251"/>
                  <a:pt x="8503" y="6724"/>
                  <a:pt x="8295" y="6476"/>
                </a:cubicBezTo>
                <a:cubicBezTo>
                  <a:pt x="8191" y="6347"/>
                  <a:pt x="8145" y="6120"/>
                  <a:pt x="8179" y="6018"/>
                </a:cubicBezTo>
                <a:cubicBezTo>
                  <a:pt x="8237" y="5856"/>
                  <a:pt x="8318" y="5743"/>
                  <a:pt x="8537" y="5619"/>
                </a:cubicBezTo>
                <a:cubicBezTo>
                  <a:pt x="9000" y="5371"/>
                  <a:pt x="9384" y="5118"/>
                  <a:pt x="9881" y="4881"/>
                </a:cubicBezTo>
                <a:cubicBezTo>
                  <a:pt x="9939" y="4854"/>
                  <a:pt x="10263" y="4606"/>
                  <a:pt x="10344" y="4504"/>
                </a:cubicBezTo>
                <a:cubicBezTo>
                  <a:pt x="10483" y="4332"/>
                  <a:pt x="10537" y="4142"/>
                  <a:pt x="10850" y="4007"/>
                </a:cubicBezTo>
                <a:cubicBezTo>
                  <a:pt x="10896" y="3986"/>
                  <a:pt x="10978" y="3921"/>
                  <a:pt x="11001" y="3894"/>
                </a:cubicBezTo>
                <a:cubicBezTo>
                  <a:pt x="11082" y="3771"/>
                  <a:pt x="10980" y="3619"/>
                  <a:pt x="10922" y="3500"/>
                </a:cubicBezTo>
                <a:cubicBezTo>
                  <a:pt x="10829" y="3306"/>
                  <a:pt x="10771" y="3254"/>
                  <a:pt x="10528" y="3130"/>
                </a:cubicBezTo>
                <a:cubicBezTo>
                  <a:pt x="10470" y="3098"/>
                  <a:pt x="10332" y="3065"/>
                  <a:pt x="10123" y="3076"/>
                </a:cubicBezTo>
                <a:cubicBezTo>
                  <a:pt x="9742" y="3098"/>
                  <a:pt x="9662" y="3119"/>
                  <a:pt x="9303" y="3086"/>
                </a:cubicBezTo>
                <a:cubicBezTo>
                  <a:pt x="8968" y="3059"/>
                  <a:pt x="8945" y="2898"/>
                  <a:pt x="8956" y="2817"/>
                </a:cubicBezTo>
                <a:cubicBezTo>
                  <a:pt x="8991" y="2634"/>
                  <a:pt x="8644" y="2704"/>
                  <a:pt x="8841" y="2520"/>
                </a:cubicBezTo>
                <a:cubicBezTo>
                  <a:pt x="8864" y="2499"/>
                  <a:pt x="8632" y="2504"/>
                  <a:pt x="8678" y="2391"/>
                </a:cubicBezTo>
                <a:cubicBezTo>
                  <a:pt x="8736" y="2245"/>
                  <a:pt x="8701" y="2187"/>
                  <a:pt x="8562" y="2165"/>
                </a:cubicBezTo>
                <a:cubicBezTo>
                  <a:pt x="8285" y="2122"/>
                  <a:pt x="8249" y="1997"/>
                  <a:pt x="8353" y="1938"/>
                </a:cubicBezTo>
                <a:cubicBezTo>
                  <a:pt x="8445" y="1889"/>
                  <a:pt x="8517" y="1847"/>
                  <a:pt x="8609" y="1798"/>
                </a:cubicBezTo>
                <a:cubicBezTo>
                  <a:pt x="8679" y="1766"/>
                  <a:pt x="8734" y="1723"/>
                  <a:pt x="8758" y="1680"/>
                </a:cubicBezTo>
                <a:cubicBezTo>
                  <a:pt x="8839" y="1519"/>
                  <a:pt x="8745" y="1336"/>
                  <a:pt x="8768" y="1163"/>
                </a:cubicBezTo>
                <a:cubicBezTo>
                  <a:pt x="8815" y="808"/>
                  <a:pt x="8989" y="726"/>
                  <a:pt x="9162" y="554"/>
                </a:cubicBezTo>
                <a:cubicBezTo>
                  <a:pt x="9162" y="489"/>
                  <a:pt x="9185" y="397"/>
                  <a:pt x="9231" y="370"/>
                </a:cubicBezTo>
                <a:cubicBezTo>
                  <a:pt x="9555" y="155"/>
                  <a:pt x="10179" y="42"/>
                  <a:pt x="10734" y="15"/>
                </a:cubicBezTo>
                <a:cubicBezTo>
                  <a:pt x="10965" y="4"/>
                  <a:pt x="11244" y="-4"/>
                  <a:pt x="11511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I’m fifth."/>
          <p:cNvSpPr/>
          <p:nvPr/>
        </p:nvSpPr>
        <p:spPr>
          <a:xfrm>
            <a:off x="979036" y="1766614"/>
            <a:ext cx="1281510" cy="79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cubicBezTo>
                  <a:pt x="16762" y="0"/>
                  <a:pt x="21600" y="4032"/>
                  <a:pt x="21600" y="9003"/>
                </a:cubicBezTo>
                <a:cubicBezTo>
                  <a:pt x="21600" y="11535"/>
                  <a:pt x="20336" y="13816"/>
                  <a:pt x="18316" y="15452"/>
                </a:cubicBezTo>
                <a:lnTo>
                  <a:pt x="21460" y="21600"/>
                </a:lnTo>
                <a:lnTo>
                  <a:pt x="14897" y="17329"/>
                </a:lnTo>
                <a:cubicBezTo>
                  <a:pt x="13633" y="17762"/>
                  <a:pt x="12248" y="18005"/>
                  <a:pt x="10797" y="18005"/>
                </a:cubicBezTo>
                <a:cubicBezTo>
                  <a:pt x="4832" y="18005"/>
                  <a:pt x="0" y="13974"/>
                  <a:pt x="0" y="9003"/>
                </a:cubicBezTo>
                <a:cubicBezTo>
                  <a:pt x="0" y="4032"/>
                  <a:pt x="4832" y="0"/>
                  <a:pt x="10797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I’m fifth.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271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272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Worker"/>
          <p:cNvSpPr/>
          <p:nvPr/>
        </p:nvSpPr>
        <p:spPr>
          <a:xfrm>
            <a:off x="1360231" y="2573782"/>
            <a:ext cx="707491" cy="1582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0437" y="4"/>
                </a:moveTo>
                <a:cubicBezTo>
                  <a:pt x="10086" y="16"/>
                  <a:pt x="9890" y="53"/>
                  <a:pt x="9890" y="53"/>
                </a:cubicBezTo>
                <a:lnTo>
                  <a:pt x="9679" y="218"/>
                </a:lnTo>
                <a:cubicBezTo>
                  <a:pt x="9679" y="218"/>
                  <a:pt x="9475" y="209"/>
                  <a:pt x="9302" y="233"/>
                </a:cubicBezTo>
                <a:cubicBezTo>
                  <a:pt x="9123" y="277"/>
                  <a:pt x="8310" y="685"/>
                  <a:pt x="8077" y="979"/>
                </a:cubicBezTo>
                <a:cubicBezTo>
                  <a:pt x="7824" y="1007"/>
                  <a:pt x="6972" y="1066"/>
                  <a:pt x="6792" y="1100"/>
                </a:cubicBezTo>
                <a:cubicBezTo>
                  <a:pt x="6611" y="1134"/>
                  <a:pt x="6610" y="1188"/>
                  <a:pt x="6747" y="1207"/>
                </a:cubicBezTo>
                <a:cubicBezTo>
                  <a:pt x="6845" y="1222"/>
                  <a:pt x="7314" y="1289"/>
                  <a:pt x="7960" y="1382"/>
                </a:cubicBezTo>
                <a:lnTo>
                  <a:pt x="7768" y="1865"/>
                </a:lnTo>
                <a:cubicBezTo>
                  <a:pt x="7768" y="1865"/>
                  <a:pt x="7275" y="2061"/>
                  <a:pt x="7048" y="2209"/>
                </a:cubicBezTo>
                <a:cubicBezTo>
                  <a:pt x="6821" y="2357"/>
                  <a:pt x="7572" y="2389"/>
                  <a:pt x="7572" y="2389"/>
                </a:cubicBezTo>
                <a:cubicBezTo>
                  <a:pt x="7572" y="2389"/>
                  <a:pt x="7241" y="2949"/>
                  <a:pt x="7719" y="3113"/>
                </a:cubicBezTo>
                <a:cubicBezTo>
                  <a:pt x="7920" y="3182"/>
                  <a:pt x="8267" y="3252"/>
                  <a:pt x="8601" y="3308"/>
                </a:cubicBezTo>
                <a:cubicBezTo>
                  <a:pt x="8784" y="3339"/>
                  <a:pt x="8857" y="3435"/>
                  <a:pt x="8759" y="3510"/>
                </a:cubicBezTo>
                <a:cubicBezTo>
                  <a:pt x="8554" y="3667"/>
                  <a:pt x="8183" y="3908"/>
                  <a:pt x="7670" y="4063"/>
                </a:cubicBezTo>
                <a:cubicBezTo>
                  <a:pt x="6854" y="4309"/>
                  <a:pt x="6108" y="5696"/>
                  <a:pt x="6034" y="6631"/>
                </a:cubicBezTo>
                <a:cubicBezTo>
                  <a:pt x="5968" y="7473"/>
                  <a:pt x="5033" y="9443"/>
                  <a:pt x="5883" y="10219"/>
                </a:cubicBezTo>
                <a:cubicBezTo>
                  <a:pt x="5883" y="10220"/>
                  <a:pt x="5883" y="10221"/>
                  <a:pt x="5883" y="10221"/>
                </a:cubicBezTo>
                <a:cubicBezTo>
                  <a:pt x="5207" y="11118"/>
                  <a:pt x="5701" y="12224"/>
                  <a:pt x="4764" y="13705"/>
                </a:cubicBezTo>
                <a:cubicBezTo>
                  <a:pt x="3636" y="15488"/>
                  <a:pt x="3816" y="18602"/>
                  <a:pt x="3351" y="18952"/>
                </a:cubicBezTo>
                <a:cubicBezTo>
                  <a:pt x="3167" y="19090"/>
                  <a:pt x="3339" y="19405"/>
                  <a:pt x="3339" y="19406"/>
                </a:cubicBezTo>
                <a:cubicBezTo>
                  <a:pt x="3339" y="19406"/>
                  <a:pt x="2631" y="19652"/>
                  <a:pt x="1602" y="19882"/>
                </a:cubicBezTo>
                <a:cubicBezTo>
                  <a:pt x="1601" y="19882"/>
                  <a:pt x="1598" y="19882"/>
                  <a:pt x="1598" y="19882"/>
                </a:cubicBezTo>
                <a:cubicBezTo>
                  <a:pt x="73" y="19841"/>
                  <a:pt x="-63" y="20307"/>
                  <a:pt x="19" y="20574"/>
                </a:cubicBezTo>
                <a:cubicBezTo>
                  <a:pt x="46" y="20664"/>
                  <a:pt x="209" y="20734"/>
                  <a:pt x="411" y="20742"/>
                </a:cubicBezTo>
                <a:cubicBezTo>
                  <a:pt x="2676" y="20839"/>
                  <a:pt x="3841" y="20592"/>
                  <a:pt x="4278" y="20465"/>
                </a:cubicBezTo>
                <a:cubicBezTo>
                  <a:pt x="4366" y="20439"/>
                  <a:pt x="4482" y="20465"/>
                  <a:pt x="4485" y="20512"/>
                </a:cubicBezTo>
                <a:cubicBezTo>
                  <a:pt x="4488" y="20554"/>
                  <a:pt x="4556" y="20589"/>
                  <a:pt x="4651" y="20588"/>
                </a:cubicBezTo>
                <a:cubicBezTo>
                  <a:pt x="5744" y="20569"/>
                  <a:pt x="6439" y="20521"/>
                  <a:pt x="6852" y="20480"/>
                </a:cubicBezTo>
                <a:cubicBezTo>
                  <a:pt x="7148" y="20450"/>
                  <a:pt x="7357" y="20331"/>
                  <a:pt x="7353" y="20196"/>
                </a:cubicBezTo>
                <a:lnTo>
                  <a:pt x="7346" y="19841"/>
                </a:lnTo>
                <a:cubicBezTo>
                  <a:pt x="7344" y="19783"/>
                  <a:pt x="7387" y="19727"/>
                  <a:pt x="7467" y="19680"/>
                </a:cubicBezTo>
                <a:cubicBezTo>
                  <a:pt x="8229" y="19232"/>
                  <a:pt x="7793" y="18275"/>
                  <a:pt x="8073" y="16954"/>
                </a:cubicBezTo>
                <a:cubicBezTo>
                  <a:pt x="8368" y="15566"/>
                  <a:pt x="8492" y="15553"/>
                  <a:pt x="9570" y="13337"/>
                </a:cubicBezTo>
                <a:cubicBezTo>
                  <a:pt x="9573" y="13337"/>
                  <a:pt x="9574" y="13337"/>
                  <a:pt x="9577" y="13337"/>
                </a:cubicBezTo>
                <a:cubicBezTo>
                  <a:pt x="11043" y="14533"/>
                  <a:pt x="10440" y="15298"/>
                  <a:pt x="10636" y="15845"/>
                </a:cubicBezTo>
                <a:cubicBezTo>
                  <a:pt x="10833" y="16392"/>
                  <a:pt x="11668" y="17106"/>
                  <a:pt x="11680" y="18966"/>
                </a:cubicBezTo>
                <a:cubicBezTo>
                  <a:pt x="11704" y="20495"/>
                  <a:pt x="11735" y="19812"/>
                  <a:pt x="12137" y="20330"/>
                </a:cubicBezTo>
                <a:cubicBezTo>
                  <a:pt x="12010" y="20446"/>
                  <a:pt x="11786" y="20561"/>
                  <a:pt x="11386" y="20672"/>
                </a:cubicBezTo>
                <a:cubicBezTo>
                  <a:pt x="10646" y="20876"/>
                  <a:pt x="10719" y="21130"/>
                  <a:pt x="10783" y="21288"/>
                </a:cubicBezTo>
                <a:cubicBezTo>
                  <a:pt x="10807" y="21346"/>
                  <a:pt x="10902" y="21392"/>
                  <a:pt x="11028" y="21408"/>
                </a:cubicBezTo>
                <a:cubicBezTo>
                  <a:pt x="12524" y="21592"/>
                  <a:pt x="13471" y="21410"/>
                  <a:pt x="14010" y="21253"/>
                </a:cubicBezTo>
                <a:cubicBezTo>
                  <a:pt x="14574" y="21089"/>
                  <a:pt x="14673" y="20619"/>
                  <a:pt x="14967" y="20477"/>
                </a:cubicBezTo>
                <a:cubicBezTo>
                  <a:pt x="15134" y="20396"/>
                  <a:pt x="15145" y="20200"/>
                  <a:pt x="15122" y="20045"/>
                </a:cubicBezTo>
                <a:cubicBezTo>
                  <a:pt x="15124" y="20044"/>
                  <a:pt x="15127" y="20043"/>
                  <a:pt x="15129" y="20043"/>
                </a:cubicBezTo>
                <a:cubicBezTo>
                  <a:pt x="15725" y="19650"/>
                  <a:pt x="15043" y="19524"/>
                  <a:pt x="15126" y="17446"/>
                </a:cubicBezTo>
                <a:cubicBezTo>
                  <a:pt x="15379" y="14690"/>
                  <a:pt x="14303" y="14379"/>
                  <a:pt x="14651" y="12819"/>
                </a:cubicBezTo>
                <a:cubicBezTo>
                  <a:pt x="14666" y="12752"/>
                  <a:pt x="14679" y="12685"/>
                  <a:pt x="14692" y="12621"/>
                </a:cubicBezTo>
                <a:cubicBezTo>
                  <a:pt x="14707" y="12548"/>
                  <a:pt x="14841" y="12494"/>
                  <a:pt x="15005" y="12492"/>
                </a:cubicBezTo>
                <a:cubicBezTo>
                  <a:pt x="15481" y="12485"/>
                  <a:pt x="15952" y="12451"/>
                  <a:pt x="16313" y="12371"/>
                </a:cubicBezTo>
                <a:cubicBezTo>
                  <a:pt x="16447" y="12341"/>
                  <a:pt x="16604" y="12381"/>
                  <a:pt x="16622" y="12448"/>
                </a:cubicBezTo>
                <a:cubicBezTo>
                  <a:pt x="16706" y="12755"/>
                  <a:pt x="16876" y="13159"/>
                  <a:pt x="16961" y="13451"/>
                </a:cubicBezTo>
                <a:cubicBezTo>
                  <a:pt x="17064" y="13804"/>
                  <a:pt x="17105" y="14178"/>
                  <a:pt x="17119" y="14334"/>
                </a:cubicBezTo>
                <a:cubicBezTo>
                  <a:pt x="17123" y="14374"/>
                  <a:pt x="17207" y="14404"/>
                  <a:pt x="17297" y="14399"/>
                </a:cubicBezTo>
                <a:lnTo>
                  <a:pt x="17538" y="14386"/>
                </a:lnTo>
                <a:lnTo>
                  <a:pt x="18133" y="14350"/>
                </a:lnTo>
                <a:cubicBezTo>
                  <a:pt x="18223" y="14345"/>
                  <a:pt x="18285" y="14308"/>
                  <a:pt x="18265" y="14268"/>
                </a:cubicBezTo>
                <a:cubicBezTo>
                  <a:pt x="18190" y="14116"/>
                  <a:pt x="18017" y="13748"/>
                  <a:pt x="17915" y="13396"/>
                </a:cubicBezTo>
                <a:cubicBezTo>
                  <a:pt x="17789" y="12962"/>
                  <a:pt x="17698" y="12269"/>
                  <a:pt x="17508" y="12040"/>
                </a:cubicBezTo>
                <a:cubicBezTo>
                  <a:pt x="17484" y="12011"/>
                  <a:pt x="17413" y="11995"/>
                  <a:pt x="17346" y="11999"/>
                </a:cubicBezTo>
                <a:lnTo>
                  <a:pt x="17338" y="11999"/>
                </a:lnTo>
                <a:lnTo>
                  <a:pt x="17206" y="11542"/>
                </a:lnTo>
                <a:cubicBezTo>
                  <a:pt x="17207" y="11541"/>
                  <a:pt x="17209" y="11541"/>
                  <a:pt x="17210" y="11540"/>
                </a:cubicBezTo>
                <a:cubicBezTo>
                  <a:pt x="17340" y="11529"/>
                  <a:pt x="17463" y="11514"/>
                  <a:pt x="17560" y="11497"/>
                </a:cubicBezTo>
                <a:cubicBezTo>
                  <a:pt x="17561" y="11496"/>
                  <a:pt x="17560" y="11495"/>
                  <a:pt x="17560" y="11495"/>
                </a:cubicBezTo>
                <a:cubicBezTo>
                  <a:pt x="17538" y="11368"/>
                  <a:pt x="17479" y="11143"/>
                  <a:pt x="17478" y="11139"/>
                </a:cubicBezTo>
                <a:cubicBezTo>
                  <a:pt x="17473" y="11138"/>
                  <a:pt x="17368" y="11117"/>
                  <a:pt x="17168" y="11102"/>
                </a:cubicBezTo>
                <a:cubicBezTo>
                  <a:pt x="17167" y="11101"/>
                  <a:pt x="17166" y="11101"/>
                  <a:pt x="17165" y="11100"/>
                </a:cubicBezTo>
                <a:cubicBezTo>
                  <a:pt x="17189" y="11034"/>
                  <a:pt x="17276" y="10886"/>
                  <a:pt x="17583" y="10868"/>
                </a:cubicBezTo>
                <a:cubicBezTo>
                  <a:pt x="17963" y="10846"/>
                  <a:pt x="18338" y="11016"/>
                  <a:pt x="18733" y="11129"/>
                </a:cubicBezTo>
                <a:cubicBezTo>
                  <a:pt x="18776" y="11141"/>
                  <a:pt x="18825" y="11121"/>
                  <a:pt x="18804" y="11100"/>
                </a:cubicBezTo>
                <a:cubicBezTo>
                  <a:pt x="18519" y="10819"/>
                  <a:pt x="18080" y="10648"/>
                  <a:pt x="17602" y="10550"/>
                </a:cubicBezTo>
                <a:cubicBezTo>
                  <a:pt x="17601" y="10550"/>
                  <a:pt x="17599" y="10549"/>
                  <a:pt x="17598" y="10549"/>
                </a:cubicBezTo>
                <a:cubicBezTo>
                  <a:pt x="17663" y="10303"/>
                  <a:pt x="17464" y="9517"/>
                  <a:pt x="18103" y="9308"/>
                </a:cubicBezTo>
                <a:cubicBezTo>
                  <a:pt x="18839" y="9068"/>
                  <a:pt x="21537" y="7448"/>
                  <a:pt x="21537" y="7251"/>
                </a:cubicBezTo>
                <a:cubicBezTo>
                  <a:pt x="21537" y="7054"/>
                  <a:pt x="20229" y="6631"/>
                  <a:pt x="20229" y="6631"/>
                </a:cubicBezTo>
                <a:cubicBezTo>
                  <a:pt x="20294" y="6574"/>
                  <a:pt x="20326" y="6523"/>
                  <a:pt x="20312" y="6485"/>
                </a:cubicBezTo>
                <a:cubicBezTo>
                  <a:pt x="20214" y="6223"/>
                  <a:pt x="19626" y="5918"/>
                  <a:pt x="19185" y="5939"/>
                </a:cubicBezTo>
                <a:cubicBezTo>
                  <a:pt x="19184" y="5938"/>
                  <a:pt x="19182" y="5939"/>
                  <a:pt x="19181" y="5939"/>
                </a:cubicBezTo>
                <a:cubicBezTo>
                  <a:pt x="18797" y="5597"/>
                  <a:pt x="15642" y="4020"/>
                  <a:pt x="14183" y="3607"/>
                </a:cubicBezTo>
                <a:cubicBezTo>
                  <a:pt x="14143" y="3594"/>
                  <a:pt x="14102" y="3582"/>
                  <a:pt x="14059" y="3574"/>
                </a:cubicBezTo>
                <a:cubicBezTo>
                  <a:pt x="13624" y="3489"/>
                  <a:pt x="13317" y="3433"/>
                  <a:pt x="13052" y="3397"/>
                </a:cubicBezTo>
                <a:cubicBezTo>
                  <a:pt x="12797" y="3363"/>
                  <a:pt x="12583" y="3286"/>
                  <a:pt x="12461" y="3181"/>
                </a:cubicBezTo>
                <a:cubicBezTo>
                  <a:pt x="12456" y="3177"/>
                  <a:pt x="12450" y="3173"/>
                  <a:pt x="12446" y="3169"/>
                </a:cubicBezTo>
                <a:cubicBezTo>
                  <a:pt x="12303" y="3044"/>
                  <a:pt x="12309" y="2897"/>
                  <a:pt x="12453" y="2772"/>
                </a:cubicBezTo>
                <a:cubicBezTo>
                  <a:pt x="12690" y="2568"/>
                  <a:pt x="12917" y="2300"/>
                  <a:pt x="13056" y="2118"/>
                </a:cubicBezTo>
                <a:cubicBezTo>
                  <a:pt x="13339" y="2159"/>
                  <a:pt x="13522" y="2185"/>
                  <a:pt x="13558" y="2191"/>
                </a:cubicBezTo>
                <a:cubicBezTo>
                  <a:pt x="13853" y="2237"/>
                  <a:pt x="13802" y="2072"/>
                  <a:pt x="13633" y="1918"/>
                </a:cubicBezTo>
                <a:cubicBezTo>
                  <a:pt x="14292" y="1088"/>
                  <a:pt x="13130" y="295"/>
                  <a:pt x="11903" y="102"/>
                </a:cubicBezTo>
                <a:cubicBezTo>
                  <a:pt x="11289" y="5"/>
                  <a:pt x="10787" y="-8"/>
                  <a:pt x="10437" y="4"/>
                </a:cubicBezTo>
                <a:close/>
                <a:moveTo>
                  <a:pt x="15977" y="6797"/>
                </a:moveTo>
                <a:cubicBezTo>
                  <a:pt x="16042" y="6794"/>
                  <a:pt x="16114" y="6797"/>
                  <a:pt x="16181" y="6809"/>
                </a:cubicBezTo>
                <a:cubicBezTo>
                  <a:pt x="16554" y="6879"/>
                  <a:pt x="16803" y="7031"/>
                  <a:pt x="16773" y="7075"/>
                </a:cubicBezTo>
                <a:cubicBezTo>
                  <a:pt x="16657" y="7240"/>
                  <a:pt x="17224" y="7430"/>
                  <a:pt x="17756" y="7512"/>
                </a:cubicBezTo>
                <a:cubicBezTo>
                  <a:pt x="17915" y="7536"/>
                  <a:pt x="18004" y="7610"/>
                  <a:pt x="17952" y="7681"/>
                </a:cubicBezTo>
                <a:cubicBezTo>
                  <a:pt x="17631" y="8127"/>
                  <a:pt x="17150" y="8671"/>
                  <a:pt x="17018" y="8819"/>
                </a:cubicBezTo>
                <a:cubicBezTo>
                  <a:pt x="16985" y="8843"/>
                  <a:pt x="16953" y="8866"/>
                  <a:pt x="16920" y="8890"/>
                </a:cubicBezTo>
                <a:lnTo>
                  <a:pt x="15687" y="9497"/>
                </a:lnTo>
                <a:cubicBezTo>
                  <a:pt x="15651" y="9514"/>
                  <a:pt x="15602" y="9525"/>
                  <a:pt x="15548" y="9527"/>
                </a:cubicBezTo>
                <a:cubicBezTo>
                  <a:pt x="15314" y="9533"/>
                  <a:pt x="15076" y="9544"/>
                  <a:pt x="14865" y="9554"/>
                </a:cubicBezTo>
                <a:cubicBezTo>
                  <a:pt x="14715" y="9561"/>
                  <a:pt x="14597" y="9497"/>
                  <a:pt x="14643" y="9433"/>
                </a:cubicBezTo>
                <a:cubicBezTo>
                  <a:pt x="15029" y="8890"/>
                  <a:pt x="15784" y="7709"/>
                  <a:pt x="15642" y="6982"/>
                </a:cubicBezTo>
                <a:cubicBezTo>
                  <a:pt x="15623" y="6885"/>
                  <a:pt x="15783" y="6809"/>
                  <a:pt x="15977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9" name="I’m 6th."/>
          <p:cNvSpPr/>
          <p:nvPr/>
        </p:nvSpPr>
        <p:spPr>
          <a:xfrm>
            <a:off x="366051" y="1748159"/>
            <a:ext cx="1229916" cy="798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3" y="0"/>
                </a:moveTo>
                <a:cubicBezTo>
                  <a:pt x="16768" y="0"/>
                  <a:pt x="21600" y="4032"/>
                  <a:pt x="21600" y="9003"/>
                </a:cubicBezTo>
                <a:cubicBezTo>
                  <a:pt x="21600" y="11524"/>
                  <a:pt x="20349" y="13796"/>
                  <a:pt x="18345" y="15430"/>
                </a:cubicBezTo>
                <a:lnTo>
                  <a:pt x="21454" y="21600"/>
                </a:lnTo>
                <a:lnTo>
                  <a:pt x="14881" y="17329"/>
                </a:lnTo>
                <a:cubicBezTo>
                  <a:pt x="13621" y="17758"/>
                  <a:pt x="12248" y="18005"/>
                  <a:pt x="10803" y="18005"/>
                </a:cubicBezTo>
                <a:cubicBezTo>
                  <a:pt x="4839" y="18005"/>
                  <a:pt x="0" y="13974"/>
                  <a:pt x="0" y="9003"/>
                </a:cubicBezTo>
                <a:cubicBezTo>
                  <a:pt x="0" y="4032"/>
                  <a:pt x="4839" y="0"/>
                  <a:pt x="10803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I’m 6th.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282" name="Another example: https://youtu.be/ly60Vkiak4E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Another example: </a:t>
            </a:r>
            <a:r>
              <a:rPr u="sng">
                <a:solidFill>
                  <a:schemeClr val="accent3">
                    <a:satOff val="22240"/>
                    <a:lumOff val="14705"/>
                  </a:schemeClr>
                </a:solidFill>
                <a:hlinkClick r:id="rId3" invalidUrl="" action="" tgtFrame="" tooltip="" history="1" highlightClick="0" endSnd="0"/>
              </a:rPr>
              <a:t>https://youtu.be/ly60Vkiak4E</a:t>
            </a:r>
          </a:p>
        </p:txBody>
      </p:sp>
      <p:sp>
        <p:nvSpPr>
          <p:cNvPr id="283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0" name="I am seventh in line. Great!"/>
          <p:cNvSpPr/>
          <p:nvPr/>
        </p:nvSpPr>
        <p:spPr>
          <a:xfrm>
            <a:off x="972090" y="1748159"/>
            <a:ext cx="1447636" cy="665802"/>
          </a:xfrm>
          <a:prstGeom prst="wedgeEllipseCallout">
            <a:avLst>
              <a:gd name="adj1" fmla="val -49425"/>
              <a:gd name="adj2" fmla="val 7000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 am seventh in line. Great!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An example that actually uses code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defTabSz="236950">
              <a:defRPr sz="3026"/>
            </a:lvl1pPr>
          </a:lstStyle>
          <a:p>
            <a:pPr/>
            <a:r>
              <a:t>An example that actually uses code</a:t>
            </a:r>
          </a:p>
        </p:txBody>
      </p:sp>
      <p:sp>
        <p:nvSpPr>
          <p:cNvPr id="293" name="Find a power"/>
          <p:cNvSpPr txBox="1"/>
          <p:nvPr>
            <p:ph type="body" sz="quarter" idx="1"/>
          </p:nvPr>
        </p:nvSpPr>
        <p:spPr>
          <a:xfrm>
            <a:off x="445066" y="1056655"/>
            <a:ext cx="5237452" cy="546607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Find a power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879392" y="1828800"/>
            <a:ext cx="4368801" cy="1989025"/>
            <a:chOff x="0" y="0"/>
            <a:chExt cx="4368800" cy="1989024"/>
          </a:xfrm>
        </p:grpSpPr>
        <p:pic>
          <p:nvPicPr>
            <p:cNvPr id="29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368800" cy="185420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95" name="@source - medium.com"/>
            <p:cNvSpPr txBox="1"/>
            <p:nvPr/>
          </p:nvSpPr>
          <p:spPr>
            <a:xfrm>
              <a:off x="3392818" y="1846375"/>
              <a:ext cx="972112" cy="14265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800"/>
              </a:lvl1pPr>
            </a:lstStyle>
            <a:p>
              <a:pPr/>
              <a:r>
                <a:t>@source - medium.com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588675" y="1225264"/>
            <a:ext cx="5358597" cy="2657377"/>
            <a:chOff x="0" y="0"/>
            <a:chExt cx="5358595" cy="2657375"/>
          </a:xfrm>
        </p:grpSpPr>
        <p:pic>
          <p:nvPicPr>
            <p:cNvPr id="297" name="Screen Shot 2018-05-29 at 10.26.08 AM.png" descr="Screen Shot 2018-05-29 at 10.26.08 A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233559">
              <a:off x="108737" y="456762"/>
              <a:ext cx="2577638" cy="108094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98" name="Screen Shot 2018-05-29 at 10.26.12 AM.png" descr="Screen Shot 2018-05-29 at 10.26.12 A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539119">
              <a:off x="3205578" y="806201"/>
              <a:ext cx="2069639" cy="85640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99" name="power(3, 2) -&gt; 9…"/>
            <p:cNvSpPr/>
            <p:nvPr/>
          </p:nvSpPr>
          <p:spPr>
            <a:xfrm rot="377620">
              <a:off x="1472825" y="1589206"/>
              <a:ext cx="2226999" cy="948963"/>
            </a:xfrm>
            <a:prstGeom prst="roundRect">
              <a:avLst>
                <a:gd name="adj" fmla="val 20075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power(3, 2) -&gt; 9</a:t>
              </a:r>
            </a:p>
            <a:p>
              <a: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power(4, 0) -&gt; 1</a:t>
              </a:r>
            </a:p>
            <a:p>
              <a: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power(2, 5) -&gt; 32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2"/>
      <p:bldP build="whole" bldLvl="1" animBg="1" rev="0" advAuto="0" spid="29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nnouncements"/>
          <p:cNvSpPr txBox="1"/>
          <p:nvPr>
            <p:ph type="title"/>
          </p:nvPr>
        </p:nvSpPr>
        <p:spPr>
          <a:xfrm>
            <a:off x="335000" y="365389"/>
            <a:ext cx="2919867" cy="680358"/>
          </a:xfrm>
          <a:prstGeom prst="rect">
            <a:avLst/>
          </a:prstGeom>
        </p:spPr>
        <p:txBody>
          <a:bodyPr/>
          <a:lstStyle/>
          <a:p>
            <a:pPr/>
            <a:r>
              <a:t>Announcements</a:t>
            </a:r>
          </a:p>
        </p:txBody>
      </p:sp>
      <p:sp>
        <p:nvSpPr>
          <p:cNvPr id="127" name="We are going to talk about recursion.…"/>
          <p:cNvSpPr txBox="1"/>
          <p:nvPr>
            <p:ph type="body" sz="half" idx="1"/>
          </p:nvPr>
        </p:nvSpPr>
        <p:spPr>
          <a:xfrm>
            <a:off x="445066" y="1287141"/>
            <a:ext cx="5237452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 are going to talk about recursion.</a:t>
            </a:r>
          </a:p>
          <a:p>
            <a:pPr>
              <a:buBlip>
                <a:blip r:embed="rId2"/>
              </a:buBlip>
            </a:pPr>
            <a:r>
              <a:t>Yay!</a:t>
            </a:r>
          </a:p>
          <a:p>
            <a:pPr>
              <a:buBlip>
                <a:blip r:embed="rId2"/>
              </a:buBlip>
            </a:pPr>
            <a:r>
              <a:t>This is the first video. It will give you the basic idea of recursion + an example.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How it works (iterat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(iteration)</a:t>
            </a:r>
          </a:p>
        </p:txBody>
      </p:sp>
      <p:sp>
        <p:nvSpPr>
          <p:cNvPr id="303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pic>
        <p:nvPicPr>
          <p:cNvPr id="304" name="Screen Shot 2018-05-29 at 10.38.21 AM.png" descr="Screen Shot 2018-05-29 at 10.3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9097" y="1201874"/>
            <a:ext cx="3094378" cy="1383953"/>
          </a:xfrm>
          <a:prstGeom prst="rect">
            <a:avLst/>
          </a:prstGeom>
          <a:ln w="3175">
            <a:miter lim="400000"/>
          </a:ln>
        </p:spPr>
      </p:pic>
      <p:sp>
        <p:nvSpPr>
          <p:cNvPr id="305" name="Arrow"/>
          <p:cNvSpPr/>
          <p:nvPr/>
        </p:nvSpPr>
        <p:spPr>
          <a:xfrm>
            <a:off x="3202946" y="1375800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How it works (iterat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(iteration)</a:t>
            </a:r>
          </a:p>
        </p:txBody>
      </p:sp>
      <p:sp>
        <p:nvSpPr>
          <p:cNvPr id="308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pic>
        <p:nvPicPr>
          <p:cNvPr id="309" name="Screen Shot 2018-05-29 at 10.38.21 AM.png" descr="Screen Shot 2018-05-29 at 10.3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9097" y="1201874"/>
            <a:ext cx="3094378" cy="1383953"/>
          </a:xfrm>
          <a:prstGeom prst="rect">
            <a:avLst/>
          </a:prstGeom>
          <a:ln w="3175">
            <a:miter lim="400000"/>
          </a:ln>
        </p:spPr>
      </p:pic>
      <p:sp>
        <p:nvSpPr>
          <p:cNvPr id="310" name="Arrow"/>
          <p:cNvSpPr/>
          <p:nvPr/>
        </p:nvSpPr>
        <p:spPr>
          <a:xfrm>
            <a:off x="3202946" y="1528200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base = 2…"/>
          <p:cNvSpPr/>
          <p:nvPr/>
        </p:nvSpPr>
        <p:spPr>
          <a:xfrm>
            <a:off x="376634" y="1697916"/>
            <a:ext cx="1525357" cy="852919"/>
          </a:xfrm>
          <a:prstGeom prst="roundRect">
            <a:avLst>
              <a:gd name="adj" fmla="val 1529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/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base = 2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exponent = 3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result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How it works (iterat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(iteration)</a:t>
            </a:r>
          </a:p>
        </p:txBody>
      </p:sp>
      <p:sp>
        <p:nvSpPr>
          <p:cNvPr id="314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pic>
        <p:nvPicPr>
          <p:cNvPr id="315" name="Screen Shot 2018-05-29 at 10.38.21 AM.png" descr="Screen Shot 2018-05-29 at 10.3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9097" y="1201874"/>
            <a:ext cx="3094378" cy="1383953"/>
          </a:xfrm>
          <a:prstGeom prst="rect">
            <a:avLst/>
          </a:prstGeom>
          <a:ln w="3175">
            <a:miter lim="400000"/>
          </a:ln>
        </p:spPr>
      </p:pic>
      <p:sp>
        <p:nvSpPr>
          <p:cNvPr id="316" name="Arrow"/>
          <p:cNvSpPr/>
          <p:nvPr/>
        </p:nvSpPr>
        <p:spPr>
          <a:xfrm>
            <a:off x="3194479" y="1843496"/>
            <a:ext cx="590121" cy="100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7" name="result = 1"/>
          <p:cNvSpPr/>
          <p:nvPr/>
        </p:nvSpPr>
        <p:spPr>
          <a:xfrm>
            <a:off x="376634" y="1697916"/>
            <a:ext cx="1525357" cy="823583"/>
          </a:xfrm>
          <a:prstGeom prst="roundRect">
            <a:avLst>
              <a:gd name="adj" fmla="val 1584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result = 1</a:t>
            </a:r>
          </a:p>
        </p:txBody>
      </p:sp>
      <p:sp>
        <p:nvSpPr>
          <p:cNvPr id="318" name="base = 2…"/>
          <p:cNvSpPr/>
          <p:nvPr/>
        </p:nvSpPr>
        <p:spPr>
          <a:xfrm>
            <a:off x="376634" y="1697916"/>
            <a:ext cx="1525357" cy="852919"/>
          </a:xfrm>
          <a:prstGeom prst="roundRect">
            <a:avLst>
              <a:gd name="adj" fmla="val 1529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/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base = 2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exponent = 3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result =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How it works (iterat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(iteration)</a:t>
            </a:r>
          </a:p>
        </p:txBody>
      </p:sp>
      <p:sp>
        <p:nvSpPr>
          <p:cNvPr id="321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pic>
        <p:nvPicPr>
          <p:cNvPr id="322" name="Screen Shot 2018-05-29 at 10.38.21 AM.png" descr="Screen Shot 2018-05-29 at 10.3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9097" y="1201874"/>
            <a:ext cx="3094378" cy="1383953"/>
          </a:xfrm>
          <a:prstGeom prst="rect">
            <a:avLst/>
          </a:prstGeom>
          <a:ln w="3175">
            <a:miter lim="400000"/>
          </a:ln>
        </p:spPr>
      </p:pic>
      <p:sp>
        <p:nvSpPr>
          <p:cNvPr id="323" name="Arrow"/>
          <p:cNvSpPr/>
          <p:nvPr/>
        </p:nvSpPr>
        <p:spPr>
          <a:xfrm>
            <a:off x="3211413" y="1985400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4" name="base = 2…"/>
          <p:cNvSpPr/>
          <p:nvPr/>
        </p:nvSpPr>
        <p:spPr>
          <a:xfrm>
            <a:off x="376634" y="1697916"/>
            <a:ext cx="1525357" cy="852919"/>
          </a:xfrm>
          <a:prstGeom prst="roundRect">
            <a:avLst>
              <a:gd name="adj" fmla="val 1529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/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base = 2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exponent = 2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result =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How it works (iterat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(iteration)</a:t>
            </a:r>
          </a:p>
        </p:txBody>
      </p:sp>
      <p:sp>
        <p:nvSpPr>
          <p:cNvPr id="327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pic>
        <p:nvPicPr>
          <p:cNvPr id="328" name="Screen Shot 2018-05-29 at 10.38.21 AM.png" descr="Screen Shot 2018-05-29 at 10.3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9097" y="1201874"/>
            <a:ext cx="3094378" cy="1383953"/>
          </a:xfrm>
          <a:prstGeom prst="rect">
            <a:avLst/>
          </a:prstGeom>
          <a:ln w="3175">
            <a:miter lim="400000"/>
          </a:ln>
        </p:spPr>
      </p:pic>
      <p:sp>
        <p:nvSpPr>
          <p:cNvPr id="329" name="Arrow"/>
          <p:cNvSpPr/>
          <p:nvPr/>
        </p:nvSpPr>
        <p:spPr>
          <a:xfrm>
            <a:off x="3211413" y="1985400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base = 2…"/>
          <p:cNvSpPr/>
          <p:nvPr/>
        </p:nvSpPr>
        <p:spPr>
          <a:xfrm>
            <a:off x="376634" y="1697916"/>
            <a:ext cx="1525357" cy="852919"/>
          </a:xfrm>
          <a:prstGeom prst="roundRect">
            <a:avLst>
              <a:gd name="adj" fmla="val 1529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/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base = 2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exponent = 1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result =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How it works (iterat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(iteration)</a:t>
            </a:r>
          </a:p>
        </p:txBody>
      </p:sp>
      <p:sp>
        <p:nvSpPr>
          <p:cNvPr id="333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pic>
        <p:nvPicPr>
          <p:cNvPr id="334" name="Screen Shot 2018-05-29 at 10.38.21 AM.png" descr="Screen Shot 2018-05-29 at 10.3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9097" y="1201874"/>
            <a:ext cx="3094378" cy="1383953"/>
          </a:xfrm>
          <a:prstGeom prst="rect">
            <a:avLst/>
          </a:prstGeom>
          <a:ln w="3175">
            <a:miter lim="400000"/>
          </a:ln>
        </p:spPr>
      </p:pic>
      <p:sp>
        <p:nvSpPr>
          <p:cNvPr id="335" name="Arrow"/>
          <p:cNvSpPr/>
          <p:nvPr/>
        </p:nvSpPr>
        <p:spPr>
          <a:xfrm>
            <a:off x="3211413" y="1985400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base = 2…"/>
          <p:cNvSpPr/>
          <p:nvPr/>
        </p:nvSpPr>
        <p:spPr>
          <a:xfrm>
            <a:off x="376634" y="1697916"/>
            <a:ext cx="1525357" cy="852919"/>
          </a:xfrm>
          <a:prstGeom prst="roundRect">
            <a:avLst>
              <a:gd name="adj" fmla="val 1529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/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base = 2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exponent = 0</a:t>
            </a:r>
          </a:p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result =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339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sp>
        <p:nvSpPr>
          <p:cNvPr id="340" name="Arrow"/>
          <p:cNvSpPr/>
          <p:nvPr/>
        </p:nvSpPr>
        <p:spPr>
          <a:xfrm>
            <a:off x="2716113" y="1384746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1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344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sp>
        <p:nvSpPr>
          <p:cNvPr id="345" name="Arrow"/>
          <p:cNvSpPr/>
          <p:nvPr/>
        </p:nvSpPr>
        <p:spPr>
          <a:xfrm>
            <a:off x="2768732" y="1579479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6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349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sp>
        <p:nvSpPr>
          <p:cNvPr id="350" name="Arrow"/>
          <p:cNvSpPr/>
          <p:nvPr/>
        </p:nvSpPr>
        <p:spPr>
          <a:xfrm>
            <a:off x="2700999" y="2134046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1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  <p:sp>
        <p:nvSpPr>
          <p:cNvPr id="352" name="2 * power(2, 2)"/>
          <p:cNvSpPr/>
          <p:nvPr/>
        </p:nvSpPr>
        <p:spPr>
          <a:xfrm>
            <a:off x="177419" y="1981431"/>
            <a:ext cx="192378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2)</a:t>
            </a:r>
          </a:p>
        </p:txBody>
      </p:sp>
      <p:sp>
        <p:nvSpPr>
          <p:cNvPr id="353" name="Arrow"/>
          <p:cNvSpPr/>
          <p:nvPr/>
        </p:nvSpPr>
        <p:spPr>
          <a:xfrm rot="5400000">
            <a:off x="1003498" y="1502105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356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sp>
        <p:nvSpPr>
          <p:cNvPr id="357" name="Arrow"/>
          <p:cNvSpPr/>
          <p:nvPr/>
        </p:nvSpPr>
        <p:spPr>
          <a:xfrm>
            <a:off x="2700999" y="2134046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8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  <p:sp>
        <p:nvSpPr>
          <p:cNvPr id="359" name="2 * power(2, 2)"/>
          <p:cNvSpPr/>
          <p:nvPr/>
        </p:nvSpPr>
        <p:spPr>
          <a:xfrm>
            <a:off x="177419" y="1981431"/>
            <a:ext cx="192378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2)</a:t>
            </a:r>
          </a:p>
        </p:txBody>
      </p:sp>
      <p:sp>
        <p:nvSpPr>
          <p:cNvPr id="360" name="Arrow"/>
          <p:cNvSpPr/>
          <p:nvPr/>
        </p:nvSpPr>
        <p:spPr>
          <a:xfrm rot="5400000">
            <a:off x="1003498" y="1502105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Arrow"/>
          <p:cNvSpPr/>
          <p:nvPr/>
        </p:nvSpPr>
        <p:spPr>
          <a:xfrm rot="5400000">
            <a:off x="1189765" y="2351238"/>
            <a:ext cx="271628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2 * power(2, 1)"/>
          <p:cNvSpPr/>
          <p:nvPr/>
        </p:nvSpPr>
        <p:spPr>
          <a:xfrm>
            <a:off x="363686" y="2832100"/>
            <a:ext cx="1923786" cy="482137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(Useless) Definition"/>
          <p:cNvSpPr txBox="1"/>
          <p:nvPr>
            <p:ph type="title"/>
          </p:nvPr>
        </p:nvSpPr>
        <p:spPr>
          <a:xfrm>
            <a:off x="335000" y="365389"/>
            <a:ext cx="3441625" cy="680358"/>
          </a:xfrm>
          <a:prstGeom prst="rect">
            <a:avLst/>
          </a:prstGeom>
        </p:spPr>
        <p:txBody>
          <a:bodyPr/>
          <a:lstStyle/>
          <a:p>
            <a:pPr/>
            <a:r>
              <a:t>(Useless) Definition</a:t>
            </a:r>
          </a:p>
        </p:txBody>
      </p:sp>
      <p:sp>
        <p:nvSpPr>
          <p:cNvPr id="130" name="A recursive function/method is a function/method that explicitly or implicitly calls itself.…"/>
          <p:cNvSpPr txBox="1"/>
          <p:nvPr>
            <p:ph type="body" sz="half" idx="1"/>
          </p:nvPr>
        </p:nvSpPr>
        <p:spPr>
          <a:xfrm>
            <a:off x="411200" y="1045841"/>
            <a:ext cx="5237451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 recursive function/method is a function/method that explicitly or implicitly calls itself.</a:t>
            </a:r>
          </a:p>
          <a:p>
            <a:pPr>
              <a:buBlip>
                <a:blip r:embed="rId2"/>
              </a:buBlip>
            </a:pPr>
            <a:r>
              <a:t>Yes, it can implicitly call itself. Don’t ask.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365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sp>
        <p:nvSpPr>
          <p:cNvPr id="366" name="Arrow"/>
          <p:cNvSpPr/>
          <p:nvPr/>
        </p:nvSpPr>
        <p:spPr>
          <a:xfrm>
            <a:off x="2700999" y="2134046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7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  <p:sp>
        <p:nvSpPr>
          <p:cNvPr id="368" name="2 * power(2, 2)"/>
          <p:cNvSpPr/>
          <p:nvPr/>
        </p:nvSpPr>
        <p:spPr>
          <a:xfrm>
            <a:off x="177419" y="1981431"/>
            <a:ext cx="192378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2)</a:t>
            </a:r>
          </a:p>
        </p:txBody>
      </p:sp>
      <p:sp>
        <p:nvSpPr>
          <p:cNvPr id="369" name="Arrow"/>
          <p:cNvSpPr/>
          <p:nvPr/>
        </p:nvSpPr>
        <p:spPr>
          <a:xfrm rot="5400000">
            <a:off x="1003498" y="1502105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Arrow"/>
          <p:cNvSpPr/>
          <p:nvPr/>
        </p:nvSpPr>
        <p:spPr>
          <a:xfrm rot="5400000">
            <a:off x="1189765" y="2351238"/>
            <a:ext cx="271628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2 * power(2, 1)"/>
          <p:cNvSpPr/>
          <p:nvPr/>
        </p:nvSpPr>
        <p:spPr>
          <a:xfrm>
            <a:off x="363686" y="2832100"/>
            <a:ext cx="1923786" cy="482137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1)</a:t>
            </a:r>
          </a:p>
        </p:txBody>
      </p:sp>
      <p:sp>
        <p:nvSpPr>
          <p:cNvPr id="372" name="Arrow"/>
          <p:cNvSpPr/>
          <p:nvPr/>
        </p:nvSpPr>
        <p:spPr>
          <a:xfrm rot="5400000">
            <a:off x="1376031" y="3201907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2 * power(2, 0)"/>
          <p:cNvSpPr/>
          <p:nvPr/>
        </p:nvSpPr>
        <p:spPr>
          <a:xfrm>
            <a:off x="549953" y="3666997"/>
            <a:ext cx="192378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376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sp>
        <p:nvSpPr>
          <p:cNvPr id="377" name="Arrow"/>
          <p:cNvSpPr/>
          <p:nvPr/>
        </p:nvSpPr>
        <p:spPr>
          <a:xfrm>
            <a:off x="2717932" y="1746812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78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  <p:sp>
        <p:nvSpPr>
          <p:cNvPr id="379" name="2 * power(2, 2)"/>
          <p:cNvSpPr/>
          <p:nvPr/>
        </p:nvSpPr>
        <p:spPr>
          <a:xfrm>
            <a:off x="177419" y="1981431"/>
            <a:ext cx="192378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2)</a:t>
            </a:r>
          </a:p>
        </p:txBody>
      </p:sp>
      <p:sp>
        <p:nvSpPr>
          <p:cNvPr id="380" name="Arrow"/>
          <p:cNvSpPr/>
          <p:nvPr/>
        </p:nvSpPr>
        <p:spPr>
          <a:xfrm rot="5400000">
            <a:off x="1003498" y="1502105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1" name="Arrow"/>
          <p:cNvSpPr/>
          <p:nvPr/>
        </p:nvSpPr>
        <p:spPr>
          <a:xfrm rot="5400000">
            <a:off x="1189765" y="2351238"/>
            <a:ext cx="271628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2 * power(2, 1)"/>
          <p:cNvSpPr/>
          <p:nvPr/>
        </p:nvSpPr>
        <p:spPr>
          <a:xfrm>
            <a:off x="363686" y="2832100"/>
            <a:ext cx="1923786" cy="482137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1)</a:t>
            </a:r>
          </a:p>
        </p:txBody>
      </p:sp>
      <p:sp>
        <p:nvSpPr>
          <p:cNvPr id="383" name="Arrow"/>
          <p:cNvSpPr/>
          <p:nvPr/>
        </p:nvSpPr>
        <p:spPr>
          <a:xfrm rot="5400000">
            <a:off x="1376031" y="3201907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" name="2 * power(2, 0)"/>
          <p:cNvSpPr/>
          <p:nvPr/>
        </p:nvSpPr>
        <p:spPr>
          <a:xfrm>
            <a:off x="549953" y="3666997"/>
            <a:ext cx="192378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0)</a:t>
            </a:r>
          </a:p>
        </p:txBody>
      </p:sp>
      <p:sp>
        <p:nvSpPr>
          <p:cNvPr id="385" name="Arrow"/>
          <p:cNvSpPr/>
          <p:nvPr/>
        </p:nvSpPr>
        <p:spPr>
          <a:xfrm>
            <a:off x="2510564" y="3613006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1"/>
          <p:cNvSpPr/>
          <p:nvPr/>
        </p:nvSpPr>
        <p:spPr>
          <a:xfrm>
            <a:off x="2819019" y="3666997"/>
            <a:ext cx="48954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389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sp>
        <p:nvSpPr>
          <p:cNvPr id="390" name="Arrow"/>
          <p:cNvSpPr/>
          <p:nvPr/>
        </p:nvSpPr>
        <p:spPr>
          <a:xfrm>
            <a:off x="2705232" y="2132045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91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  <p:sp>
        <p:nvSpPr>
          <p:cNvPr id="392" name="2 * power(2, 2)"/>
          <p:cNvSpPr/>
          <p:nvPr/>
        </p:nvSpPr>
        <p:spPr>
          <a:xfrm>
            <a:off x="177419" y="1981431"/>
            <a:ext cx="192378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2)</a:t>
            </a:r>
          </a:p>
        </p:txBody>
      </p:sp>
      <p:sp>
        <p:nvSpPr>
          <p:cNvPr id="393" name="Arrow"/>
          <p:cNvSpPr/>
          <p:nvPr/>
        </p:nvSpPr>
        <p:spPr>
          <a:xfrm rot="5400000">
            <a:off x="1003498" y="1502105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Arrow"/>
          <p:cNvSpPr/>
          <p:nvPr/>
        </p:nvSpPr>
        <p:spPr>
          <a:xfrm rot="5400000">
            <a:off x="1189765" y="2351238"/>
            <a:ext cx="271628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5" name="2 * power(2, 1)"/>
          <p:cNvSpPr/>
          <p:nvPr/>
        </p:nvSpPr>
        <p:spPr>
          <a:xfrm>
            <a:off x="363686" y="2832100"/>
            <a:ext cx="1923786" cy="482137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1)</a:t>
            </a:r>
          </a:p>
        </p:txBody>
      </p:sp>
      <p:sp>
        <p:nvSpPr>
          <p:cNvPr id="396" name="Arrow"/>
          <p:cNvSpPr/>
          <p:nvPr/>
        </p:nvSpPr>
        <p:spPr>
          <a:xfrm rot="5400000">
            <a:off x="1376031" y="3201907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7" name="2 * 1"/>
          <p:cNvSpPr/>
          <p:nvPr/>
        </p:nvSpPr>
        <p:spPr>
          <a:xfrm>
            <a:off x="549953" y="3666997"/>
            <a:ext cx="192378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1</a:t>
            </a:r>
          </a:p>
        </p:txBody>
      </p:sp>
      <p:sp>
        <p:nvSpPr>
          <p:cNvPr id="398" name="Arrow"/>
          <p:cNvSpPr/>
          <p:nvPr/>
        </p:nvSpPr>
        <p:spPr>
          <a:xfrm>
            <a:off x="2510564" y="3613006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9" name="1"/>
          <p:cNvSpPr/>
          <p:nvPr/>
        </p:nvSpPr>
        <p:spPr>
          <a:xfrm>
            <a:off x="2819019" y="3666997"/>
            <a:ext cx="48954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402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pic>
        <p:nvPicPr>
          <p:cNvPr id="403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  <p:sp>
        <p:nvSpPr>
          <p:cNvPr id="404" name="2 * power(2, 2)"/>
          <p:cNvSpPr/>
          <p:nvPr/>
        </p:nvSpPr>
        <p:spPr>
          <a:xfrm>
            <a:off x="177419" y="1981431"/>
            <a:ext cx="192378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power(2, 2)</a:t>
            </a:r>
          </a:p>
        </p:txBody>
      </p:sp>
      <p:sp>
        <p:nvSpPr>
          <p:cNvPr id="405" name="Arrow"/>
          <p:cNvSpPr/>
          <p:nvPr/>
        </p:nvSpPr>
        <p:spPr>
          <a:xfrm rot="5400000">
            <a:off x="1003498" y="1502105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Arrow"/>
          <p:cNvSpPr/>
          <p:nvPr/>
        </p:nvSpPr>
        <p:spPr>
          <a:xfrm rot="5400000">
            <a:off x="1189765" y="2351238"/>
            <a:ext cx="271628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7" name="2 * 2"/>
          <p:cNvSpPr/>
          <p:nvPr/>
        </p:nvSpPr>
        <p:spPr>
          <a:xfrm>
            <a:off x="363686" y="2832100"/>
            <a:ext cx="1923786" cy="482137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2</a:t>
            </a:r>
          </a:p>
        </p:txBody>
      </p:sp>
      <p:sp>
        <p:nvSpPr>
          <p:cNvPr id="408" name="Arrow"/>
          <p:cNvSpPr/>
          <p:nvPr/>
        </p:nvSpPr>
        <p:spPr>
          <a:xfrm rot="5400000">
            <a:off x="1376031" y="3201907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9" name="2 * 1"/>
          <p:cNvSpPr/>
          <p:nvPr/>
        </p:nvSpPr>
        <p:spPr>
          <a:xfrm>
            <a:off x="549953" y="3666997"/>
            <a:ext cx="192378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1</a:t>
            </a:r>
          </a:p>
        </p:txBody>
      </p:sp>
      <p:sp>
        <p:nvSpPr>
          <p:cNvPr id="410" name="Arrow"/>
          <p:cNvSpPr/>
          <p:nvPr/>
        </p:nvSpPr>
        <p:spPr>
          <a:xfrm>
            <a:off x="2510564" y="3613006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1" name="1"/>
          <p:cNvSpPr/>
          <p:nvPr/>
        </p:nvSpPr>
        <p:spPr>
          <a:xfrm>
            <a:off x="2819019" y="3666997"/>
            <a:ext cx="48954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2" name="Arrow"/>
          <p:cNvSpPr/>
          <p:nvPr/>
        </p:nvSpPr>
        <p:spPr>
          <a:xfrm>
            <a:off x="2705232" y="2132045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415" name="power(2, 3)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pic>
        <p:nvPicPr>
          <p:cNvPr id="416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  <p:sp>
        <p:nvSpPr>
          <p:cNvPr id="417" name="2 * 4"/>
          <p:cNvSpPr/>
          <p:nvPr/>
        </p:nvSpPr>
        <p:spPr>
          <a:xfrm>
            <a:off x="177419" y="1981431"/>
            <a:ext cx="192378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4</a:t>
            </a:r>
          </a:p>
        </p:txBody>
      </p:sp>
      <p:sp>
        <p:nvSpPr>
          <p:cNvPr id="418" name="Arrow"/>
          <p:cNvSpPr/>
          <p:nvPr/>
        </p:nvSpPr>
        <p:spPr>
          <a:xfrm rot="5400000">
            <a:off x="1003498" y="1502105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9" name="Arrow"/>
          <p:cNvSpPr/>
          <p:nvPr/>
        </p:nvSpPr>
        <p:spPr>
          <a:xfrm rot="5400000">
            <a:off x="1189765" y="2351238"/>
            <a:ext cx="271628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0" name="2 * 2"/>
          <p:cNvSpPr/>
          <p:nvPr/>
        </p:nvSpPr>
        <p:spPr>
          <a:xfrm>
            <a:off x="363686" y="2832100"/>
            <a:ext cx="1923786" cy="482137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2</a:t>
            </a:r>
          </a:p>
        </p:txBody>
      </p:sp>
      <p:sp>
        <p:nvSpPr>
          <p:cNvPr id="421" name="Arrow"/>
          <p:cNvSpPr/>
          <p:nvPr/>
        </p:nvSpPr>
        <p:spPr>
          <a:xfrm rot="5400000">
            <a:off x="1376031" y="3201907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2 * 1"/>
          <p:cNvSpPr/>
          <p:nvPr/>
        </p:nvSpPr>
        <p:spPr>
          <a:xfrm>
            <a:off x="549953" y="3666997"/>
            <a:ext cx="192378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1</a:t>
            </a:r>
          </a:p>
        </p:txBody>
      </p:sp>
      <p:sp>
        <p:nvSpPr>
          <p:cNvPr id="423" name="Arrow"/>
          <p:cNvSpPr/>
          <p:nvPr/>
        </p:nvSpPr>
        <p:spPr>
          <a:xfrm>
            <a:off x="2510564" y="3613006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4" name="1"/>
          <p:cNvSpPr/>
          <p:nvPr/>
        </p:nvSpPr>
        <p:spPr>
          <a:xfrm>
            <a:off x="2819019" y="3666997"/>
            <a:ext cx="48954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5" name="Arrow"/>
          <p:cNvSpPr/>
          <p:nvPr/>
        </p:nvSpPr>
        <p:spPr>
          <a:xfrm>
            <a:off x="2705232" y="2132045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How it works (recursion)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How it works (recursion)</a:t>
            </a:r>
          </a:p>
        </p:txBody>
      </p:sp>
      <p:sp>
        <p:nvSpPr>
          <p:cNvPr id="428" name="8"/>
          <p:cNvSpPr/>
          <p:nvPr/>
        </p:nvSpPr>
        <p:spPr>
          <a:xfrm>
            <a:off x="376634" y="11307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8</a:t>
            </a:r>
          </a:p>
        </p:txBody>
      </p:sp>
      <p:pic>
        <p:nvPicPr>
          <p:cNvPr id="429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339" y="1130763"/>
            <a:ext cx="6175323" cy="1372294"/>
          </a:xfrm>
          <a:prstGeom prst="rect">
            <a:avLst/>
          </a:prstGeom>
          <a:ln w="3175">
            <a:miter lim="400000"/>
          </a:ln>
        </p:spPr>
      </p:pic>
      <p:sp>
        <p:nvSpPr>
          <p:cNvPr id="430" name="2 * 4"/>
          <p:cNvSpPr/>
          <p:nvPr/>
        </p:nvSpPr>
        <p:spPr>
          <a:xfrm>
            <a:off x="177419" y="1981431"/>
            <a:ext cx="192378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4</a:t>
            </a:r>
          </a:p>
        </p:txBody>
      </p:sp>
      <p:sp>
        <p:nvSpPr>
          <p:cNvPr id="431" name="Arrow"/>
          <p:cNvSpPr/>
          <p:nvPr/>
        </p:nvSpPr>
        <p:spPr>
          <a:xfrm rot="5400000">
            <a:off x="1003498" y="1502105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2" name="Arrow"/>
          <p:cNvSpPr/>
          <p:nvPr/>
        </p:nvSpPr>
        <p:spPr>
          <a:xfrm rot="5400000">
            <a:off x="1189765" y="2351238"/>
            <a:ext cx="271628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3" name="2 * 2"/>
          <p:cNvSpPr/>
          <p:nvPr/>
        </p:nvSpPr>
        <p:spPr>
          <a:xfrm>
            <a:off x="363686" y="2832100"/>
            <a:ext cx="1923786" cy="482137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2</a:t>
            </a:r>
          </a:p>
        </p:txBody>
      </p:sp>
      <p:sp>
        <p:nvSpPr>
          <p:cNvPr id="434" name="Arrow"/>
          <p:cNvSpPr/>
          <p:nvPr/>
        </p:nvSpPr>
        <p:spPr>
          <a:xfrm rot="5400000">
            <a:off x="1376031" y="3201907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2 * 1"/>
          <p:cNvSpPr/>
          <p:nvPr/>
        </p:nvSpPr>
        <p:spPr>
          <a:xfrm>
            <a:off x="549953" y="3666997"/>
            <a:ext cx="192378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 * 1</a:t>
            </a:r>
          </a:p>
        </p:txBody>
      </p:sp>
      <p:sp>
        <p:nvSpPr>
          <p:cNvPr id="436" name="Arrow"/>
          <p:cNvSpPr/>
          <p:nvPr/>
        </p:nvSpPr>
        <p:spPr>
          <a:xfrm>
            <a:off x="2510564" y="3613006"/>
            <a:ext cx="271629" cy="590121"/>
          </a:xfrm>
          <a:prstGeom prst="rightArrow">
            <a:avLst>
              <a:gd name="adj1" fmla="val 32000"/>
              <a:gd name="adj2" fmla="val 299233"/>
            </a:avLst>
          </a:prstGeom>
          <a:solidFill>
            <a:schemeClr val="accent4"/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7" name="1"/>
          <p:cNvSpPr/>
          <p:nvPr/>
        </p:nvSpPr>
        <p:spPr>
          <a:xfrm>
            <a:off x="2819019" y="3666997"/>
            <a:ext cx="489546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8" name="Arrow"/>
          <p:cNvSpPr/>
          <p:nvPr/>
        </p:nvSpPr>
        <p:spPr>
          <a:xfrm>
            <a:off x="2705232" y="2132045"/>
            <a:ext cx="590121" cy="100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3" y="7344"/>
                </a:moveTo>
                <a:lnTo>
                  <a:pt x="7763" y="0"/>
                </a:lnTo>
                <a:lnTo>
                  <a:pt x="21600" y="10800"/>
                </a:lnTo>
                <a:lnTo>
                  <a:pt x="7763" y="21600"/>
                </a:lnTo>
                <a:lnTo>
                  <a:pt x="7763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he Call Stack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Call Stack</a:t>
            </a:r>
          </a:p>
        </p:txBody>
      </p:sp>
      <p:grpSp>
        <p:nvGrpSpPr>
          <p:cNvPr id="443" name="power(2, 3)"/>
          <p:cNvGrpSpPr/>
          <p:nvPr/>
        </p:nvGrpSpPr>
        <p:grpSpPr>
          <a:xfrm>
            <a:off x="3471201" y="3095263"/>
            <a:ext cx="1601557" cy="558338"/>
            <a:chOff x="0" y="0"/>
            <a:chExt cx="1601555" cy="558336"/>
          </a:xfrm>
        </p:grpSpPr>
        <p:sp>
          <p:nvSpPr>
            <p:cNvPr id="442" name="power(2, 3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3)</a:t>
              </a:r>
            </a:p>
          </p:txBody>
        </p:sp>
        <p:pic>
          <p:nvPicPr>
            <p:cNvPr id="441" name="power(2, 3)" descr="power(2, 3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pic>
        <p:nvPicPr>
          <p:cNvPr id="444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3">
            <a:extLst/>
          </a:blip>
          <a:srcRect l="0" t="0" r="52627" b="0"/>
          <a:stretch>
            <a:fillRect/>
          </a:stretch>
        </p:blipFill>
        <p:spPr>
          <a:xfrm>
            <a:off x="78872" y="2383829"/>
            <a:ext cx="2925412" cy="1372295"/>
          </a:xfrm>
          <a:prstGeom prst="rect">
            <a:avLst/>
          </a:prstGeom>
          <a:ln w="3175">
            <a:miter lim="400000"/>
          </a:ln>
        </p:spPr>
      </p:pic>
      <p:sp>
        <p:nvSpPr>
          <p:cNvPr id="445" name="This is called a call stack because it is a stack."/>
          <p:cNvSpPr txBox="1"/>
          <p:nvPr>
            <p:ph type="body" sz="quarter" idx="1"/>
          </p:nvPr>
        </p:nvSpPr>
        <p:spPr>
          <a:xfrm>
            <a:off x="318066" y="575941"/>
            <a:ext cx="2725730" cy="1594588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This is called a call stack because it is a stack.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he Call Stack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Call Stack</a:t>
            </a:r>
          </a:p>
        </p:txBody>
      </p:sp>
      <p:grpSp>
        <p:nvGrpSpPr>
          <p:cNvPr id="450" name="power(2, 3)"/>
          <p:cNvGrpSpPr/>
          <p:nvPr/>
        </p:nvGrpSpPr>
        <p:grpSpPr>
          <a:xfrm>
            <a:off x="3471201" y="3095263"/>
            <a:ext cx="1601557" cy="558338"/>
            <a:chOff x="0" y="0"/>
            <a:chExt cx="1601555" cy="558336"/>
          </a:xfrm>
        </p:grpSpPr>
        <p:sp>
          <p:nvSpPr>
            <p:cNvPr id="449" name="power(2, 3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3)</a:t>
              </a:r>
            </a:p>
          </p:txBody>
        </p:sp>
        <p:pic>
          <p:nvPicPr>
            <p:cNvPr id="448" name="power(2, 3)" descr="power(2, 3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pic>
        <p:nvPicPr>
          <p:cNvPr id="451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3">
            <a:extLst/>
          </a:blip>
          <a:srcRect l="0" t="0" r="52627" b="0"/>
          <a:stretch>
            <a:fillRect/>
          </a:stretch>
        </p:blipFill>
        <p:spPr>
          <a:xfrm>
            <a:off x="78872" y="2383829"/>
            <a:ext cx="2925412" cy="1372295"/>
          </a:xfrm>
          <a:prstGeom prst="rect">
            <a:avLst/>
          </a:prstGeom>
          <a:ln w="3175">
            <a:miter lim="400000"/>
          </a:ln>
        </p:spPr>
      </p:pic>
      <p:sp>
        <p:nvSpPr>
          <p:cNvPr id="452" name="This is called a call stack because it is a stack."/>
          <p:cNvSpPr txBox="1"/>
          <p:nvPr>
            <p:ph type="body" sz="quarter" idx="1"/>
          </p:nvPr>
        </p:nvSpPr>
        <p:spPr>
          <a:xfrm>
            <a:off x="318066" y="575941"/>
            <a:ext cx="2725730" cy="1594588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This is called a call stack because it is a stack.</a:t>
            </a:r>
          </a:p>
        </p:txBody>
      </p:sp>
      <p:grpSp>
        <p:nvGrpSpPr>
          <p:cNvPr id="455" name="power(2, 2)"/>
          <p:cNvGrpSpPr/>
          <p:nvPr/>
        </p:nvGrpSpPr>
        <p:grpSpPr>
          <a:xfrm>
            <a:off x="3471201" y="2561863"/>
            <a:ext cx="1601557" cy="558338"/>
            <a:chOff x="0" y="0"/>
            <a:chExt cx="1601555" cy="558336"/>
          </a:xfrm>
        </p:grpSpPr>
        <p:sp>
          <p:nvSpPr>
            <p:cNvPr id="454" name="power(2, 2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2)</a:t>
              </a:r>
            </a:p>
          </p:txBody>
        </p:sp>
        <p:pic>
          <p:nvPicPr>
            <p:cNvPr id="453" name="power(2, 2)" descr="power(2, 2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he Call Stack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Call Stack</a:t>
            </a:r>
          </a:p>
        </p:txBody>
      </p:sp>
      <p:grpSp>
        <p:nvGrpSpPr>
          <p:cNvPr id="460" name="power(2, 3)"/>
          <p:cNvGrpSpPr/>
          <p:nvPr/>
        </p:nvGrpSpPr>
        <p:grpSpPr>
          <a:xfrm>
            <a:off x="3471201" y="3095263"/>
            <a:ext cx="1601557" cy="558338"/>
            <a:chOff x="0" y="0"/>
            <a:chExt cx="1601555" cy="558336"/>
          </a:xfrm>
        </p:grpSpPr>
        <p:sp>
          <p:nvSpPr>
            <p:cNvPr id="459" name="power(2, 3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3)</a:t>
              </a:r>
            </a:p>
          </p:txBody>
        </p:sp>
        <p:pic>
          <p:nvPicPr>
            <p:cNvPr id="458" name="power(2, 3)" descr="power(2, 3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pic>
        <p:nvPicPr>
          <p:cNvPr id="461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3">
            <a:extLst/>
          </a:blip>
          <a:srcRect l="0" t="0" r="52627" b="0"/>
          <a:stretch>
            <a:fillRect/>
          </a:stretch>
        </p:blipFill>
        <p:spPr>
          <a:xfrm>
            <a:off x="78872" y="2383829"/>
            <a:ext cx="2925412" cy="1372295"/>
          </a:xfrm>
          <a:prstGeom prst="rect">
            <a:avLst/>
          </a:prstGeom>
          <a:ln w="3175">
            <a:miter lim="400000"/>
          </a:ln>
        </p:spPr>
      </p:pic>
      <p:sp>
        <p:nvSpPr>
          <p:cNvPr id="462" name="This is called a call stack because it is a stack."/>
          <p:cNvSpPr txBox="1"/>
          <p:nvPr>
            <p:ph type="body" sz="quarter" idx="1"/>
          </p:nvPr>
        </p:nvSpPr>
        <p:spPr>
          <a:xfrm>
            <a:off x="318066" y="575941"/>
            <a:ext cx="2725730" cy="1594588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This is called a call stack because it is a stack.</a:t>
            </a:r>
          </a:p>
        </p:txBody>
      </p:sp>
      <p:grpSp>
        <p:nvGrpSpPr>
          <p:cNvPr id="465" name="power(2, 2)"/>
          <p:cNvGrpSpPr/>
          <p:nvPr/>
        </p:nvGrpSpPr>
        <p:grpSpPr>
          <a:xfrm>
            <a:off x="3471201" y="2561863"/>
            <a:ext cx="1601557" cy="558338"/>
            <a:chOff x="0" y="0"/>
            <a:chExt cx="1601555" cy="558336"/>
          </a:xfrm>
        </p:grpSpPr>
        <p:sp>
          <p:nvSpPr>
            <p:cNvPr id="464" name="power(2, 2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2)</a:t>
              </a:r>
            </a:p>
          </p:txBody>
        </p:sp>
        <p:pic>
          <p:nvPicPr>
            <p:cNvPr id="463" name="power(2, 2)" descr="power(2, 2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grpSp>
        <p:nvGrpSpPr>
          <p:cNvPr id="468" name="power(2, 1)"/>
          <p:cNvGrpSpPr/>
          <p:nvPr/>
        </p:nvGrpSpPr>
        <p:grpSpPr>
          <a:xfrm>
            <a:off x="3471201" y="2028463"/>
            <a:ext cx="1601557" cy="558338"/>
            <a:chOff x="0" y="0"/>
            <a:chExt cx="1601555" cy="558336"/>
          </a:xfrm>
        </p:grpSpPr>
        <p:sp>
          <p:nvSpPr>
            <p:cNvPr id="467" name="power(2, 1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1)</a:t>
              </a:r>
            </a:p>
          </p:txBody>
        </p:sp>
        <p:pic>
          <p:nvPicPr>
            <p:cNvPr id="466" name="power(2, 1)" descr="power(2, 1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he Call Stack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Call Stack</a:t>
            </a:r>
          </a:p>
        </p:txBody>
      </p:sp>
      <p:grpSp>
        <p:nvGrpSpPr>
          <p:cNvPr id="473" name="power(2, 3)"/>
          <p:cNvGrpSpPr/>
          <p:nvPr/>
        </p:nvGrpSpPr>
        <p:grpSpPr>
          <a:xfrm>
            <a:off x="3471201" y="3095263"/>
            <a:ext cx="1601557" cy="558338"/>
            <a:chOff x="0" y="0"/>
            <a:chExt cx="1601555" cy="558336"/>
          </a:xfrm>
        </p:grpSpPr>
        <p:sp>
          <p:nvSpPr>
            <p:cNvPr id="472" name="power(2, 3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3)</a:t>
              </a:r>
            </a:p>
          </p:txBody>
        </p:sp>
        <p:pic>
          <p:nvPicPr>
            <p:cNvPr id="471" name="power(2, 3)" descr="power(2, 3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pic>
        <p:nvPicPr>
          <p:cNvPr id="474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3">
            <a:extLst/>
          </a:blip>
          <a:srcRect l="0" t="0" r="52627" b="0"/>
          <a:stretch>
            <a:fillRect/>
          </a:stretch>
        </p:blipFill>
        <p:spPr>
          <a:xfrm>
            <a:off x="78872" y="2383829"/>
            <a:ext cx="2925412" cy="1372295"/>
          </a:xfrm>
          <a:prstGeom prst="rect">
            <a:avLst/>
          </a:prstGeom>
          <a:ln w="3175">
            <a:miter lim="400000"/>
          </a:ln>
        </p:spPr>
      </p:pic>
      <p:sp>
        <p:nvSpPr>
          <p:cNvPr id="475" name="This is called a call stack because it is a stack."/>
          <p:cNvSpPr txBox="1"/>
          <p:nvPr>
            <p:ph type="body" sz="quarter" idx="1"/>
          </p:nvPr>
        </p:nvSpPr>
        <p:spPr>
          <a:xfrm>
            <a:off x="318066" y="575941"/>
            <a:ext cx="2725730" cy="1594588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This is called a call stack because it is a stack.</a:t>
            </a:r>
          </a:p>
        </p:txBody>
      </p:sp>
      <p:grpSp>
        <p:nvGrpSpPr>
          <p:cNvPr id="478" name="power(2, 2)"/>
          <p:cNvGrpSpPr/>
          <p:nvPr/>
        </p:nvGrpSpPr>
        <p:grpSpPr>
          <a:xfrm>
            <a:off x="3471201" y="2561863"/>
            <a:ext cx="1601557" cy="558338"/>
            <a:chOff x="0" y="0"/>
            <a:chExt cx="1601555" cy="558336"/>
          </a:xfrm>
        </p:grpSpPr>
        <p:sp>
          <p:nvSpPr>
            <p:cNvPr id="477" name="power(2, 2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2)</a:t>
              </a:r>
            </a:p>
          </p:txBody>
        </p:sp>
        <p:pic>
          <p:nvPicPr>
            <p:cNvPr id="476" name="power(2, 2)" descr="power(2, 2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grpSp>
        <p:nvGrpSpPr>
          <p:cNvPr id="481" name="power(2, 1)"/>
          <p:cNvGrpSpPr/>
          <p:nvPr/>
        </p:nvGrpSpPr>
        <p:grpSpPr>
          <a:xfrm>
            <a:off x="3471201" y="2028463"/>
            <a:ext cx="1601557" cy="558338"/>
            <a:chOff x="0" y="0"/>
            <a:chExt cx="1601555" cy="558336"/>
          </a:xfrm>
        </p:grpSpPr>
        <p:sp>
          <p:nvSpPr>
            <p:cNvPr id="480" name="power(2, 1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1)</a:t>
              </a:r>
            </a:p>
          </p:txBody>
        </p:sp>
        <p:pic>
          <p:nvPicPr>
            <p:cNvPr id="479" name="power(2, 1)" descr="power(2, 1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grpSp>
        <p:nvGrpSpPr>
          <p:cNvPr id="484" name="power(2, 0)"/>
          <p:cNvGrpSpPr/>
          <p:nvPr/>
        </p:nvGrpSpPr>
        <p:grpSpPr>
          <a:xfrm>
            <a:off x="3471201" y="1499297"/>
            <a:ext cx="1601557" cy="558338"/>
            <a:chOff x="0" y="0"/>
            <a:chExt cx="1601555" cy="558336"/>
          </a:xfrm>
        </p:grpSpPr>
        <p:sp>
          <p:nvSpPr>
            <p:cNvPr id="483" name="power(2, 0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0)</a:t>
              </a:r>
            </a:p>
          </p:txBody>
        </p:sp>
        <p:pic>
          <p:nvPicPr>
            <p:cNvPr id="482" name="power(2, 0)" descr="power(2, 0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"/>
          <p:cNvGrpSpPr/>
          <p:nvPr/>
        </p:nvGrpSpPr>
        <p:grpSpPr>
          <a:xfrm>
            <a:off x="340856" y="-1"/>
            <a:ext cx="5668288" cy="4445001"/>
            <a:chOff x="0" y="0"/>
            <a:chExt cx="5668286" cy="4444999"/>
          </a:xfrm>
        </p:grpSpPr>
        <p:pic>
          <p:nvPicPr>
            <p:cNvPr id="132" name="Screen Shot 2018-05-19 at 6.50.25 PM.png" descr="Screen Shot 2018-05-19 at 6.50.2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68287" cy="433219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33" name="@source - fall 2017 scheme contest"/>
            <p:cNvSpPr txBox="1"/>
            <p:nvPr/>
          </p:nvSpPr>
          <p:spPr>
            <a:xfrm>
              <a:off x="4126421" y="4302058"/>
              <a:ext cx="1528558" cy="1429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800"/>
              </a:lvl1pPr>
            </a:lstStyle>
            <a:p>
              <a:pPr/>
              <a:r>
                <a:t>@source - fall 2017 scheme contest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he Call Stack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Call Stack</a:t>
            </a:r>
          </a:p>
        </p:txBody>
      </p:sp>
      <p:grpSp>
        <p:nvGrpSpPr>
          <p:cNvPr id="489" name="power(2, 3)"/>
          <p:cNvGrpSpPr/>
          <p:nvPr/>
        </p:nvGrpSpPr>
        <p:grpSpPr>
          <a:xfrm>
            <a:off x="3471201" y="3095263"/>
            <a:ext cx="1601557" cy="558338"/>
            <a:chOff x="0" y="0"/>
            <a:chExt cx="1601555" cy="558336"/>
          </a:xfrm>
        </p:grpSpPr>
        <p:sp>
          <p:nvSpPr>
            <p:cNvPr id="488" name="power(2, 3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3)</a:t>
              </a:r>
            </a:p>
          </p:txBody>
        </p:sp>
        <p:pic>
          <p:nvPicPr>
            <p:cNvPr id="487" name="power(2, 3)" descr="power(2, 3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pic>
        <p:nvPicPr>
          <p:cNvPr id="490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3">
            <a:extLst/>
          </a:blip>
          <a:srcRect l="0" t="0" r="52627" b="0"/>
          <a:stretch>
            <a:fillRect/>
          </a:stretch>
        </p:blipFill>
        <p:spPr>
          <a:xfrm>
            <a:off x="78872" y="2383829"/>
            <a:ext cx="2925412" cy="1372295"/>
          </a:xfrm>
          <a:prstGeom prst="rect">
            <a:avLst/>
          </a:prstGeom>
          <a:ln w="3175">
            <a:miter lim="400000"/>
          </a:ln>
        </p:spPr>
      </p:pic>
      <p:sp>
        <p:nvSpPr>
          <p:cNvPr id="491" name="This is called a call stack because it is a stack."/>
          <p:cNvSpPr txBox="1"/>
          <p:nvPr>
            <p:ph type="body" sz="quarter" idx="1"/>
          </p:nvPr>
        </p:nvSpPr>
        <p:spPr>
          <a:xfrm>
            <a:off x="318066" y="575941"/>
            <a:ext cx="2725730" cy="1594588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This is called a call stack because it is a stack.</a:t>
            </a:r>
          </a:p>
        </p:txBody>
      </p:sp>
      <p:grpSp>
        <p:nvGrpSpPr>
          <p:cNvPr id="494" name="power(2, 2)"/>
          <p:cNvGrpSpPr/>
          <p:nvPr/>
        </p:nvGrpSpPr>
        <p:grpSpPr>
          <a:xfrm>
            <a:off x="3471201" y="2561863"/>
            <a:ext cx="1601557" cy="558338"/>
            <a:chOff x="0" y="0"/>
            <a:chExt cx="1601555" cy="558336"/>
          </a:xfrm>
        </p:grpSpPr>
        <p:sp>
          <p:nvSpPr>
            <p:cNvPr id="493" name="power(2, 2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2)</a:t>
              </a:r>
            </a:p>
          </p:txBody>
        </p:sp>
        <p:pic>
          <p:nvPicPr>
            <p:cNvPr id="492" name="power(2, 2)" descr="power(2, 2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grpSp>
        <p:nvGrpSpPr>
          <p:cNvPr id="497" name="power(2, 1)"/>
          <p:cNvGrpSpPr/>
          <p:nvPr/>
        </p:nvGrpSpPr>
        <p:grpSpPr>
          <a:xfrm>
            <a:off x="3471201" y="2028463"/>
            <a:ext cx="1601557" cy="558338"/>
            <a:chOff x="0" y="0"/>
            <a:chExt cx="1601555" cy="558336"/>
          </a:xfrm>
        </p:grpSpPr>
        <p:sp>
          <p:nvSpPr>
            <p:cNvPr id="496" name="power(2, 1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1)</a:t>
              </a:r>
            </a:p>
          </p:txBody>
        </p:sp>
        <p:pic>
          <p:nvPicPr>
            <p:cNvPr id="495" name="power(2, 1)" descr="power(2, 1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grpSp>
        <p:nvGrpSpPr>
          <p:cNvPr id="500" name="power(2, 0)"/>
          <p:cNvGrpSpPr/>
          <p:nvPr/>
        </p:nvGrpSpPr>
        <p:grpSpPr>
          <a:xfrm>
            <a:off x="3471201" y="1499297"/>
            <a:ext cx="1601557" cy="558338"/>
            <a:chOff x="0" y="0"/>
            <a:chExt cx="1601555" cy="558336"/>
          </a:xfrm>
        </p:grpSpPr>
        <p:sp>
          <p:nvSpPr>
            <p:cNvPr id="499" name="power(2, 0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0)</a:t>
              </a:r>
            </a:p>
          </p:txBody>
        </p:sp>
        <p:pic>
          <p:nvPicPr>
            <p:cNvPr id="498" name="power(2, 0)" descr="power(2, 0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sp>
        <p:nvSpPr>
          <p:cNvPr id="501" name="Arrow"/>
          <p:cNvSpPr/>
          <p:nvPr/>
        </p:nvSpPr>
        <p:spPr>
          <a:xfrm>
            <a:off x="5139266" y="1672632"/>
            <a:ext cx="406401" cy="211667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2" name="1"/>
          <p:cNvSpPr txBox="1"/>
          <p:nvPr/>
        </p:nvSpPr>
        <p:spPr>
          <a:xfrm>
            <a:off x="5589312" y="1611891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he Call Stack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Call Stack</a:t>
            </a:r>
          </a:p>
        </p:txBody>
      </p:sp>
      <p:grpSp>
        <p:nvGrpSpPr>
          <p:cNvPr id="507" name="power(2, 3)"/>
          <p:cNvGrpSpPr/>
          <p:nvPr/>
        </p:nvGrpSpPr>
        <p:grpSpPr>
          <a:xfrm>
            <a:off x="3471201" y="3095263"/>
            <a:ext cx="1601557" cy="558338"/>
            <a:chOff x="0" y="0"/>
            <a:chExt cx="1601555" cy="558336"/>
          </a:xfrm>
        </p:grpSpPr>
        <p:sp>
          <p:nvSpPr>
            <p:cNvPr id="506" name="power(2, 3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3)</a:t>
              </a:r>
            </a:p>
          </p:txBody>
        </p:sp>
        <p:pic>
          <p:nvPicPr>
            <p:cNvPr id="505" name="power(2, 3)" descr="power(2, 3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pic>
        <p:nvPicPr>
          <p:cNvPr id="508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3">
            <a:extLst/>
          </a:blip>
          <a:srcRect l="0" t="0" r="52627" b="0"/>
          <a:stretch>
            <a:fillRect/>
          </a:stretch>
        </p:blipFill>
        <p:spPr>
          <a:xfrm>
            <a:off x="78872" y="2383829"/>
            <a:ext cx="2925412" cy="1372295"/>
          </a:xfrm>
          <a:prstGeom prst="rect">
            <a:avLst/>
          </a:prstGeom>
          <a:ln w="3175">
            <a:miter lim="400000"/>
          </a:ln>
        </p:spPr>
      </p:pic>
      <p:sp>
        <p:nvSpPr>
          <p:cNvPr id="509" name="This is called a call stack because it is a stack."/>
          <p:cNvSpPr txBox="1"/>
          <p:nvPr>
            <p:ph type="body" sz="quarter" idx="1"/>
          </p:nvPr>
        </p:nvSpPr>
        <p:spPr>
          <a:xfrm>
            <a:off x="318066" y="575941"/>
            <a:ext cx="2725730" cy="1594588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This is called a call stack because it is a stack.</a:t>
            </a:r>
          </a:p>
        </p:txBody>
      </p:sp>
      <p:grpSp>
        <p:nvGrpSpPr>
          <p:cNvPr id="512" name="power(2, 2)"/>
          <p:cNvGrpSpPr/>
          <p:nvPr/>
        </p:nvGrpSpPr>
        <p:grpSpPr>
          <a:xfrm>
            <a:off x="3471201" y="2561863"/>
            <a:ext cx="1601557" cy="558338"/>
            <a:chOff x="0" y="0"/>
            <a:chExt cx="1601555" cy="558336"/>
          </a:xfrm>
        </p:grpSpPr>
        <p:sp>
          <p:nvSpPr>
            <p:cNvPr id="511" name="power(2, 2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2)</a:t>
              </a:r>
            </a:p>
          </p:txBody>
        </p:sp>
        <p:pic>
          <p:nvPicPr>
            <p:cNvPr id="510" name="power(2, 2)" descr="power(2, 2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grpSp>
        <p:nvGrpSpPr>
          <p:cNvPr id="515" name="power(2, 1)"/>
          <p:cNvGrpSpPr/>
          <p:nvPr/>
        </p:nvGrpSpPr>
        <p:grpSpPr>
          <a:xfrm>
            <a:off x="3471201" y="2028463"/>
            <a:ext cx="1601557" cy="558338"/>
            <a:chOff x="0" y="0"/>
            <a:chExt cx="1601555" cy="558336"/>
          </a:xfrm>
        </p:grpSpPr>
        <p:sp>
          <p:nvSpPr>
            <p:cNvPr id="514" name="power(2, 1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1)</a:t>
              </a:r>
            </a:p>
          </p:txBody>
        </p:sp>
        <p:pic>
          <p:nvPicPr>
            <p:cNvPr id="513" name="power(2, 1)" descr="power(2, 1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sp>
        <p:nvSpPr>
          <p:cNvPr id="516" name="Arrow"/>
          <p:cNvSpPr/>
          <p:nvPr/>
        </p:nvSpPr>
        <p:spPr>
          <a:xfrm>
            <a:off x="5156200" y="2201798"/>
            <a:ext cx="406400" cy="211668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7" name="2"/>
          <p:cNvSpPr txBox="1"/>
          <p:nvPr/>
        </p:nvSpPr>
        <p:spPr>
          <a:xfrm>
            <a:off x="5606246" y="2141058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he Call Stack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Call Stack</a:t>
            </a:r>
          </a:p>
        </p:txBody>
      </p:sp>
      <p:grpSp>
        <p:nvGrpSpPr>
          <p:cNvPr id="522" name="power(2, 3)"/>
          <p:cNvGrpSpPr/>
          <p:nvPr/>
        </p:nvGrpSpPr>
        <p:grpSpPr>
          <a:xfrm>
            <a:off x="3471201" y="3095263"/>
            <a:ext cx="1601557" cy="558338"/>
            <a:chOff x="0" y="0"/>
            <a:chExt cx="1601555" cy="558336"/>
          </a:xfrm>
        </p:grpSpPr>
        <p:sp>
          <p:nvSpPr>
            <p:cNvPr id="521" name="power(2, 3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3)</a:t>
              </a:r>
            </a:p>
          </p:txBody>
        </p:sp>
        <p:pic>
          <p:nvPicPr>
            <p:cNvPr id="520" name="power(2, 3)" descr="power(2, 3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pic>
        <p:nvPicPr>
          <p:cNvPr id="523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3">
            <a:extLst/>
          </a:blip>
          <a:srcRect l="0" t="0" r="52627" b="0"/>
          <a:stretch>
            <a:fillRect/>
          </a:stretch>
        </p:blipFill>
        <p:spPr>
          <a:xfrm>
            <a:off x="78872" y="2383829"/>
            <a:ext cx="2925412" cy="1372295"/>
          </a:xfrm>
          <a:prstGeom prst="rect">
            <a:avLst/>
          </a:prstGeom>
          <a:ln w="3175">
            <a:miter lim="400000"/>
          </a:ln>
        </p:spPr>
      </p:pic>
      <p:sp>
        <p:nvSpPr>
          <p:cNvPr id="524" name="This is called a call stack because it is a stack."/>
          <p:cNvSpPr txBox="1"/>
          <p:nvPr>
            <p:ph type="body" sz="quarter" idx="1"/>
          </p:nvPr>
        </p:nvSpPr>
        <p:spPr>
          <a:xfrm>
            <a:off x="318066" y="575941"/>
            <a:ext cx="2725730" cy="1594588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This is called a call stack because it is a stack.</a:t>
            </a:r>
          </a:p>
        </p:txBody>
      </p:sp>
      <p:grpSp>
        <p:nvGrpSpPr>
          <p:cNvPr id="527" name="power(2, 2)"/>
          <p:cNvGrpSpPr/>
          <p:nvPr/>
        </p:nvGrpSpPr>
        <p:grpSpPr>
          <a:xfrm>
            <a:off x="3471201" y="2561863"/>
            <a:ext cx="1601557" cy="558338"/>
            <a:chOff x="0" y="0"/>
            <a:chExt cx="1601555" cy="558336"/>
          </a:xfrm>
        </p:grpSpPr>
        <p:sp>
          <p:nvSpPr>
            <p:cNvPr id="526" name="power(2, 2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2)</a:t>
              </a:r>
            </a:p>
          </p:txBody>
        </p:sp>
        <p:pic>
          <p:nvPicPr>
            <p:cNvPr id="525" name="power(2, 2)" descr="power(2, 2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sp>
        <p:nvSpPr>
          <p:cNvPr id="528" name="Arrow"/>
          <p:cNvSpPr/>
          <p:nvPr/>
        </p:nvSpPr>
        <p:spPr>
          <a:xfrm>
            <a:off x="5164666" y="2735198"/>
            <a:ext cx="406401" cy="211668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9" name="4"/>
          <p:cNvSpPr txBox="1"/>
          <p:nvPr/>
        </p:nvSpPr>
        <p:spPr>
          <a:xfrm>
            <a:off x="5614712" y="2674458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he Call Stack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Call Stack</a:t>
            </a:r>
          </a:p>
        </p:txBody>
      </p:sp>
      <p:grpSp>
        <p:nvGrpSpPr>
          <p:cNvPr id="534" name="power(2, 3)"/>
          <p:cNvGrpSpPr/>
          <p:nvPr/>
        </p:nvGrpSpPr>
        <p:grpSpPr>
          <a:xfrm>
            <a:off x="3471201" y="3095263"/>
            <a:ext cx="1601557" cy="558338"/>
            <a:chOff x="0" y="0"/>
            <a:chExt cx="1601555" cy="558336"/>
          </a:xfrm>
        </p:grpSpPr>
        <p:sp>
          <p:nvSpPr>
            <p:cNvPr id="533" name="power(2, 3)"/>
            <p:cNvSpPr/>
            <p:nvPr/>
          </p:nvSpPr>
          <p:spPr>
            <a:xfrm>
              <a:off x="38100" y="38100"/>
              <a:ext cx="152535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power(2, 3)</a:t>
              </a:r>
            </a:p>
          </p:txBody>
        </p:sp>
        <p:pic>
          <p:nvPicPr>
            <p:cNvPr id="532" name="power(2, 3)" descr="power(2, 3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1556" cy="558337"/>
            </a:xfrm>
            <a:prstGeom prst="rect">
              <a:avLst/>
            </a:prstGeom>
            <a:effectLst/>
          </p:spPr>
        </p:pic>
      </p:grpSp>
      <p:pic>
        <p:nvPicPr>
          <p:cNvPr id="535" name="Screen Shot 2018-05-30 at 11.24.20 AM.png" descr="Screen Shot 2018-05-30 at 11.24.20 AM.png"/>
          <p:cNvPicPr>
            <a:picLocks noChangeAspect="1"/>
          </p:cNvPicPr>
          <p:nvPr/>
        </p:nvPicPr>
        <p:blipFill>
          <a:blip r:embed="rId3">
            <a:extLst/>
          </a:blip>
          <a:srcRect l="0" t="0" r="52627" b="0"/>
          <a:stretch>
            <a:fillRect/>
          </a:stretch>
        </p:blipFill>
        <p:spPr>
          <a:xfrm>
            <a:off x="78872" y="2383829"/>
            <a:ext cx="2925412" cy="1372295"/>
          </a:xfrm>
          <a:prstGeom prst="rect">
            <a:avLst/>
          </a:prstGeom>
          <a:ln w="3175">
            <a:miter lim="400000"/>
          </a:ln>
        </p:spPr>
      </p:pic>
      <p:sp>
        <p:nvSpPr>
          <p:cNvPr id="536" name="This is called a call stack because it is a stack."/>
          <p:cNvSpPr txBox="1"/>
          <p:nvPr>
            <p:ph type="body" sz="quarter" idx="1"/>
          </p:nvPr>
        </p:nvSpPr>
        <p:spPr>
          <a:xfrm>
            <a:off x="318066" y="575941"/>
            <a:ext cx="2725730" cy="1594588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This is called a call stack because it is a stack.</a:t>
            </a:r>
          </a:p>
        </p:txBody>
      </p:sp>
      <p:sp>
        <p:nvSpPr>
          <p:cNvPr id="537" name="Arrow"/>
          <p:cNvSpPr/>
          <p:nvPr/>
        </p:nvSpPr>
        <p:spPr>
          <a:xfrm>
            <a:off x="5156200" y="3268598"/>
            <a:ext cx="406400" cy="211668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8" name="8"/>
          <p:cNvSpPr txBox="1"/>
          <p:nvPr/>
        </p:nvSpPr>
        <p:spPr>
          <a:xfrm>
            <a:off x="5606246" y="3207858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he End!"/>
          <p:cNvSpPr txBox="1"/>
          <p:nvPr>
            <p:ph type="title"/>
          </p:nvPr>
        </p:nvSpPr>
        <p:spPr>
          <a:xfrm>
            <a:off x="411200" y="365389"/>
            <a:ext cx="344162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End!</a:t>
            </a:r>
          </a:p>
        </p:txBody>
      </p:sp>
      <p:sp>
        <p:nvSpPr>
          <p:cNvPr id="541" name="Next video:…"/>
          <p:cNvSpPr txBox="1"/>
          <p:nvPr>
            <p:ph type="body" sz="half" idx="1"/>
          </p:nvPr>
        </p:nvSpPr>
        <p:spPr>
          <a:xfrm>
            <a:off x="411200" y="1236341"/>
            <a:ext cx="5237451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Next video:</a:t>
            </a:r>
          </a:p>
          <a:p>
            <a:pPr>
              <a:buBlip>
                <a:blip r:embed="rId2"/>
              </a:buBlip>
            </a:pPr>
            <a:r>
              <a:t>The recursive leap of faith</a:t>
            </a:r>
          </a:p>
          <a:p>
            <a:pPr>
              <a:buBlip>
                <a:blip r:embed="rId2"/>
              </a:buBlip>
            </a:pPr>
            <a:r>
              <a:t>Recursion vs. iteration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Worker"/>
          <p:cNvSpPr/>
          <p:nvPr/>
        </p:nvSpPr>
        <p:spPr>
          <a:xfrm>
            <a:off x="1290658" y="2599375"/>
            <a:ext cx="684612" cy="1531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0437" y="4"/>
                </a:moveTo>
                <a:cubicBezTo>
                  <a:pt x="10086" y="16"/>
                  <a:pt x="9890" y="53"/>
                  <a:pt x="9890" y="53"/>
                </a:cubicBezTo>
                <a:lnTo>
                  <a:pt x="9679" y="218"/>
                </a:lnTo>
                <a:cubicBezTo>
                  <a:pt x="9679" y="218"/>
                  <a:pt x="9475" y="209"/>
                  <a:pt x="9302" y="233"/>
                </a:cubicBezTo>
                <a:cubicBezTo>
                  <a:pt x="9123" y="277"/>
                  <a:pt x="8310" y="685"/>
                  <a:pt x="8077" y="979"/>
                </a:cubicBezTo>
                <a:cubicBezTo>
                  <a:pt x="7824" y="1007"/>
                  <a:pt x="6972" y="1066"/>
                  <a:pt x="6792" y="1100"/>
                </a:cubicBezTo>
                <a:cubicBezTo>
                  <a:pt x="6611" y="1134"/>
                  <a:pt x="6610" y="1188"/>
                  <a:pt x="6747" y="1207"/>
                </a:cubicBezTo>
                <a:cubicBezTo>
                  <a:pt x="6845" y="1222"/>
                  <a:pt x="7314" y="1289"/>
                  <a:pt x="7960" y="1382"/>
                </a:cubicBezTo>
                <a:lnTo>
                  <a:pt x="7768" y="1865"/>
                </a:lnTo>
                <a:cubicBezTo>
                  <a:pt x="7768" y="1865"/>
                  <a:pt x="7275" y="2061"/>
                  <a:pt x="7048" y="2209"/>
                </a:cubicBezTo>
                <a:cubicBezTo>
                  <a:pt x="6821" y="2357"/>
                  <a:pt x="7572" y="2389"/>
                  <a:pt x="7572" y="2389"/>
                </a:cubicBezTo>
                <a:cubicBezTo>
                  <a:pt x="7572" y="2389"/>
                  <a:pt x="7241" y="2949"/>
                  <a:pt x="7719" y="3113"/>
                </a:cubicBezTo>
                <a:cubicBezTo>
                  <a:pt x="7920" y="3182"/>
                  <a:pt x="8267" y="3252"/>
                  <a:pt x="8601" y="3308"/>
                </a:cubicBezTo>
                <a:cubicBezTo>
                  <a:pt x="8784" y="3339"/>
                  <a:pt x="8857" y="3435"/>
                  <a:pt x="8759" y="3510"/>
                </a:cubicBezTo>
                <a:cubicBezTo>
                  <a:pt x="8554" y="3667"/>
                  <a:pt x="8183" y="3908"/>
                  <a:pt x="7670" y="4063"/>
                </a:cubicBezTo>
                <a:cubicBezTo>
                  <a:pt x="6854" y="4309"/>
                  <a:pt x="6108" y="5696"/>
                  <a:pt x="6034" y="6631"/>
                </a:cubicBezTo>
                <a:cubicBezTo>
                  <a:pt x="5968" y="7473"/>
                  <a:pt x="5033" y="9443"/>
                  <a:pt x="5883" y="10219"/>
                </a:cubicBezTo>
                <a:cubicBezTo>
                  <a:pt x="5883" y="10220"/>
                  <a:pt x="5883" y="10221"/>
                  <a:pt x="5883" y="10221"/>
                </a:cubicBezTo>
                <a:cubicBezTo>
                  <a:pt x="5207" y="11118"/>
                  <a:pt x="5701" y="12224"/>
                  <a:pt x="4764" y="13705"/>
                </a:cubicBezTo>
                <a:cubicBezTo>
                  <a:pt x="3636" y="15488"/>
                  <a:pt x="3816" y="18602"/>
                  <a:pt x="3351" y="18952"/>
                </a:cubicBezTo>
                <a:cubicBezTo>
                  <a:pt x="3167" y="19090"/>
                  <a:pt x="3339" y="19405"/>
                  <a:pt x="3339" y="19406"/>
                </a:cubicBezTo>
                <a:cubicBezTo>
                  <a:pt x="3339" y="19406"/>
                  <a:pt x="2631" y="19652"/>
                  <a:pt x="1602" y="19882"/>
                </a:cubicBezTo>
                <a:cubicBezTo>
                  <a:pt x="1601" y="19882"/>
                  <a:pt x="1598" y="19882"/>
                  <a:pt x="1598" y="19882"/>
                </a:cubicBezTo>
                <a:cubicBezTo>
                  <a:pt x="73" y="19841"/>
                  <a:pt x="-63" y="20307"/>
                  <a:pt x="19" y="20574"/>
                </a:cubicBezTo>
                <a:cubicBezTo>
                  <a:pt x="46" y="20664"/>
                  <a:pt x="209" y="20734"/>
                  <a:pt x="411" y="20742"/>
                </a:cubicBezTo>
                <a:cubicBezTo>
                  <a:pt x="2676" y="20839"/>
                  <a:pt x="3841" y="20592"/>
                  <a:pt x="4278" y="20465"/>
                </a:cubicBezTo>
                <a:cubicBezTo>
                  <a:pt x="4366" y="20439"/>
                  <a:pt x="4482" y="20465"/>
                  <a:pt x="4485" y="20512"/>
                </a:cubicBezTo>
                <a:cubicBezTo>
                  <a:pt x="4488" y="20554"/>
                  <a:pt x="4556" y="20589"/>
                  <a:pt x="4651" y="20588"/>
                </a:cubicBezTo>
                <a:cubicBezTo>
                  <a:pt x="5744" y="20569"/>
                  <a:pt x="6439" y="20521"/>
                  <a:pt x="6852" y="20480"/>
                </a:cubicBezTo>
                <a:cubicBezTo>
                  <a:pt x="7148" y="20450"/>
                  <a:pt x="7357" y="20331"/>
                  <a:pt x="7353" y="20196"/>
                </a:cubicBezTo>
                <a:lnTo>
                  <a:pt x="7346" y="19841"/>
                </a:lnTo>
                <a:cubicBezTo>
                  <a:pt x="7344" y="19783"/>
                  <a:pt x="7387" y="19727"/>
                  <a:pt x="7467" y="19680"/>
                </a:cubicBezTo>
                <a:cubicBezTo>
                  <a:pt x="8229" y="19232"/>
                  <a:pt x="7793" y="18275"/>
                  <a:pt x="8073" y="16954"/>
                </a:cubicBezTo>
                <a:cubicBezTo>
                  <a:pt x="8368" y="15566"/>
                  <a:pt x="8492" y="15553"/>
                  <a:pt x="9570" y="13337"/>
                </a:cubicBezTo>
                <a:cubicBezTo>
                  <a:pt x="9573" y="13337"/>
                  <a:pt x="9574" y="13337"/>
                  <a:pt x="9577" y="13337"/>
                </a:cubicBezTo>
                <a:cubicBezTo>
                  <a:pt x="11043" y="14533"/>
                  <a:pt x="10440" y="15298"/>
                  <a:pt x="10636" y="15845"/>
                </a:cubicBezTo>
                <a:cubicBezTo>
                  <a:pt x="10833" y="16392"/>
                  <a:pt x="11668" y="17106"/>
                  <a:pt x="11680" y="18966"/>
                </a:cubicBezTo>
                <a:cubicBezTo>
                  <a:pt x="11704" y="20495"/>
                  <a:pt x="11735" y="19812"/>
                  <a:pt x="12137" y="20330"/>
                </a:cubicBezTo>
                <a:cubicBezTo>
                  <a:pt x="12010" y="20446"/>
                  <a:pt x="11786" y="20561"/>
                  <a:pt x="11386" y="20672"/>
                </a:cubicBezTo>
                <a:cubicBezTo>
                  <a:pt x="10646" y="20876"/>
                  <a:pt x="10719" y="21130"/>
                  <a:pt x="10783" y="21288"/>
                </a:cubicBezTo>
                <a:cubicBezTo>
                  <a:pt x="10807" y="21346"/>
                  <a:pt x="10902" y="21392"/>
                  <a:pt x="11028" y="21408"/>
                </a:cubicBezTo>
                <a:cubicBezTo>
                  <a:pt x="12524" y="21592"/>
                  <a:pt x="13471" y="21410"/>
                  <a:pt x="14010" y="21253"/>
                </a:cubicBezTo>
                <a:cubicBezTo>
                  <a:pt x="14574" y="21089"/>
                  <a:pt x="14673" y="20619"/>
                  <a:pt x="14967" y="20477"/>
                </a:cubicBezTo>
                <a:cubicBezTo>
                  <a:pt x="15134" y="20396"/>
                  <a:pt x="15145" y="20200"/>
                  <a:pt x="15122" y="20045"/>
                </a:cubicBezTo>
                <a:cubicBezTo>
                  <a:pt x="15124" y="20044"/>
                  <a:pt x="15127" y="20043"/>
                  <a:pt x="15129" y="20043"/>
                </a:cubicBezTo>
                <a:cubicBezTo>
                  <a:pt x="15725" y="19650"/>
                  <a:pt x="15043" y="19524"/>
                  <a:pt x="15126" y="17446"/>
                </a:cubicBezTo>
                <a:cubicBezTo>
                  <a:pt x="15379" y="14690"/>
                  <a:pt x="14303" y="14379"/>
                  <a:pt x="14651" y="12819"/>
                </a:cubicBezTo>
                <a:cubicBezTo>
                  <a:pt x="14666" y="12752"/>
                  <a:pt x="14679" y="12685"/>
                  <a:pt x="14692" y="12621"/>
                </a:cubicBezTo>
                <a:cubicBezTo>
                  <a:pt x="14707" y="12548"/>
                  <a:pt x="14841" y="12494"/>
                  <a:pt x="15005" y="12492"/>
                </a:cubicBezTo>
                <a:cubicBezTo>
                  <a:pt x="15481" y="12485"/>
                  <a:pt x="15952" y="12451"/>
                  <a:pt x="16313" y="12371"/>
                </a:cubicBezTo>
                <a:cubicBezTo>
                  <a:pt x="16447" y="12341"/>
                  <a:pt x="16604" y="12381"/>
                  <a:pt x="16622" y="12448"/>
                </a:cubicBezTo>
                <a:cubicBezTo>
                  <a:pt x="16706" y="12755"/>
                  <a:pt x="16876" y="13159"/>
                  <a:pt x="16961" y="13451"/>
                </a:cubicBezTo>
                <a:cubicBezTo>
                  <a:pt x="17064" y="13804"/>
                  <a:pt x="17105" y="14178"/>
                  <a:pt x="17119" y="14334"/>
                </a:cubicBezTo>
                <a:cubicBezTo>
                  <a:pt x="17123" y="14374"/>
                  <a:pt x="17207" y="14404"/>
                  <a:pt x="17297" y="14399"/>
                </a:cubicBezTo>
                <a:lnTo>
                  <a:pt x="17538" y="14386"/>
                </a:lnTo>
                <a:lnTo>
                  <a:pt x="18133" y="14350"/>
                </a:lnTo>
                <a:cubicBezTo>
                  <a:pt x="18223" y="14345"/>
                  <a:pt x="18285" y="14308"/>
                  <a:pt x="18265" y="14268"/>
                </a:cubicBezTo>
                <a:cubicBezTo>
                  <a:pt x="18190" y="14116"/>
                  <a:pt x="18017" y="13748"/>
                  <a:pt x="17915" y="13396"/>
                </a:cubicBezTo>
                <a:cubicBezTo>
                  <a:pt x="17789" y="12962"/>
                  <a:pt x="17698" y="12269"/>
                  <a:pt x="17508" y="12040"/>
                </a:cubicBezTo>
                <a:cubicBezTo>
                  <a:pt x="17484" y="12011"/>
                  <a:pt x="17413" y="11995"/>
                  <a:pt x="17346" y="11999"/>
                </a:cubicBezTo>
                <a:lnTo>
                  <a:pt x="17338" y="11999"/>
                </a:lnTo>
                <a:lnTo>
                  <a:pt x="17206" y="11542"/>
                </a:lnTo>
                <a:cubicBezTo>
                  <a:pt x="17207" y="11541"/>
                  <a:pt x="17209" y="11541"/>
                  <a:pt x="17210" y="11540"/>
                </a:cubicBezTo>
                <a:cubicBezTo>
                  <a:pt x="17340" y="11529"/>
                  <a:pt x="17463" y="11514"/>
                  <a:pt x="17560" y="11497"/>
                </a:cubicBezTo>
                <a:cubicBezTo>
                  <a:pt x="17561" y="11496"/>
                  <a:pt x="17560" y="11495"/>
                  <a:pt x="17560" y="11495"/>
                </a:cubicBezTo>
                <a:cubicBezTo>
                  <a:pt x="17538" y="11368"/>
                  <a:pt x="17479" y="11143"/>
                  <a:pt x="17478" y="11139"/>
                </a:cubicBezTo>
                <a:cubicBezTo>
                  <a:pt x="17473" y="11138"/>
                  <a:pt x="17368" y="11117"/>
                  <a:pt x="17168" y="11102"/>
                </a:cubicBezTo>
                <a:cubicBezTo>
                  <a:pt x="17167" y="11101"/>
                  <a:pt x="17166" y="11101"/>
                  <a:pt x="17165" y="11100"/>
                </a:cubicBezTo>
                <a:cubicBezTo>
                  <a:pt x="17189" y="11034"/>
                  <a:pt x="17276" y="10886"/>
                  <a:pt x="17583" y="10868"/>
                </a:cubicBezTo>
                <a:cubicBezTo>
                  <a:pt x="17963" y="10846"/>
                  <a:pt x="18338" y="11016"/>
                  <a:pt x="18733" y="11129"/>
                </a:cubicBezTo>
                <a:cubicBezTo>
                  <a:pt x="18776" y="11141"/>
                  <a:pt x="18825" y="11121"/>
                  <a:pt x="18804" y="11100"/>
                </a:cubicBezTo>
                <a:cubicBezTo>
                  <a:pt x="18519" y="10819"/>
                  <a:pt x="18080" y="10648"/>
                  <a:pt x="17602" y="10550"/>
                </a:cubicBezTo>
                <a:cubicBezTo>
                  <a:pt x="17601" y="10550"/>
                  <a:pt x="17599" y="10549"/>
                  <a:pt x="17598" y="10549"/>
                </a:cubicBezTo>
                <a:cubicBezTo>
                  <a:pt x="17663" y="10303"/>
                  <a:pt x="17464" y="9517"/>
                  <a:pt x="18103" y="9308"/>
                </a:cubicBezTo>
                <a:cubicBezTo>
                  <a:pt x="18839" y="9068"/>
                  <a:pt x="21537" y="7448"/>
                  <a:pt x="21537" y="7251"/>
                </a:cubicBezTo>
                <a:cubicBezTo>
                  <a:pt x="21537" y="7054"/>
                  <a:pt x="20229" y="6631"/>
                  <a:pt x="20229" y="6631"/>
                </a:cubicBezTo>
                <a:cubicBezTo>
                  <a:pt x="20294" y="6574"/>
                  <a:pt x="20326" y="6523"/>
                  <a:pt x="20312" y="6485"/>
                </a:cubicBezTo>
                <a:cubicBezTo>
                  <a:pt x="20214" y="6223"/>
                  <a:pt x="19626" y="5918"/>
                  <a:pt x="19185" y="5939"/>
                </a:cubicBezTo>
                <a:cubicBezTo>
                  <a:pt x="19184" y="5938"/>
                  <a:pt x="19182" y="5939"/>
                  <a:pt x="19181" y="5939"/>
                </a:cubicBezTo>
                <a:cubicBezTo>
                  <a:pt x="18797" y="5597"/>
                  <a:pt x="15642" y="4020"/>
                  <a:pt x="14183" y="3607"/>
                </a:cubicBezTo>
                <a:cubicBezTo>
                  <a:pt x="14143" y="3594"/>
                  <a:pt x="14102" y="3582"/>
                  <a:pt x="14059" y="3574"/>
                </a:cubicBezTo>
                <a:cubicBezTo>
                  <a:pt x="13624" y="3489"/>
                  <a:pt x="13317" y="3433"/>
                  <a:pt x="13052" y="3397"/>
                </a:cubicBezTo>
                <a:cubicBezTo>
                  <a:pt x="12797" y="3363"/>
                  <a:pt x="12583" y="3286"/>
                  <a:pt x="12461" y="3181"/>
                </a:cubicBezTo>
                <a:cubicBezTo>
                  <a:pt x="12456" y="3177"/>
                  <a:pt x="12450" y="3173"/>
                  <a:pt x="12446" y="3169"/>
                </a:cubicBezTo>
                <a:cubicBezTo>
                  <a:pt x="12303" y="3044"/>
                  <a:pt x="12309" y="2897"/>
                  <a:pt x="12453" y="2772"/>
                </a:cubicBezTo>
                <a:cubicBezTo>
                  <a:pt x="12690" y="2568"/>
                  <a:pt x="12917" y="2300"/>
                  <a:pt x="13056" y="2118"/>
                </a:cubicBezTo>
                <a:cubicBezTo>
                  <a:pt x="13339" y="2159"/>
                  <a:pt x="13522" y="2185"/>
                  <a:pt x="13558" y="2191"/>
                </a:cubicBezTo>
                <a:cubicBezTo>
                  <a:pt x="13853" y="2237"/>
                  <a:pt x="13802" y="2072"/>
                  <a:pt x="13633" y="1918"/>
                </a:cubicBezTo>
                <a:cubicBezTo>
                  <a:pt x="14292" y="1088"/>
                  <a:pt x="13130" y="295"/>
                  <a:pt x="11903" y="102"/>
                </a:cubicBezTo>
                <a:cubicBezTo>
                  <a:pt x="11289" y="5"/>
                  <a:pt x="10787" y="-8"/>
                  <a:pt x="10437" y="4"/>
                </a:cubicBezTo>
                <a:close/>
                <a:moveTo>
                  <a:pt x="15977" y="6797"/>
                </a:moveTo>
                <a:cubicBezTo>
                  <a:pt x="16042" y="6794"/>
                  <a:pt x="16114" y="6797"/>
                  <a:pt x="16181" y="6809"/>
                </a:cubicBezTo>
                <a:cubicBezTo>
                  <a:pt x="16554" y="6879"/>
                  <a:pt x="16803" y="7031"/>
                  <a:pt x="16773" y="7075"/>
                </a:cubicBezTo>
                <a:cubicBezTo>
                  <a:pt x="16657" y="7240"/>
                  <a:pt x="17224" y="7430"/>
                  <a:pt x="17756" y="7512"/>
                </a:cubicBezTo>
                <a:cubicBezTo>
                  <a:pt x="17915" y="7536"/>
                  <a:pt x="18004" y="7610"/>
                  <a:pt x="17952" y="7681"/>
                </a:cubicBezTo>
                <a:cubicBezTo>
                  <a:pt x="17631" y="8127"/>
                  <a:pt x="17150" y="8671"/>
                  <a:pt x="17018" y="8819"/>
                </a:cubicBezTo>
                <a:cubicBezTo>
                  <a:pt x="16985" y="8843"/>
                  <a:pt x="16953" y="8866"/>
                  <a:pt x="16920" y="8890"/>
                </a:cubicBezTo>
                <a:lnTo>
                  <a:pt x="15687" y="9497"/>
                </a:lnTo>
                <a:cubicBezTo>
                  <a:pt x="15651" y="9514"/>
                  <a:pt x="15602" y="9525"/>
                  <a:pt x="15548" y="9527"/>
                </a:cubicBezTo>
                <a:cubicBezTo>
                  <a:pt x="15314" y="9533"/>
                  <a:pt x="15076" y="9544"/>
                  <a:pt x="14865" y="9554"/>
                </a:cubicBezTo>
                <a:cubicBezTo>
                  <a:pt x="14715" y="9561"/>
                  <a:pt x="14597" y="9497"/>
                  <a:pt x="14643" y="9433"/>
                </a:cubicBezTo>
                <a:cubicBezTo>
                  <a:pt x="15029" y="8890"/>
                  <a:pt x="15784" y="7709"/>
                  <a:pt x="15642" y="6982"/>
                </a:cubicBezTo>
                <a:cubicBezTo>
                  <a:pt x="15623" y="6885"/>
                  <a:pt x="15783" y="6809"/>
                  <a:pt x="15977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It must stop. At some point.…"/>
          <p:cNvSpPr txBox="1"/>
          <p:nvPr>
            <p:ph type="body" sz="half" idx="1"/>
          </p:nvPr>
        </p:nvSpPr>
        <p:spPr>
          <a:xfrm>
            <a:off x="428133" y="931541"/>
            <a:ext cx="5237452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It must stop. At some point.</a:t>
            </a:r>
          </a:p>
          <a:p>
            <a:pPr>
              <a:buBlip>
                <a:blip r:embed="rId2"/>
              </a:buBlip>
            </a:pPr>
            <a:r>
              <a:t>This is called a base case.</a:t>
            </a:r>
          </a:p>
          <a:p>
            <a:pPr>
              <a:buBlip>
                <a:blip r:embed="rId2"/>
              </a:buBlip>
            </a:pPr>
            <a:r>
              <a:t>Example:</a:t>
            </a:r>
          </a:p>
        </p:txBody>
      </p:sp>
      <p:sp>
        <p:nvSpPr>
          <p:cNvPr id="144" name="But…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But…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3742279" y="614661"/>
            <a:ext cx="2396220" cy="1679164"/>
            <a:chOff x="0" y="0"/>
            <a:chExt cx="2396219" cy="1679162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396220" cy="153273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46" name="@source - UCBMFET (Don’t ask)"/>
            <p:cNvSpPr txBox="1"/>
            <p:nvPr/>
          </p:nvSpPr>
          <p:spPr>
            <a:xfrm>
              <a:off x="1075642" y="1536513"/>
              <a:ext cx="1311557" cy="14265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800"/>
              </a:lvl1pPr>
            </a:lstStyle>
            <a:p>
              <a:pPr/>
              <a:r>
                <a:t>@source - UCBMFET (Don’t ask)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150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151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Worker"/>
          <p:cNvSpPr/>
          <p:nvPr/>
        </p:nvSpPr>
        <p:spPr>
          <a:xfrm>
            <a:off x="1290658" y="2599375"/>
            <a:ext cx="684612" cy="1531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0437" y="4"/>
                </a:moveTo>
                <a:cubicBezTo>
                  <a:pt x="10086" y="16"/>
                  <a:pt x="9890" y="53"/>
                  <a:pt x="9890" y="53"/>
                </a:cubicBezTo>
                <a:lnTo>
                  <a:pt x="9679" y="218"/>
                </a:lnTo>
                <a:cubicBezTo>
                  <a:pt x="9679" y="218"/>
                  <a:pt x="9475" y="209"/>
                  <a:pt x="9302" y="233"/>
                </a:cubicBezTo>
                <a:cubicBezTo>
                  <a:pt x="9123" y="277"/>
                  <a:pt x="8310" y="685"/>
                  <a:pt x="8077" y="979"/>
                </a:cubicBezTo>
                <a:cubicBezTo>
                  <a:pt x="7824" y="1007"/>
                  <a:pt x="6972" y="1066"/>
                  <a:pt x="6792" y="1100"/>
                </a:cubicBezTo>
                <a:cubicBezTo>
                  <a:pt x="6611" y="1134"/>
                  <a:pt x="6610" y="1188"/>
                  <a:pt x="6747" y="1207"/>
                </a:cubicBezTo>
                <a:cubicBezTo>
                  <a:pt x="6845" y="1222"/>
                  <a:pt x="7314" y="1289"/>
                  <a:pt x="7960" y="1382"/>
                </a:cubicBezTo>
                <a:lnTo>
                  <a:pt x="7768" y="1865"/>
                </a:lnTo>
                <a:cubicBezTo>
                  <a:pt x="7768" y="1865"/>
                  <a:pt x="7275" y="2061"/>
                  <a:pt x="7048" y="2209"/>
                </a:cubicBezTo>
                <a:cubicBezTo>
                  <a:pt x="6821" y="2357"/>
                  <a:pt x="7572" y="2389"/>
                  <a:pt x="7572" y="2389"/>
                </a:cubicBezTo>
                <a:cubicBezTo>
                  <a:pt x="7572" y="2389"/>
                  <a:pt x="7241" y="2949"/>
                  <a:pt x="7719" y="3113"/>
                </a:cubicBezTo>
                <a:cubicBezTo>
                  <a:pt x="7920" y="3182"/>
                  <a:pt x="8267" y="3252"/>
                  <a:pt x="8601" y="3308"/>
                </a:cubicBezTo>
                <a:cubicBezTo>
                  <a:pt x="8784" y="3339"/>
                  <a:pt x="8857" y="3435"/>
                  <a:pt x="8759" y="3510"/>
                </a:cubicBezTo>
                <a:cubicBezTo>
                  <a:pt x="8554" y="3667"/>
                  <a:pt x="8183" y="3908"/>
                  <a:pt x="7670" y="4063"/>
                </a:cubicBezTo>
                <a:cubicBezTo>
                  <a:pt x="6854" y="4309"/>
                  <a:pt x="6108" y="5696"/>
                  <a:pt x="6034" y="6631"/>
                </a:cubicBezTo>
                <a:cubicBezTo>
                  <a:pt x="5968" y="7473"/>
                  <a:pt x="5033" y="9443"/>
                  <a:pt x="5883" y="10219"/>
                </a:cubicBezTo>
                <a:cubicBezTo>
                  <a:pt x="5883" y="10220"/>
                  <a:pt x="5883" y="10221"/>
                  <a:pt x="5883" y="10221"/>
                </a:cubicBezTo>
                <a:cubicBezTo>
                  <a:pt x="5207" y="11118"/>
                  <a:pt x="5701" y="12224"/>
                  <a:pt x="4764" y="13705"/>
                </a:cubicBezTo>
                <a:cubicBezTo>
                  <a:pt x="3636" y="15488"/>
                  <a:pt x="3816" y="18602"/>
                  <a:pt x="3351" y="18952"/>
                </a:cubicBezTo>
                <a:cubicBezTo>
                  <a:pt x="3167" y="19090"/>
                  <a:pt x="3339" y="19405"/>
                  <a:pt x="3339" y="19406"/>
                </a:cubicBezTo>
                <a:cubicBezTo>
                  <a:pt x="3339" y="19406"/>
                  <a:pt x="2631" y="19652"/>
                  <a:pt x="1602" y="19882"/>
                </a:cubicBezTo>
                <a:cubicBezTo>
                  <a:pt x="1601" y="19882"/>
                  <a:pt x="1598" y="19882"/>
                  <a:pt x="1598" y="19882"/>
                </a:cubicBezTo>
                <a:cubicBezTo>
                  <a:pt x="73" y="19841"/>
                  <a:pt x="-63" y="20307"/>
                  <a:pt x="19" y="20574"/>
                </a:cubicBezTo>
                <a:cubicBezTo>
                  <a:pt x="46" y="20664"/>
                  <a:pt x="209" y="20734"/>
                  <a:pt x="411" y="20742"/>
                </a:cubicBezTo>
                <a:cubicBezTo>
                  <a:pt x="2676" y="20839"/>
                  <a:pt x="3841" y="20592"/>
                  <a:pt x="4278" y="20465"/>
                </a:cubicBezTo>
                <a:cubicBezTo>
                  <a:pt x="4366" y="20439"/>
                  <a:pt x="4482" y="20465"/>
                  <a:pt x="4485" y="20512"/>
                </a:cubicBezTo>
                <a:cubicBezTo>
                  <a:pt x="4488" y="20554"/>
                  <a:pt x="4556" y="20589"/>
                  <a:pt x="4651" y="20588"/>
                </a:cubicBezTo>
                <a:cubicBezTo>
                  <a:pt x="5744" y="20569"/>
                  <a:pt x="6439" y="20521"/>
                  <a:pt x="6852" y="20480"/>
                </a:cubicBezTo>
                <a:cubicBezTo>
                  <a:pt x="7148" y="20450"/>
                  <a:pt x="7357" y="20331"/>
                  <a:pt x="7353" y="20196"/>
                </a:cubicBezTo>
                <a:lnTo>
                  <a:pt x="7346" y="19841"/>
                </a:lnTo>
                <a:cubicBezTo>
                  <a:pt x="7344" y="19783"/>
                  <a:pt x="7387" y="19727"/>
                  <a:pt x="7467" y="19680"/>
                </a:cubicBezTo>
                <a:cubicBezTo>
                  <a:pt x="8229" y="19232"/>
                  <a:pt x="7793" y="18275"/>
                  <a:pt x="8073" y="16954"/>
                </a:cubicBezTo>
                <a:cubicBezTo>
                  <a:pt x="8368" y="15566"/>
                  <a:pt x="8492" y="15553"/>
                  <a:pt x="9570" y="13337"/>
                </a:cubicBezTo>
                <a:cubicBezTo>
                  <a:pt x="9573" y="13337"/>
                  <a:pt x="9574" y="13337"/>
                  <a:pt x="9577" y="13337"/>
                </a:cubicBezTo>
                <a:cubicBezTo>
                  <a:pt x="11043" y="14533"/>
                  <a:pt x="10440" y="15298"/>
                  <a:pt x="10636" y="15845"/>
                </a:cubicBezTo>
                <a:cubicBezTo>
                  <a:pt x="10833" y="16392"/>
                  <a:pt x="11668" y="17106"/>
                  <a:pt x="11680" y="18966"/>
                </a:cubicBezTo>
                <a:cubicBezTo>
                  <a:pt x="11704" y="20495"/>
                  <a:pt x="11735" y="19812"/>
                  <a:pt x="12137" y="20330"/>
                </a:cubicBezTo>
                <a:cubicBezTo>
                  <a:pt x="12010" y="20446"/>
                  <a:pt x="11786" y="20561"/>
                  <a:pt x="11386" y="20672"/>
                </a:cubicBezTo>
                <a:cubicBezTo>
                  <a:pt x="10646" y="20876"/>
                  <a:pt x="10719" y="21130"/>
                  <a:pt x="10783" y="21288"/>
                </a:cubicBezTo>
                <a:cubicBezTo>
                  <a:pt x="10807" y="21346"/>
                  <a:pt x="10902" y="21392"/>
                  <a:pt x="11028" y="21408"/>
                </a:cubicBezTo>
                <a:cubicBezTo>
                  <a:pt x="12524" y="21592"/>
                  <a:pt x="13471" y="21410"/>
                  <a:pt x="14010" y="21253"/>
                </a:cubicBezTo>
                <a:cubicBezTo>
                  <a:pt x="14574" y="21089"/>
                  <a:pt x="14673" y="20619"/>
                  <a:pt x="14967" y="20477"/>
                </a:cubicBezTo>
                <a:cubicBezTo>
                  <a:pt x="15134" y="20396"/>
                  <a:pt x="15145" y="20200"/>
                  <a:pt x="15122" y="20045"/>
                </a:cubicBezTo>
                <a:cubicBezTo>
                  <a:pt x="15124" y="20044"/>
                  <a:pt x="15127" y="20043"/>
                  <a:pt x="15129" y="20043"/>
                </a:cubicBezTo>
                <a:cubicBezTo>
                  <a:pt x="15725" y="19650"/>
                  <a:pt x="15043" y="19524"/>
                  <a:pt x="15126" y="17446"/>
                </a:cubicBezTo>
                <a:cubicBezTo>
                  <a:pt x="15379" y="14690"/>
                  <a:pt x="14303" y="14379"/>
                  <a:pt x="14651" y="12819"/>
                </a:cubicBezTo>
                <a:cubicBezTo>
                  <a:pt x="14666" y="12752"/>
                  <a:pt x="14679" y="12685"/>
                  <a:pt x="14692" y="12621"/>
                </a:cubicBezTo>
                <a:cubicBezTo>
                  <a:pt x="14707" y="12548"/>
                  <a:pt x="14841" y="12494"/>
                  <a:pt x="15005" y="12492"/>
                </a:cubicBezTo>
                <a:cubicBezTo>
                  <a:pt x="15481" y="12485"/>
                  <a:pt x="15952" y="12451"/>
                  <a:pt x="16313" y="12371"/>
                </a:cubicBezTo>
                <a:cubicBezTo>
                  <a:pt x="16447" y="12341"/>
                  <a:pt x="16604" y="12381"/>
                  <a:pt x="16622" y="12448"/>
                </a:cubicBezTo>
                <a:cubicBezTo>
                  <a:pt x="16706" y="12755"/>
                  <a:pt x="16876" y="13159"/>
                  <a:pt x="16961" y="13451"/>
                </a:cubicBezTo>
                <a:cubicBezTo>
                  <a:pt x="17064" y="13804"/>
                  <a:pt x="17105" y="14178"/>
                  <a:pt x="17119" y="14334"/>
                </a:cubicBezTo>
                <a:cubicBezTo>
                  <a:pt x="17123" y="14374"/>
                  <a:pt x="17207" y="14404"/>
                  <a:pt x="17297" y="14399"/>
                </a:cubicBezTo>
                <a:lnTo>
                  <a:pt x="17538" y="14386"/>
                </a:lnTo>
                <a:lnTo>
                  <a:pt x="18133" y="14350"/>
                </a:lnTo>
                <a:cubicBezTo>
                  <a:pt x="18223" y="14345"/>
                  <a:pt x="18285" y="14308"/>
                  <a:pt x="18265" y="14268"/>
                </a:cubicBezTo>
                <a:cubicBezTo>
                  <a:pt x="18190" y="14116"/>
                  <a:pt x="18017" y="13748"/>
                  <a:pt x="17915" y="13396"/>
                </a:cubicBezTo>
                <a:cubicBezTo>
                  <a:pt x="17789" y="12962"/>
                  <a:pt x="17698" y="12269"/>
                  <a:pt x="17508" y="12040"/>
                </a:cubicBezTo>
                <a:cubicBezTo>
                  <a:pt x="17484" y="12011"/>
                  <a:pt x="17413" y="11995"/>
                  <a:pt x="17346" y="11999"/>
                </a:cubicBezTo>
                <a:lnTo>
                  <a:pt x="17338" y="11999"/>
                </a:lnTo>
                <a:lnTo>
                  <a:pt x="17206" y="11542"/>
                </a:lnTo>
                <a:cubicBezTo>
                  <a:pt x="17207" y="11541"/>
                  <a:pt x="17209" y="11541"/>
                  <a:pt x="17210" y="11540"/>
                </a:cubicBezTo>
                <a:cubicBezTo>
                  <a:pt x="17340" y="11529"/>
                  <a:pt x="17463" y="11514"/>
                  <a:pt x="17560" y="11497"/>
                </a:cubicBezTo>
                <a:cubicBezTo>
                  <a:pt x="17561" y="11496"/>
                  <a:pt x="17560" y="11495"/>
                  <a:pt x="17560" y="11495"/>
                </a:cubicBezTo>
                <a:cubicBezTo>
                  <a:pt x="17538" y="11368"/>
                  <a:pt x="17479" y="11143"/>
                  <a:pt x="17478" y="11139"/>
                </a:cubicBezTo>
                <a:cubicBezTo>
                  <a:pt x="17473" y="11138"/>
                  <a:pt x="17368" y="11117"/>
                  <a:pt x="17168" y="11102"/>
                </a:cubicBezTo>
                <a:cubicBezTo>
                  <a:pt x="17167" y="11101"/>
                  <a:pt x="17166" y="11101"/>
                  <a:pt x="17165" y="11100"/>
                </a:cubicBezTo>
                <a:cubicBezTo>
                  <a:pt x="17189" y="11034"/>
                  <a:pt x="17276" y="10886"/>
                  <a:pt x="17583" y="10868"/>
                </a:cubicBezTo>
                <a:cubicBezTo>
                  <a:pt x="17963" y="10846"/>
                  <a:pt x="18338" y="11016"/>
                  <a:pt x="18733" y="11129"/>
                </a:cubicBezTo>
                <a:cubicBezTo>
                  <a:pt x="18776" y="11141"/>
                  <a:pt x="18825" y="11121"/>
                  <a:pt x="18804" y="11100"/>
                </a:cubicBezTo>
                <a:cubicBezTo>
                  <a:pt x="18519" y="10819"/>
                  <a:pt x="18080" y="10648"/>
                  <a:pt x="17602" y="10550"/>
                </a:cubicBezTo>
                <a:cubicBezTo>
                  <a:pt x="17601" y="10550"/>
                  <a:pt x="17599" y="10549"/>
                  <a:pt x="17598" y="10549"/>
                </a:cubicBezTo>
                <a:cubicBezTo>
                  <a:pt x="17663" y="10303"/>
                  <a:pt x="17464" y="9517"/>
                  <a:pt x="18103" y="9308"/>
                </a:cubicBezTo>
                <a:cubicBezTo>
                  <a:pt x="18839" y="9068"/>
                  <a:pt x="21537" y="7448"/>
                  <a:pt x="21537" y="7251"/>
                </a:cubicBezTo>
                <a:cubicBezTo>
                  <a:pt x="21537" y="7054"/>
                  <a:pt x="20229" y="6631"/>
                  <a:pt x="20229" y="6631"/>
                </a:cubicBezTo>
                <a:cubicBezTo>
                  <a:pt x="20294" y="6574"/>
                  <a:pt x="20326" y="6523"/>
                  <a:pt x="20312" y="6485"/>
                </a:cubicBezTo>
                <a:cubicBezTo>
                  <a:pt x="20214" y="6223"/>
                  <a:pt x="19626" y="5918"/>
                  <a:pt x="19185" y="5939"/>
                </a:cubicBezTo>
                <a:cubicBezTo>
                  <a:pt x="19184" y="5938"/>
                  <a:pt x="19182" y="5939"/>
                  <a:pt x="19181" y="5939"/>
                </a:cubicBezTo>
                <a:cubicBezTo>
                  <a:pt x="18797" y="5597"/>
                  <a:pt x="15642" y="4020"/>
                  <a:pt x="14183" y="3607"/>
                </a:cubicBezTo>
                <a:cubicBezTo>
                  <a:pt x="14143" y="3594"/>
                  <a:pt x="14102" y="3582"/>
                  <a:pt x="14059" y="3574"/>
                </a:cubicBezTo>
                <a:cubicBezTo>
                  <a:pt x="13624" y="3489"/>
                  <a:pt x="13317" y="3433"/>
                  <a:pt x="13052" y="3397"/>
                </a:cubicBezTo>
                <a:cubicBezTo>
                  <a:pt x="12797" y="3363"/>
                  <a:pt x="12583" y="3286"/>
                  <a:pt x="12461" y="3181"/>
                </a:cubicBezTo>
                <a:cubicBezTo>
                  <a:pt x="12456" y="3177"/>
                  <a:pt x="12450" y="3173"/>
                  <a:pt x="12446" y="3169"/>
                </a:cubicBezTo>
                <a:cubicBezTo>
                  <a:pt x="12303" y="3044"/>
                  <a:pt x="12309" y="2897"/>
                  <a:pt x="12453" y="2772"/>
                </a:cubicBezTo>
                <a:cubicBezTo>
                  <a:pt x="12690" y="2568"/>
                  <a:pt x="12917" y="2300"/>
                  <a:pt x="13056" y="2118"/>
                </a:cubicBezTo>
                <a:cubicBezTo>
                  <a:pt x="13339" y="2159"/>
                  <a:pt x="13522" y="2185"/>
                  <a:pt x="13558" y="2191"/>
                </a:cubicBezTo>
                <a:cubicBezTo>
                  <a:pt x="13853" y="2237"/>
                  <a:pt x="13802" y="2072"/>
                  <a:pt x="13633" y="1918"/>
                </a:cubicBezTo>
                <a:cubicBezTo>
                  <a:pt x="14292" y="1088"/>
                  <a:pt x="13130" y="295"/>
                  <a:pt x="11903" y="102"/>
                </a:cubicBezTo>
                <a:cubicBezTo>
                  <a:pt x="11289" y="5"/>
                  <a:pt x="10787" y="-8"/>
                  <a:pt x="10437" y="4"/>
                </a:cubicBezTo>
                <a:close/>
                <a:moveTo>
                  <a:pt x="15977" y="6797"/>
                </a:moveTo>
                <a:cubicBezTo>
                  <a:pt x="16042" y="6794"/>
                  <a:pt x="16114" y="6797"/>
                  <a:pt x="16181" y="6809"/>
                </a:cubicBezTo>
                <a:cubicBezTo>
                  <a:pt x="16554" y="6879"/>
                  <a:pt x="16803" y="7031"/>
                  <a:pt x="16773" y="7075"/>
                </a:cubicBezTo>
                <a:cubicBezTo>
                  <a:pt x="16657" y="7240"/>
                  <a:pt x="17224" y="7430"/>
                  <a:pt x="17756" y="7512"/>
                </a:cubicBezTo>
                <a:cubicBezTo>
                  <a:pt x="17915" y="7536"/>
                  <a:pt x="18004" y="7610"/>
                  <a:pt x="17952" y="7681"/>
                </a:cubicBezTo>
                <a:cubicBezTo>
                  <a:pt x="17631" y="8127"/>
                  <a:pt x="17150" y="8671"/>
                  <a:pt x="17018" y="8819"/>
                </a:cubicBezTo>
                <a:cubicBezTo>
                  <a:pt x="16985" y="8843"/>
                  <a:pt x="16953" y="8866"/>
                  <a:pt x="16920" y="8890"/>
                </a:cubicBezTo>
                <a:lnTo>
                  <a:pt x="15687" y="9497"/>
                </a:lnTo>
                <a:cubicBezTo>
                  <a:pt x="15651" y="9514"/>
                  <a:pt x="15602" y="9525"/>
                  <a:pt x="15548" y="9527"/>
                </a:cubicBezTo>
                <a:cubicBezTo>
                  <a:pt x="15314" y="9533"/>
                  <a:pt x="15076" y="9544"/>
                  <a:pt x="14865" y="9554"/>
                </a:cubicBezTo>
                <a:cubicBezTo>
                  <a:pt x="14715" y="9561"/>
                  <a:pt x="14597" y="9497"/>
                  <a:pt x="14643" y="9433"/>
                </a:cubicBezTo>
                <a:cubicBezTo>
                  <a:pt x="15029" y="8890"/>
                  <a:pt x="15784" y="7709"/>
                  <a:pt x="15642" y="6982"/>
                </a:cubicBezTo>
                <a:cubicBezTo>
                  <a:pt x="15623" y="6885"/>
                  <a:pt x="15783" y="6809"/>
                  <a:pt x="15977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What number are you in line?"/>
          <p:cNvSpPr/>
          <p:nvPr/>
        </p:nvSpPr>
        <p:spPr>
          <a:xfrm>
            <a:off x="977900" y="1595966"/>
            <a:ext cx="1651000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number are you in line?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161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162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Woman Walking"/>
          <p:cNvSpPr/>
          <p:nvPr/>
        </p:nvSpPr>
        <p:spPr>
          <a:xfrm>
            <a:off x="2023181" y="2627661"/>
            <a:ext cx="682054" cy="147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11511" y="1"/>
                </a:moveTo>
                <a:cubicBezTo>
                  <a:pt x="11778" y="7"/>
                  <a:pt x="12036" y="26"/>
                  <a:pt x="12226" y="69"/>
                </a:cubicBezTo>
                <a:cubicBezTo>
                  <a:pt x="12273" y="80"/>
                  <a:pt x="12354" y="84"/>
                  <a:pt x="12389" y="79"/>
                </a:cubicBezTo>
                <a:cubicBezTo>
                  <a:pt x="12597" y="30"/>
                  <a:pt x="12853" y="53"/>
                  <a:pt x="13061" y="96"/>
                </a:cubicBezTo>
                <a:cubicBezTo>
                  <a:pt x="13408" y="166"/>
                  <a:pt x="15096" y="580"/>
                  <a:pt x="15663" y="2041"/>
                </a:cubicBezTo>
                <a:cubicBezTo>
                  <a:pt x="15940" y="2763"/>
                  <a:pt x="15686" y="2892"/>
                  <a:pt x="16009" y="3258"/>
                </a:cubicBezTo>
                <a:cubicBezTo>
                  <a:pt x="16310" y="3603"/>
                  <a:pt x="16611" y="3938"/>
                  <a:pt x="16472" y="4396"/>
                </a:cubicBezTo>
                <a:cubicBezTo>
                  <a:pt x="16379" y="4698"/>
                  <a:pt x="15836" y="4957"/>
                  <a:pt x="15836" y="4962"/>
                </a:cubicBezTo>
                <a:cubicBezTo>
                  <a:pt x="16414" y="5501"/>
                  <a:pt x="17165" y="6928"/>
                  <a:pt x="17408" y="7424"/>
                </a:cubicBezTo>
                <a:cubicBezTo>
                  <a:pt x="17651" y="7920"/>
                  <a:pt x="17858" y="8372"/>
                  <a:pt x="18170" y="9988"/>
                </a:cubicBezTo>
                <a:cubicBezTo>
                  <a:pt x="18216" y="10247"/>
                  <a:pt x="18286" y="10431"/>
                  <a:pt x="18401" y="10630"/>
                </a:cubicBezTo>
                <a:cubicBezTo>
                  <a:pt x="18471" y="10732"/>
                  <a:pt x="18944" y="10899"/>
                  <a:pt x="19106" y="11066"/>
                </a:cubicBezTo>
                <a:cubicBezTo>
                  <a:pt x="19222" y="11179"/>
                  <a:pt x="19385" y="11524"/>
                  <a:pt x="19431" y="11708"/>
                </a:cubicBezTo>
                <a:cubicBezTo>
                  <a:pt x="19454" y="11815"/>
                  <a:pt x="19417" y="11853"/>
                  <a:pt x="19348" y="11950"/>
                </a:cubicBezTo>
                <a:cubicBezTo>
                  <a:pt x="19313" y="12004"/>
                  <a:pt x="19314" y="11993"/>
                  <a:pt x="19222" y="12031"/>
                </a:cubicBezTo>
                <a:cubicBezTo>
                  <a:pt x="19175" y="12053"/>
                  <a:pt x="19105" y="12032"/>
                  <a:pt x="19117" y="12048"/>
                </a:cubicBezTo>
                <a:cubicBezTo>
                  <a:pt x="19128" y="12075"/>
                  <a:pt x="19024" y="12224"/>
                  <a:pt x="18886" y="12230"/>
                </a:cubicBezTo>
                <a:cubicBezTo>
                  <a:pt x="18724" y="12235"/>
                  <a:pt x="18667" y="12241"/>
                  <a:pt x="18575" y="12305"/>
                </a:cubicBezTo>
                <a:cubicBezTo>
                  <a:pt x="18355" y="12446"/>
                  <a:pt x="18078" y="12467"/>
                  <a:pt x="17986" y="12381"/>
                </a:cubicBezTo>
                <a:cubicBezTo>
                  <a:pt x="17859" y="12263"/>
                  <a:pt x="17835" y="12149"/>
                  <a:pt x="17823" y="12139"/>
                </a:cubicBezTo>
                <a:cubicBezTo>
                  <a:pt x="17789" y="12085"/>
                  <a:pt x="17799" y="12075"/>
                  <a:pt x="17776" y="12102"/>
                </a:cubicBezTo>
                <a:cubicBezTo>
                  <a:pt x="17672" y="12247"/>
                  <a:pt x="17432" y="12317"/>
                  <a:pt x="17339" y="12193"/>
                </a:cubicBezTo>
                <a:cubicBezTo>
                  <a:pt x="17304" y="12139"/>
                  <a:pt x="17374" y="12144"/>
                  <a:pt x="17339" y="12053"/>
                </a:cubicBezTo>
                <a:cubicBezTo>
                  <a:pt x="17316" y="11977"/>
                  <a:pt x="17200" y="11740"/>
                  <a:pt x="17061" y="11438"/>
                </a:cubicBezTo>
                <a:cubicBezTo>
                  <a:pt x="16922" y="11142"/>
                  <a:pt x="17025" y="10895"/>
                  <a:pt x="17072" y="10674"/>
                </a:cubicBezTo>
                <a:cubicBezTo>
                  <a:pt x="17095" y="10571"/>
                  <a:pt x="16700" y="10005"/>
                  <a:pt x="16515" y="9719"/>
                </a:cubicBezTo>
                <a:cubicBezTo>
                  <a:pt x="16330" y="9433"/>
                  <a:pt x="15952" y="8588"/>
                  <a:pt x="15778" y="8195"/>
                </a:cubicBezTo>
                <a:cubicBezTo>
                  <a:pt x="15605" y="7796"/>
                  <a:pt x="15081" y="7425"/>
                  <a:pt x="14839" y="7198"/>
                </a:cubicBezTo>
                <a:cubicBezTo>
                  <a:pt x="14758" y="7408"/>
                  <a:pt x="14690" y="7806"/>
                  <a:pt x="14817" y="8210"/>
                </a:cubicBezTo>
                <a:cubicBezTo>
                  <a:pt x="15037" y="8911"/>
                  <a:pt x="16032" y="9639"/>
                  <a:pt x="16020" y="9628"/>
                </a:cubicBezTo>
                <a:lnTo>
                  <a:pt x="15926" y="9731"/>
                </a:lnTo>
                <a:cubicBezTo>
                  <a:pt x="16019" y="9865"/>
                  <a:pt x="16218" y="10053"/>
                  <a:pt x="16241" y="10307"/>
                </a:cubicBezTo>
                <a:cubicBezTo>
                  <a:pt x="16275" y="11007"/>
                  <a:pt x="15800" y="11481"/>
                  <a:pt x="15800" y="11573"/>
                </a:cubicBezTo>
                <a:cubicBezTo>
                  <a:pt x="15800" y="11697"/>
                  <a:pt x="16125" y="12462"/>
                  <a:pt x="16356" y="13243"/>
                </a:cubicBezTo>
                <a:cubicBezTo>
                  <a:pt x="16437" y="13534"/>
                  <a:pt x="16448" y="14849"/>
                  <a:pt x="16772" y="15291"/>
                </a:cubicBezTo>
                <a:cubicBezTo>
                  <a:pt x="17015" y="15636"/>
                  <a:pt x="17708" y="15793"/>
                  <a:pt x="18401" y="16763"/>
                </a:cubicBezTo>
                <a:cubicBezTo>
                  <a:pt x="18945" y="17528"/>
                  <a:pt x="20426" y="19521"/>
                  <a:pt x="20472" y="19602"/>
                </a:cubicBezTo>
                <a:cubicBezTo>
                  <a:pt x="20495" y="19645"/>
                  <a:pt x="20331" y="19666"/>
                  <a:pt x="20331" y="19666"/>
                </a:cubicBezTo>
                <a:cubicBezTo>
                  <a:pt x="20366" y="19784"/>
                  <a:pt x="20830" y="19952"/>
                  <a:pt x="20992" y="20055"/>
                </a:cubicBezTo>
                <a:cubicBezTo>
                  <a:pt x="21293" y="20243"/>
                  <a:pt x="21314" y="20318"/>
                  <a:pt x="21371" y="20469"/>
                </a:cubicBezTo>
                <a:cubicBezTo>
                  <a:pt x="21429" y="20609"/>
                  <a:pt x="21443" y="20674"/>
                  <a:pt x="21223" y="20733"/>
                </a:cubicBezTo>
                <a:cubicBezTo>
                  <a:pt x="21015" y="20792"/>
                  <a:pt x="20310" y="21019"/>
                  <a:pt x="20125" y="21003"/>
                </a:cubicBezTo>
                <a:cubicBezTo>
                  <a:pt x="19605" y="20959"/>
                  <a:pt x="18805" y="21370"/>
                  <a:pt x="18365" y="21477"/>
                </a:cubicBezTo>
                <a:cubicBezTo>
                  <a:pt x="17972" y="21596"/>
                  <a:pt x="17581" y="21573"/>
                  <a:pt x="17119" y="21573"/>
                </a:cubicBezTo>
                <a:cubicBezTo>
                  <a:pt x="16517" y="21579"/>
                  <a:pt x="16147" y="21573"/>
                  <a:pt x="15673" y="21573"/>
                </a:cubicBezTo>
                <a:cubicBezTo>
                  <a:pt x="15407" y="21573"/>
                  <a:pt x="15325" y="21488"/>
                  <a:pt x="15464" y="21380"/>
                </a:cubicBezTo>
                <a:cubicBezTo>
                  <a:pt x="15556" y="21304"/>
                  <a:pt x="16645" y="21084"/>
                  <a:pt x="16703" y="21073"/>
                </a:cubicBezTo>
                <a:cubicBezTo>
                  <a:pt x="17050" y="20960"/>
                  <a:pt x="17617" y="20555"/>
                  <a:pt x="17917" y="20415"/>
                </a:cubicBezTo>
                <a:cubicBezTo>
                  <a:pt x="18079" y="20345"/>
                  <a:pt x="18343" y="20253"/>
                  <a:pt x="18412" y="20146"/>
                </a:cubicBezTo>
                <a:cubicBezTo>
                  <a:pt x="18435" y="20119"/>
                  <a:pt x="18368" y="19947"/>
                  <a:pt x="18380" y="19947"/>
                </a:cubicBezTo>
                <a:cubicBezTo>
                  <a:pt x="18380" y="19947"/>
                  <a:pt x="18273" y="19974"/>
                  <a:pt x="18123" y="19947"/>
                </a:cubicBezTo>
                <a:cubicBezTo>
                  <a:pt x="18077" y="19941"/>
                  <a:pt x="17857" y="19688"/>
                  <a:pt x="17545" y="19435"/>
                </a:cubicBezTo>
                <a:cubicBezTo>
                  <a:pt x="16759" y="18788"/>
                  <a:pt x="16980" y="18918"/>
                  <a:pt x="15673" y="17706"/>
                </a:cubicBezTo>
                <a:cubicBezTo>
                  <a:pt x="15269" y="17328"/>
                  <a:pt x="14402" y="16644"/>
                  <a:pt x="13986" y="16283"/>
                </a:cubicBezTo>
                <a:cubicBezTo>
                  <a:pt x="13755" y="16083"/>
                  <a:pt x="13151" y="15334"/>
                  <a:pt x="12862" y="15027"/>
                </a:cubicBezTo>
                <a:cubicBezTo>
                  <a:pt x="12712" y="14865"/>
                  <a:pt x="12171" y="14116"/>
                  <a:pt x="11905" y="13567"/>
                </a:cubicBezTo>
                <a:cubicBezTo>
                  <a:pt x="11847" y="13453"/>
                  <a:pt x="11810" y="13539"/>
                  <a:pt x="11648" y="13658"/>
                </a:cubicBezTo>
                <a:cubicBezTo>
                  <a:pt x="11544" y="13733"/>
                  <a:pt x="9708" y="14838"/>
                  <a:pt x="9130" y="15399"/>
                </a:cubicBezTo>
                <a:cubicBezTo>
                  <a:pt x="8968" y="15555"/>
                  <a:pt x="8817" y="15716"/>
                  <a:pt x="8794" y="15889"/>
                </a:cubicBezTo>
                <a:cubicBezTo>
                  <a:pt x="8620" y="16869"/>
                  <a:pt x="8583" y="17452"/>
                  <a:pt x="8133" y="18012"/>
                </a:cubicBezTo>
                <a:cubicBezTo>
                  <a:pt x="7705" y="18551"/>
                  <a:pt x="6481" y="20200"/>
                  <a:pt x="6434" y="20243"/>
                </a:cubicBezTo>
                <a:cubicBezTo>
                  <a:pt x="6388" y="20286"/>
                  <a:pt x="6387" y="20357"/>
                  <a:pt x="6283" y="20346"/>
                </a:cubicBezTo>
                <a:cubicBezTo>
                  <a:pt x="6121" y="20330"/>
                  <a:pt x="6077" y="20319"/>
                  <a:pt x="6077" y="20319"/>
                </a:cubicBezTo>
                <a:cubicBezTo>
                  <a:pt x="6065" y="20341"/>
                  <a:pt x="6006" y="20475"/>
                  <a:pt x="6030" y="20674"/>
                </a:cubicBezTo>
                <a:cubicBezTo>
                  <a:pt x="6064" y="20874"/>
                  <a:pt x="6111" y="20944"/>
                  <a:pt x="6077" y="21127"/>
                </a:cubicBezTo>
                <a:cubicBezTo>
                  <a:pt x="6019" y="21413"/>
                  <a:pt x="5892" y="21461"/>
                  <a:pt x="5661" y="21568"/>
                </a:cubicBezTo>
                <a:cubicBezTo>
                  <a:pt x="5615" y="21585"/>
                  <a:pt x="4861" y="21536"/>
                  <a:pt x="4537" y="21515"/>
                </a:cubicBezTo>
                <a:cubicBezTo>
                  <a:pt x="4468" y="21509"/>
                  <a:pt x="4365" y="21418"/>
                  <a:pt x="4169" y="21407"/>
                </a:cubicBezTo>
                <a:cubicBezTo>
                  <a:pt x="3753" y="21385"/>
                  <a:pt x="3219" y="21440"/>
                  <a:pt x="2340" y="21343"/>
                </a:cubicBezTo>
                <a:cubicBezTo>
                  <a:pt x="1392" y="21235"/>
                  <a:pt x="1093" y="21180"/>
                  <a:pt x="584" y="21062"/>
                </a:cubicBezTo>
                <a:cubicBezTo>
                  <a:pt x="-40" y="20884"/>
                  <a:pt x="-157" y="20680"/>
                  <a:pt x="201" y="20615"/>
                </a:cubicBezTo>
                <a:cubicBezTo>
                  <a:pt x="375" y="20583"/>
                  <a:pt x="757" y="20631"/>
                  <a:pt x="1173" y="20615"/>
                </a:cubicBezTo>
                <a:cubicBezTo>
                  <a:pt x="1613" y="20594"/>
                  <a:pt x="2816" y="20502"/>
                  <a:pt x="3302" y="20427"/>
                </a:cubicBezTo>
                <a:cubicBezTo>
                  <a:pt x="3440" y="20405"/>
                  <a:pt x="3557" y="20400"/>
                  <a:pt x="3695" y="20319"/>
                </a:cubicBezTo>
                <a:cubicBezTo>
                  <a:pt x="3730" y="20297"/>
                  <a:pt x="3845" y="20243"/>
                  <a:pt x="3880" y="20221"/>
                </a:cubicBezTo>
                <a:cubicBezTo>
                  <a:pt x="3903" y="20205"/>
                  <a:pt x="4088" y="20049"/>
                  <a:pt x="4111" y="20028"/>
                </a:cubicBezTo>
                <a:cubicBezTo>
                  <a:pt x="3938" y="19995"/>
                  <a:pt x="3903" y="19984"/>
                  <a:pt x="3938" y="19925"/>
                </a:cubicBezTo>
                <a:cubicBezTo>
                  <a:pt x="3984" y="19833"/>
                  <a:pt x="4988" y="17203"/>
                  <a:pt x="5415" y="15894"/>
                </a:cubicBezTo>
                <a:cubicBezTo>
                  <a:pt x="5462" y="15737"/>
                  <a:pt x="5521" y="15577"/>
                  <a:pt x="5567" y="15426"/>
                </a:cubicBezTo>
                <a:cubicBezTo>
                  <a:pt x="5660" y="15092"/>
                  <a:pt x="5671" y="14854"/>
                  <a:pt x="5856" y="14574"/>
                </a:cubicBezTo>
                <a:cubicBezTo>
                  <a:pt x="6053" y="14272"/>
                  <a:pt x="7291" y="12597"/>
                  <a:pt x="8505" y="11320"/>
                </a:cubicBezTo>
                <a:cubicBezTo>
                  <a:pt x="8979" y="10825"/>
                  <a:pt x="9569" y="10457"/>
                  <a:pt x="9650" y="9724"/>
                </a:cubicBezTo>
                <a:cubicBezTo>
                  <a:pt x="9685" y="9390"/>
                  <a:pt x="9555" y="9057"/>
                  <a:pt x="9509" y="8901"/>
                </a:cubicBezTo>
                <a:cubicBezTo>
                  <a:pt x="9440" y="8669"/>
                  <a:pt x="9303" y="8389"/>
                  <a:pt x="9303" y="8389"/>
                </a:cubicBezTo>
                <a:cubicBezTo>
                  <a:pt x="9303" y="8389"/>
                  <a:pt x="9289" y="8502"/>
                  <a:pt x="9047" y="8609"/>
                </a:cubicBezTo>
                <a:cubicBezTo>
                  <a:pt x="8804" y="8717"/>
                  <a:pt x="8806" y="8711"/>
                  <a:pt x="8494" y="8835"/>
                </a:cubicBezTo>
                <a:cubicBezTo>
                  <a:pt x="7789" y="9126"/>
                  <a:pt x="5048" y="9865"/>
                  <a:pt x="5025" y="9956"/>
                </a:cubicBezTo>
                <a:cubicBezTo>
                  <a:pt x="5002" y="10053"/>
                  <a:pt x="4700" y="10259"/>
                  <a:pt x="4353" y="10382"/>
                </a:cubicBezTo>
                <a:cubicBezTo>
                  <a:pt x="4006" y="10501"/>
                  <a:pt x="3891" y="10516"/>
                  <a:pt x="3822" y="10581"/>
                </a:cubicBezTo>
                <a:cubicBezTo>
                  <a:pt x="3741" y="10673"/>
                  <a:pt x="3255" y="10711"/>
                  <a:pt x="3128" y="10728"/>
                </a:cubicBezTo>
                <a:cubicBezTo>
                  <a:pt x="2851" y="10760"/>
                  <a:pt x="2515" y="10489"/>
                  <a:pt x="2319" y="10478"/>
                </a:cubicBezTo>
                <a:cubicBezTo>
                  <a:pt x="2192" y="10468"/>
                  <a:pt x="2053" y="10398"/>
                  <a:pt x="2030" y="10253"/>
                </a:cubicBezTo>
                <a:cubicBezTo>
                  <a:pt x="2018" y="10167"/>
                  <a:pt x="2017" y="10000"/>
                  <a:pt x="2214" y="9929"/>
                </a:cubicBezTo>
                <a:cubicBezTo>
                  <a:pt x="2422" y="9859"/>
                  <a:pt x="2770" y="9736"/>
                  <a:pt x="3013" y="9704"/>
                </a:cubicBezTo>
                <a:cubicBezTo>
                  <a:pt x="3232" y="9672"/>
                  <a:pt x="3543" y="9649"/>
                  <a:pt x="4017" y="9535"/>
                </a:cubicBezTo>
                <a:cubicBezTo>
                  <a:pt x="4387" y="9444"/>
                  <a:pt x="4516" y="9390"/>
                  <a:pt x="4852" y="9207"/>
                </a:cubicBezTo>
                <a:cubicBezTo>
                  <a:pt x="7002" y="8065"/>
                  <a:pt x="7809" y="7769"/>
                  <a:pt x="8075" y="7688"/>
                </a:cubicBezTo>
                <a:cubicBezTo>
                  <a:pt x="8260" y="7634"/>
                  <a:pt x="8469" y="7472"/>
                  <a:pt x="8642" y="7272"/>
                </a:cubicBezTo>
                <a:cubicBezTo>
                  <a:pt x="8642" y="7251"/>
                  <a:pt x="8503" y="6724"/>
                  <a:pt x="8295" y="6476"/>
                </a:cubicBezTo>
                <a:cubicBezTo>
                  <a:pt x="8191" y="6347"/>
                  <a:pt x="8145" y="6120"/>
                  <a:pt x="8179" y="6018"/>
                </a:cubicBezTo>
                <a:cubicBezTo>
                  <a:pt x="8237" y="5856"/>
                  <a:pt x="8318" y="5743"/>
                  <a:pt x="8537" y="5619"/>
                </a:cubicBezTo>
                <a:cubicBezTo>
                  <a:pt x="9000" y="5371"/>
                  <a:pt x="9384" y="5118"/>
                  <a:pt x="9881" y="4881"/>
                </a:cubicBezTo>
                <a:cubicBezTo>
                  <a:pt x="9939" y="4854"/>
                  <a:pt x="10263" y="4606"/>
                  <a:pt x="10344" y="4504"/>
                </a:cubicBezTo>
                <a:cubicBezTo>
                  <a:pt x="10483" y="4332"/>
                  <a:pt x="10537" y="4142"/>
                  <a:pt x="10850" y="4007"/>
                </a:cubicBezTo>
                <a:cubicBezTo>
                  <a:pt x="10896" y="3986"/>
                  <a:pt x="10978" y="3921"/>
                  <a:pt x="11001" y="3894"/>
                </a:cubicBezTo>
                <a:cubicBezTo>
                  <a:pt x="11082" y="3771"/>
                  <a:pt x="10980" y="3619"/>
                  <a:pt x="10922" y="3500"/>
                </a:cubicBezTo>
                <a:cubicBezTo>
                  <a:pt x="10829" y="3306"/>
                  <a:pt x="10771" y="3254"/>
                  <a:pt x="10528" y="3130"/>
                </a:cubicBezTo>
                <a:cubicBezTo>
                  <a:pt x="10470" y="3098"/>
                  <a:pt x="10332" y="3065"/>
                  <a:pt x="10123" y="3076"/>
                </a:cubicBezTo>
                <a:cubicBezTo>
                  <a:pt x="9742" y="3098"/>
                  <a:pt x="9662" y="3119"/>
                  <a:pt x="9303" y="3086"/>
                </a:cubicBezTo>
                <a:cubicBezTo>
                  <a:pt x="8968" y="3059"/>
                  <a:pt x="8945" y="2898"/>
                  <a:pt x="8956" y="2817"/>
                </a:cubicBezTo>
                <a:cubicBezTo>
                  <a:pt x="8991" y="2634"/>
                  <a:pt x="8644" y="2704"/>
                  <a:pt x="8841" y="2520"/>
                </a:cubicBezTo>
                <a:cubicBezTo>
                  <a:pt x="8864" y="2499"/>
                  <a:pt x="8632" y="2504"/>
                  <a:pt x="8678" y="2391"/>
                </a:cubicBezTo>
                <a:cubicBezTo>
                  <a:pt x="8736" y="2245"/>
                  <a:pt x="8701" y="2187"/>
                  <a:pt x="8562" y="2165"/>
                </a:cubicBezTo>
                <a:cubicBezTo>
                  <a:pt x="8285" y="2122"/>
                  <a:pt x="8249" y="1997"/>
                  <a:pt x="8353" y="1938"/>
                </a:cubicBezTo>
                <a:cubicBezTo>
                  <a:pt x="8445" y="1889"/>
                  <a:pt x="8517" y="1847"/>
                  <a:pt x="8609" y="1798"/>
                </a:cubicBezTo>
                <a:cubicBezTo>
                  <a:pt x="8679" y="1766"/>
                  <a:pt x="8734" y="1723"/>
                  <a:pt x="8758" y="1680"/>
                </a:cubicBezTo>
                <a:cubicBezTo>
                  <a:pt x="8839" y="1519"/>
                  <a:pt x="8745" y="1336"/>
                  <a:pt x="8768" y="1163"/>
                </a:cubicBezTo>
                <a:cubicBezTo>
                  <a:pt x="8815" y="808"/>
                  <a:pt x="8989" y="726"/>
                  <a:pt x="9162" y="554"/>
                </a:cubicBezTo>
                <a:cubicBezTo>
                  <a:pt x="9162" y="489"/>
                  <a:pt x="9185" y="397"/>
                  <a:pt x="9231" y="370"/>
                </a:cubicBezTo>
                <a:cubicBezTo>
                  <a:pt x="9555" y="155"/>
                  <a:pt x="10179" y="42"/>
                  <a:pt x="10734" y="15"/>
                </a:cubicBezTo>
                <a:cubicBezTo>
                  <a:pt x="10965" y="4"/>
                  <a:pt x="11244" y="-4"/>
                  <a:pt x="11511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I don’t know. Hey, what number are you?"/>
          <p:cNvSpPr/>
          <p:nvPr/>
        </p:nvSpPr>
        <p:spPr>
          <a:xfrm>
            <a:off x="1663700" y="1545166"/>
            <a:ext cx="1819838" cy="812801"/>
          </a:xfrm>
          <a:prstGeom prst="wedgeEllipseCallout">
            <a:avLst>
              <a:gd name="adj1" fmla="val -49442"/>
              <a:gd name="adj2" fmla="val 7000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 don’t know. Hey, what number are you?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172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173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What number are you?"/>
          <p:cNvSpPr/>
          <p:nvPr/>
        </p:nvSpPr>
        <p:spPr>
          <a:xfrm>
            <a:off x="2451100" y="1717566"/>
            <a:ext cx="1447635" cy="665801"/>
          </a:xfrm>
          <a:prstGeom prst="wedgeEllipseCallout">
            <a:avLst>
              <a:gd name="adj1" fmla="val -49425"/>
              <a:gd name="adj2" fmla="val 7000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number are you?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aiting in Line"/>
          <p:cNvSpPr txBox="1"/>
          <p:nvPr>
            <p:ph type="title"/>
          </p:nvPr>
        </p:nvSpPr>
        <p:spPr>
          <a:xfrm>
            <a:off x="478933" y="373856"/>
            <a:ext cx="3441626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Waiting in Line</a:t>
            </a:r>
          </a:p>
        </p:txBody>
      </p:sp>
      <p:sp>
        <p:nvSpPr>
          <p:cNvPr id="183" name="Example:"/>
          <p:cNvSpPr txBox="1"/>
          <p:nvPr>
            <p:ph type="body" sz="quarter" idx="1"/>
          </p:nvPr>
        </p:nvSpPr>
        <p:spPr>
          <a:xfrm>
            <a:off x="462000" y="893771"/>
            <a:ext cx="5237452" cy="8026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Example:</a:t>
            </a:r>
          </a:p>
        </p:txBody>
      </p:sp>
      <p:sp>
        <p:nvSpPr>
          <p:cNvPr id="184" name="Woman"/>
          <p:cNvSpPr/>
          <p:nvPr/>
        </p:nvSpPr>
        <p:spPr>
          <a:xfrm>
            <a:off x="585944" y="259883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Man"/>
          <p:cNvSpPr/>
          <p:nvPr/>
        </p:nvSpPr>
        <p:spPr>
          <a:xfrm>
            <a:off x="2878279" y="259917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Woman Walking"/>
          <p:cNvSpPr/>
          <p:nvPr/>
        </p:nvSpPr>
        <p:spPr>
          <a:xfrm>
            <a:off x="2067721" y="2600154"/>
            <a:ext cx="707491" cy="153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fill="norm" stroke="1" extrusionOk="0">
                <a:moveTo>
                  <a:pt x="9897" y="1"/>
                </a:moveTo>
                <a:cubicBezTo>
                  <a:pt x="9630" y="7"/>
                  <a:pt x="9372" y="26"/>
                  <a:pt x="9182" y="69"/>
                </a:cubicBezTo>
                <a:cubicBezTo>
                  <a:pt x="9135" y="80"/>
                  <a:pt x="9054" y="84"/>
                  <a:pt x="9019" y="79"/>
                </a:cubicBezTo>
                <a:cubicBezTo>
                  <a:pt x="8811" y="30"/>
                  <a:pt x="8555" y="53"/>
                  <a:pt x="8347" y="96"/>
                </a:cubicBezTo>
                <a:cubicBezTo>
                  <a:pt x="8000" y="166"/>
                  <a:pt x="6312" y="580"/>
                  <a:pt x="5745" y="2041"/>
                </a:cubicBezTo>
                <a:cubicBezTo>
                  <a:pt x="5468" y="2763"/>
                  <a:pt x="5722" y="2892"/>
                  <a:pt x="5399" y="3258"/>
                </a:cubicBezTo>
                <a:cubicBezTo>
                  <a:pt x="5098" y="3603"/>
                  <a:pt x="4797" y="3938"/>
                  <a:pt x="4936" y="4396"/>
                </a:cubicBezTo>
                <a:cubicBezTo>
                  <a:pt x="5029" y="4698"/>
                  <a:pt x="5572" y="4957"/>
                  <a:pt x="5572" y="4962"/>
                </a:cubicBezTo>
                <a:cubicBezTo>
                  <a:pt x="4994" y="5501"/>
                  <a:pt x="4243" y="6928"/>
                  <a:pt x="4000" y="7424"/>
                </a:cubicBezTo>
                <a:cubicBezTo>
                  <a:pt x="3757" y="7920"/>
                  <a:pt x="3550" y="8372"/>
                  <a:pt x="3238" y="9988"/>
                </a:cubicBezTo>
                <a:cubicBezTo>
                  <a:pt x="3192" y="10247"/>
                  <a:pt x="3122" y="10431"/>
                  <a:pt x="3007" y="10630"/>
                </a:cubicBezTo>
                <a:cubicBezTo>
                  <a:pt x="2937" y="10732"/>
                  <a:pt x="2464" y="10899"/>
                  <a:pt x="2302" y="11066"/>
                </a:cubicBezTo>
                <a:cubicBezTo>
                  <a:pt x="2186" y="11179"/>
                  <a:pt x="2023" y="11524"/>
                  <a:pt x="1977" y="11708"/>
                </a:cubicBezTo>
                <a:cubicBezTo>
                  <a:pt x="1954" y="11815"/>
                  <a:pt x="1991" y="11853"/>
                  <a:pt x="2060" y="11950"/>
                </a:cubicBezTo>
                <a:cubicBezTo>
                  <a:pt x="2095" y="12004"/>
                  <a:pt x="2094" y="11993"/>
                  <a:pt x="2186" y="12031"/>
                </a:cubicBezTo>
                <a:cubicBezTo>
                  <a:pt x="2233" y="12053"/>
                  <a:pt x="2303" y="12032"/>
                  <a:pt x="2291" y="12048"/>
                </a:cubicBezTo>
                <a:cubicBezTo>
                  <a:pt x="2280" y="12075"/>
                  <a:pt x="2384" y="12224"/>
                  <a:pt x="2522" y="12230"/>
                </a:cubicBezTo>
                <a:cubicBezTo>
                  <a:pt x="2684" y="12235"/>
                  <a:pt x="2741" y="12241"/>
                  <a:pt x="2833" y="12305"/>
                </a:cubicBezTo>
                <a:cubicBezTo>
                  <a:pt x="3053" y="12446"/>
                  <a:pt x="3330" y="12467"/>
                  <a:pt x="3422" y="12381"/>
                </a:cubicBezTo>
                <a:cubicBezTo>
                  <a:pt x="3549" y="12263"/>
                  <a:pt x="3573" y="12149"/>
                  <a:pt x="3585" y="12139"/>
                </a:cubicBezTo>
                <a:cubicBezTo>
                  <a:pt x="3619" y="12085"/>
                  <a:pt x="3609" y="12075"/>
                  <a:pt x="3632" y="12102"/>
                </a:cubicBezTo>
                <a:cubicBezTo>
                  <a:pt x="3736" y="12247"/>
                  <a:pt x="3976" y="12317"/>
                  <a:pt x="4069" y="12193"/>
                </a:cubicBezTo>
                <a:cubicBezTo>
                  <a:pt x="4104" y="12139"/>
                  <a:pt x="4034" y="12144"/>
                  <a:pt x="4069" y="12053"/>
                </a:cubicBezTo>
                <a:cubicBezTo>
                  <a:pt x="4092" y="11977"/>
                  <a:pt x="4208" y="11740"/>
                  <a:pt x="4347" y="11438"/>
                </a:cubicBezTo>
                <a:cubicBezTo>
                  <a:pt x="4486" y="11142"/>
                  <a:pt x="4383" y="10895"/>
                  <a:pt x="4336" y="10674"/>
                </a:cubicBezTo>
                <a:cubicBezTo>
                  <a:pt x="4313" y="10571"/>
                  <a:pt x="4708" y="10005"/>
                  <a:pt x="4893" y="9719"/>
                </a:cubicBezTo>
                <a:cubicBezTo>
                  <a:pt x="5078" y="9433"/>
                  <a:pt x="5456" y="8588"/>
                  <a:pt x="5630" y="8195"/>
                </a:cubicBezTo>
                <a:cubicBezTo>
                  <a:pt x="5803" y="7796"/>
                  <a:pt x="6327" y="7425"/>
                  <a:pt x="6569" y="7198"/>
                </a:cubicBezTo>
                <a:cubicBezTo>
                  <a:pt x="6650" y="7408"/>
                  <a:pt x="6718" y="7806"/>
                  <a:pt x="6591" y="8210"/>
                </a:cubicBezTo>
                <a:cubicBezTo>
                  <a:pt x="6371" y="8911"/>
                  <a:pt x="5376" y="9639"/>
                  <a:pt x="5388" y="9628"/>
                </a:cubicBezTo>
                <a:lnTo>
                  <a:pt x="5482" y="9731"/>
                </a:lnTo>
                <a:cubicBezTo>
                  <a:pt x="5389" y="9865"/>
                  <a:pt x="5190" y="10053"/>
                  <a:pt x="5167" y="10307"/>
                </a:cubicBezTo>
                <a:cubicBezTo>
                  <a:pt x="5133" y="11007"/>
                  <a:pt x="5608" y="11481"/>
                  <a:pt x="5608" y="11573"/>
                </a:cubicBezTo>
                <a:cubicBezTo>
                  <a:pt x="5608" y="11697"/>
                  <a:pt x="5283" y="12462"/>
                  <a:pt x="5052" y="13243"/>
                </a:cubicBezTo>
                <a:cubicBezTo>
                  <a:pt x="4971" y="13534"/>
                  <a:pt x="4960" y="14849"/>
                  <a:pt x="4636" y="15291"/>
                </a:cubicBezTo>
                <a:cubicBezTo>
                  <a:pt x="4393" y="15636"/>
                  <a:pt x="3700" y="15793"/>
                  <a:pt x="3007" y="16763"/>
                </a:cubicBezTo>
                <a:cubicBezTo>
                  <a:pt x="2463" y="17528"/>
                  <a:pt x="982" y="19521"/>
                  <a:pt x="936" y="19602"/>
                </a:cubicBezTo>
                <a:cubicBezTo>
                  <a:pt x="913" y="19645"/>
                  <a:pt x="1077" y="19666"/>
                  <a:pt x="1077" y="19666"/>
                </a:cubicBezTo>
                <a:cubicBezTo>
                  <a:pt x="1042" y="19784"/>
                  <a:pt x="578" y="19952"/>
                  <a:pt x="416" y="20055"/>
                </a:cubicBezTo>
                <a:cubicBezTo>
                  <a:pt x="115" y="20243"/>
                  <a:pt x="94" y="20318"/>
                  <a:pt x="37" y="20469"/>
                </a:cubicBezTo>
                <a:cubicBezTo>
                  <a:pt x="-21" y="20609"/>
                  <a:pt x="-35" y="20674"/>
                  <a:pt x="185" y="20733"/>
                </a:cubicBezTo>
                <a:cubicBezTo>
                  <a:pt x="393" y="20792"/>
                  <a:pt x="1098" y="21019"/>
                  <a:pt x="1283" y="21003"/>
                </a:cubicBezTo>
                <a:cubicBezTo>
                  <a:pt x="1803" y="20959"/>
                  <a:pt x="2603" y="21370"/>
                  <a:pt x="3043" y="21477"/>
                </a:cubicBezTo>
                <a:cubicBezTo>
                  <a:pt x="3436" y="21596"/>
                  <a:pt x="3827" y="21573"/>
                  <a:pt x="4289" y="21573"/>
                </a:cubicBezTo>
                <a:cubicBezTo>
                  <a:pt x="4891" y="21579"/>
                  <a:pt x="5261" y="21573"/>
                  <a:pt x="5735" y="21573"/>
                </a:cubicBezTo>
                <a:cubicBezTo>
                  <a:pt x="6001" y="21573"/>
                  <a:pt x="6083" y="21488"/>
                  <a:pt x="5944" y="21380"/>
                </a:cubicBezTo>
                <a:cubicBezTo>
                  <a:pt x="5852" y="21304"/>
                  <a:pt x="4763" y="21084"/>
                  <a:pt x="4705" y="21073"/>
                </a:cubicBezTo>
                <a:cubicBezTo>
                  <a:pt x="4358" y="20960"/>
                  <a:pt x="3791" y="20555"/>
                  <a:pt x="3491" y="20415"/>
                </a:cubicBezTo>
                <a:cubicBezTo>
                  <a:pt x="3329" y="20345"/>
                  <a:pt x="3065" y="20253"/>
                  <a:pt x="2996" y="20146"/>
                </a:cubicBezTo>
                <a:cubicBezTo>
                  <a:pt x="2973" y="20119"/>
                  <a:pt x="3040" y="19947"/>
                  <a:pt x="3028" y="19947"/>
                </a:cubicBezTo>
                <a:cubicBezTo>
                  <a:pt x="3028" y="19947"/>
                  <a:pt x="3135" y="19974"/>
                  <a:pt x="3285" y="19947"/>
                </a:cubicBezTo>
                <a:cubicBezTo>
                  <a:pt x="3331" y="19941"/>
                  <a:pt x="3551" y="19688"/>
                  <a:pt x="3863" y="19435"/>
                </a:cubicBezTo>
                <a:cubicBezTo>
                  <a:pt x="4649" y="18788"/>
                  <a:pt x="4428" y="18918"/>
                  <a:pt x="5735" y="17706"/>
                </a:cubicBezTo>
                <a:cubicBezTo>
                  <a:pt x="6139" y="17328"/>
                  <a:pt x="7006" y="16644"/>
                  <a:pt x="7422" y="16283"/>
                </a:cubicBezTo>
                <a:cubicBezTo>
                  <a:pt x="7653" y="16083"/>
                  <a:pt x="8257" y="15334"/>
                  <a:pt x="8546" y="15027"/>
                </a:cubicBezTo>
                <a:cubicBezTo>
                  <a:pt x="8696" y="14865"/>
                  <a:pt x="9237" y="14116"/>
                  <a:pt x="9503" y="13567"/>
                </a:cubicBezTo>
                <a:cubicBezTo>
                  <a:pt x="9561" y="13453"/>
                  <a:pt x="9598" y="13539"/>
                  <a:pt x="9760" y="13658"/>
                </a:cubicBezTo>
                <a:cubicBezTo>
                  <a:pt x="9864" y="13733"/>
                  <a:pt x="11700" y="14838"/>
                  <a:pt x="12278" y="15399"/>
                </a:cubicBezTo>
                <a:cubicBezTo>
                  <a:pt x="12440" y="15555"/>
                  <a:pt x="12591" y="15716"/>
                  <a:pt x="12614" y="15889"/>
                </a:cubicBezTo>
                <a:cubicBezTo>
                  <a:pt x="12788" y="16869"/>
                  <a:pt x="12825" y="17452"/>
                  <a:pt x="13275" y="18012"/>
                </a:cubicBezTo>
                <a:cubicBezTo>
                  <a:pt x="13703" y="18551"/>
                  <a:pt x="14927" y="20200"/>
                  <a:pt x="14974" y="20243"/>
                </a:cubicBezTo>
                <a:cubicBezTo>
                  <a:pt x="15020" y="20286"/>
                  <a:pt x="15021" y="20357"/>
                  <a:pt x="15125" y="20346"/>
                </a:cubicBezTo>
                <a:cubicBezTo>
                  <a:pt x="15287" y="20330"/>
                  <a:pt x="15331" y="20319"/>
                  <a:pt x="15331" y="20319"/>
                </a:cubicBezTo>
                <a:cubicBezTo>
                  <a:pt x="15343" y="20341"/>
                  <a:pt x="15402" y="20475"/>
                  <a:pt x="15378" y="20674"/>
                </a:cubicBezTo>
                <a:cubicBezTo>
                  <a:pt x="15344" y="20874"/>
                  <a:pt x="15297" y="20944"/>
                  <a:pt x="15331" y="21127"/>
                </a:cubicBezTo>
                <a:cubicBezTo>
                  <a:pt x="15389" y="21413"/>
                  <a:pt x="15516" y="21461"/>
                  <a:pt x="15747" y="21568"/>
                </a:cubicBezTo>
                <a:cubicBezTo>
                  <a:pt x="15793" y="21585"/>
                  <a:pt x="16547" y="21536"/>
                  <a:pt x="16871" y="21515"/>
                </a:cubicBezTo>
                <a:cubicBezTo>
                  <a:pt x="16940" y="21509"/>
                  <a:pt x="17043" y="21418"/>
                  <a:pt x="17239" y="21407"/>
                </a:cubicBezTo>
                <a:cubicBezTo>
                  <a:pt x="17655" y="21385"/>
                  <a:pt x="18189" y="21440"/>
                  <a:pt x="19068" y="21343"/>
                </a:cubicBezTo>
                <a:cubicBezTo>
                  <a:pt x="20016" y="21235"/>
                  <a:pt x="20315" y="21180"/>
                  <a:pt x="20824" y="21062"/>
                </a:cubicBezTo>
                <a:cubicBezTo>
                  <a:pt x="21448" y="20884"/>
                  <a:pt x="21565" y="20680"/>
                  <a:pt x="21207" y="20615"/>
                </a:cubicBezTo>
                <a:cubicBezTo>
                  <a:pt x="21033" y="20583"/>
                  <a:pt x="20651" y="20631"/>
                  <a:pt x="20235" y="20615"/>
                </a:cubicBezTo>
                <a:cubicBezTo>
                  <a:pt x="19795" y="20594"/>
                  <a:pt x="18592" y="20502"/>
                  <a:pt x="18106" y="20427"/>
                </a:cubicBezTo>
                <a:cubicBezTo>
                  <a:pt x="17968" y="20405"/>
                  <a:pt x="17851" y="20400"/>
                  <a:pt x="17713" y="20319"/>
                </a:cubicBezTo>
                <a:cubicBezTo>
                  <a:pt x="17678" y="20297"/>
                  <a:pt x="17563" y="20243"/>
                  <a:pt x="17528" y="20221"/>
                </a:cubicBezTo>
                <a:cubicBezTo>
                  <a:pt x="17505" y="20205"/>
                  <a:pt x="17320" y="20049"/>
                  <a:pt x="17297" y="20028"/>
                </a:cubicBezTo>
                <a:cubicBezTo>
                  <a:pt x="17470" y="19995"/>
                  <a:pt x="17505" y="19984"/>
                  <a:pt x="17470" y="19925"/>
                </a:cubicBezTo>
                <a:cubicBezTo>
                  <a:pt x="17424" y="19833"/>
                  <a:pt x="16420" y="17203"/>
                  <a:pt x="15993" y="15894"/>
                </a:cubicBezTo>
                <a:cubicBezTo>
                  <a:pt x="15946" y="15737"/>
                  <a:pt x="15887" y="15577"/>
                  <a:pt x="15841" y="15426"/>
                </a:cubicBezTo>
                <a:cubicBezTo>
                  <a:pt x="15748" y="15092"/>
                  <a:pt x="15737" y="14854"/>
                  <a:pt x="15552" y="14574"/>
                </a:cubicBezTo>
                <a:cubicBezTo>
                  <a:pt x="15355" y="14272"/>
                  <a:pt x="14117" y="12597"/>
                  <a:pt x="12903" y="11320"/>
                </a:cubicBezTo>
                <a:cubicBezTo>
                  <a:pt x="12429" y="10825"/>
                  <a:pt x="11839" y="10457"/>
                  <a:pt x="11758" y="9724"/>
                </a:cubicBezTo>
                <a:cubicBezTo>
                  <a:pt x="11723" y="9390"/>
                  <a:pt x="11853" y="9057"/>
                  <a:pt x="11899" y="8901"/>
                </a:cubicBezTo>
                <a:cubicBezTo>
                  <a:pt x="11968" y="8669"/>
                  <a:pt x="12105" y="8389"/>
                  <a:pt x="12105" y="8389"/>
                </a:cubicBezTo>
                <a:cubicBezTo>
                  <a:pt x="12105" y="8389"/>
                  <a:pt x="12119" y="8502"/>
                  <a:pt x="12361" y="8609"/>
                </a:cubicBezTo>
                <a:cubicBezTo>
                  <a:pt x="12604" y="8717"/>
                  <a:pt x="12602" y="8711"/>
                  <a:pt x="12914" y="8835"/>
                </a:cubicBezTo>
                <a:cubicBezTo>
                  <a:pt x="13619" y="9126"/>
                  <a:pt x="16360" y="9865"/>
                  <a:pt x="16383" y="9956"/>
                </a:cubicBezTo>
                <a:cubicBezTo>
                  <a:pt x="16406" y="10053"/>
                  <a:pt x="16708" y="10259"/>
                  <a:pt x="17055" y="10382"/>
                </a:cubicBezTo>
                <a:cubicBezTo>
                  <a:pt x="17402" y="10501"/>
                  <a:pt x="17517" y="10516"/>
                  <a:pt x="17586" y="10581"/>
                </a:cubicBezTo>
                <a:cubicBezTo>
                  <a:pt x="17667" y="10673"/>
                  <a:pt x="18153" y="10711"/>
                  <a:pt x="18280" y="10728"/>
                </a:cubicBezTo>
                <a:cubicBezTo>
                  <a:pt x="18557" y="10760"/>
                  <a:pt x="18893" y="10489"/>
                  <a:pt x="19089" y="10478"/>
                </a:cubicBezTo>
                <a:cubicBezTo>
                  <a:pt x="19216" y="10468"/>
                  <a:pt x="19355" y="10398"/>
                  <a:pt x="19378" y="10253"/>
                </a:cubicBezTo>
                <a:cubicBezTo>
                  <a:pt x="19390" y="10167"/>
                  <a:pt x="19391" y="10000"/>
                  <a:pt x="19194" y="9929"/>
                </a:cubicBezTo>
                <a:cubicBezTo>
                  <a:pt x="18986" y="9859"/>
                  <a:pt x="18638" y="9736"/>
                  <a:pt x="18395" y="9704"/>
                </a:cubicBezTo>
                <a:cubicBezTo>
                  <a:pt x="18176" y="9672"/>
                  <a:pt x="17865" y="9649"/>
                  <a:pt x="17391" y="9535"/>
                </a:cubicBezTo>
                <a:cubicBezTo>
                  <a:pt x="17021" y="9444"/>
                  <a:pt x="16892" y="9390"/>
                  <a:pt x="16556" y="9207"/>
                </a:cubicBezTo>
                <a:cubicBezTo>
                  <a:pt x="14406" y="8065"/>
                  <a:pt x="13599" y="7769"/>
                  <a:pt x="13333" y="7688"/>
                </a:cubicBezTo>
                <a:cubicBezTo>
                  <a:pt x="13148" y="7634"/>
                  <a:pt x="12939" y="7472"/>
                  <a:pt x="12766" y="7272"/>
                </a:cubicBezTo>
                <a:cubicBezTo>
                  <a:pt x="12766" y="7251"/>
                  <a:pt x="12905" y="6724"/>
                  <a:pt x="13113" y="6476"/>
                </a:cubicBezTo>
                <a:cubicBezTo>
                  <a:pt x="13217" y="6347"/>
                  <a:pt x="13263" y="6120"/>
                  <a:pt x="13229" y="6018"/>
                </a:cubicBezTo>
                <a:cubicBezTo>
                  <a:pt x="13171" y="5856"/>
                  <a:pt x="13090" y="5743"/>
                  <a:pt x="12871" y="5619"/>
                </a:cubicBezTo>
                <a:cubicBezTo>
                  <a:pt x="12408" y="5371"/>
                  <a:pt x="12024" y="5118"/>
                  <a:pt x="11527" y="4881"/>
                </a:cubicBezTo>
                <a:cubicBezTo>
                  <a:pt x="11469" y="4854"/>
                  <a:pt x="11145" y="4606"/>
                  <a:pt x="11064" y="4504"/>
                </a:cubicBezTo>
                <a:cubicBezTo>
                  <a:pt x="10925" y="4332"/>
                  <a:pt x="10871" y="4142"/>
                  <a:pt x="10558" y="4007"/>
                </a:cubicBezTo>
                <a:cubicBezTo>
                  <a:pt x="10512" y="3986"/>
                  <a:pt x="10430" y="3921"/>
                  <a:pt x="10407" y="3894"/>
                </a:cubicBezTo>
                <a:cubicBezTo>
                  <a:pt x="10326" y="3771"/>
                  <a:pt x="10428" y="3619"/>
                  <a:pt x="10486" y="3500"/>
                </a:cubicBezTo>
                <a:cubicBezTo>
                  <a:pt x="10579" y="3306"/>
                  <a:pt x="10637" y="3254"/>
                  <a:pt x="10880" y="3130"/>
                </a:cubicBezTo>
                <a:cubicBezTo>
                  <a:pt x="10938" y="3098"/>
                  <a:pt x="11076" y="3065"/>
                  <a:pt x="11285" y="3076"/>
                </a:cubicBezTo>
                <a:cubicBezTo>
                  <a:pt x="11666" y="3098"/>
                  <a:pt x="11746" y="3119"/>
                  <a:pt x="12105" y="3086"/>
                </a:cubicBezTo>
                <a:cubicBezTo>
                  <a:pt x="12440" y="3059"/>
                  <a:pt x="12463" y="2898"/>
                  <a:pt x="12452" y="2817"/>
                </a:cubicBezTo>
                <a:cubicBezTo>
                  <a:pt x="12417" y="2634"/>
                  <a:pt x="12764" y="2704"/>
                  <a:pt x="12567" y="2520"/>
                </a:cubicBezTo>
                <a:cubicBezTo>
                  <a:pt x="12544" y="2499"/>
                  <a:pt x="12776" y="2504"/>
                  <a:pt x="12730" y="2391"/>
                </a:cubicBezTo>
                <a:cubicBezTo>
                  <a:pt x="12672" y="2245"/>
                  <a:pt x="12707" y="2187"/>
                  <a:pt x="12846" y="2165"/>
                </a:cubicBezTo>
                <a:cubicBezTo>
                  <a:pt x="13123" y="2122"/>
                  <a:pt x="13159" y="1997"/>
                  <a:pt x="13055" y="1938"/>
                </a:cubicBezTo>
                <a:cubicBezTo>
                  <a:pt x="12963" y="1889"/>
                  <a:pt x="12891" y="1847"/>
                  <a:pt x="12799" y="1798"/>
                </a:cubicBezTo>
                <a:cubicBezTo>
                  <a:pt x="12729" y="1766"/>
                  <a:pt x="12674" y="1723"/>
                  <a:pt x="12650" y="1680"/>
                </a:cubicBezTo>
                <a:cubicBezTo>
                  <a:pt x="12569" y="1519"/>
                  <a:pt x="12663" y="1336"/>
                  <a:pt x="12640" y="1163"/>
                </a:cubicBezTo>
                <a:cubicBezTo>
                  <a:pt x="12593" y="808"/>
                  <a:pt x="12419" y="726"/>
                  <a:pt x="12246" y="554"/>
                </a:cubicBezTo>
                <a:cubicBezTo>
                  <a:pt x="12246" y="489"/>
                  <a:pt x="12223" y="397"/>
                  <a:pt x="12177" y="370"/>
                </a:cubicBezTo>
                <a:cubicBezTo>
                  <a:pt x="11853" y="155"/>
                  <a:pt x="11229" y="42"/>
                  <a:pt x="10674" y="15"/>
                </a:cubicBezTo>
                <a:cubicBezTo>
                  <a:pt x="10443" y="4"/>
                  <a:pt x="10164" y="-4"/>
                  <a:pt x="9897" y="1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Man Walking"/>
          <p:cNvSpPr/>
          <p:nvPr/>
        </p:nvSpPr>
        <p:spPr>
          <a:xfrm>
            <a:off x="3530209" y="2599524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Worker"/>
          <p:cNvSpPr/>
          <p:nvPr/>
        </p:nvSpPr>
        <p:spPr>
          <a:xfrm>
            <a:off x="4278424" y="2603880"/>
            <a:ext cx="498851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Worker"/>
          <p:cNvSpPr/>
          <p:nvPr/>
        </p:nvSpPr>
        <p:spPr>
          <a:xfrm>
            <a:off x="1274927" y="2593653"/>
            <a:ext cx="689727" cy="154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1100" y="4"/>
                </a:moveTo>
                <a:cubicBezTo>
                  <a:pt x="11451" y="16"/>
                  <a:pt x="11647" y="53"/>
                  <a:pt x="11647" y="53"/>
                </a:cubicBezTo>
                <a:lnTo>
                  <a:pt x="11858" y="218"/>
                </a:lnTo>
                <a:cubicBezTo>
                  <a:pt x="11858" y="218"/>
                  <a:pt x="12062" y="209"/>
                  <a:pt x="12235" y="233"/>
                </a:cubicBezTo>
                <a:cubicBezTo>
                  <a:pt x="12414" y="277"/>
                  <a:pt x="13227" y="685"/>
                  <a:pt x="13460" y="979"/>
                </a:cubicBezTo>
                <a:cubicBezTo>
                  <a:pt x="13713" y="1007"/>
                  <a:pt x="14565" y="1066"/>
                  <a:pt x="14745" y="1100"/>
                </a:cubicBezTo>
                <a:cubicBezTo>
                  <a:pt x="14926" y="1134"/>
                  <a:pt x="14927" y="1188"/>
                  <a:pt x="14790" y="1207"/>
                </a:cubicBezTo>
                <a:cubicBezTo>
                  <a:pt x="14692" y="1222"/>
                  <a:pt x="14223" y="1289"/>
                  <a:pt x="13577" y="1382"/>
                </a:cubicBezTo>
                <a:lnTo>
                  <a:pt x="13769" y="1865"/>
                </a:lnTo>
                <a:cubicBezTo>
                  <a:pt x="13769" y="1865"/>
                  <a:pt x="14262" y="2061"/>
                  <a:pt x="14489" y="2209"/>
                </a:cubicBezTo>
                <a:cubicBezTo>
                  <a:pt x="14716" y="2357"/>
                  <a:pt x="13965" y="2389"/>
                  <a:pt x="13965" y="2389"/>
                </a:cubicBezTo>
                <a:cubicBezTo>
                  <a:pt x="13965" y="2389"/>
                  <a:pt x="14296" y="2949"/>
                  <a:pt x="13818" y="3113"/>
                </a:cubicBezTo>
                <a:cubicBezTo>
                  <a:pt x="13617" y="3182"/>
                  <a:pt x="13270" y="3252"/>
                  <a:pt x="12936" y="3308"/>
                </a:cubicBezTo>
                <a:cubicBezTo>
                  <a:pt x="12753" y="3339"/>
                  <a:pt x="12680" y="3435"/>
                  <a:pt x="12778" y="3510"/>
                </a:cubicBezTo>
                <a:cubicBezTo>
                  <a:pt x="12983" y="3667"/>
                  <a:pt x="13354" y="3908"/>
                  <a:pt x="13867" y="4063"/>
                </a:cubicBezTo>
                <a:cubicBezTo>
                  <a:pt x="14683" y="4309"/>
                  <a:pt x="15429" y="5696"/>
                  <a:pt x="15503" y="6631"/>
                </a:cubicBezTo>
                <a:cubicBezTo>
                  <a:pt x="15569" y="7473"/>
                  <a:pt x="16504" y="9443"/>
                  <a:pt x="15654" y="10219"/>
                </a:cubicBezTo>
                <a:cubicBezTo>
                  <a:pt x="15654" y="10220"/>
                  <a:pt x="15654" y="10221"/>
                  <a:pt x="15654" y="10221"/>
                </a:cubicBezTo>
                <a:cubicBezTo>
                  <a:pt x="16330" y="11118"/>
                  <a:pt x="15836" y="12224"/>
                  <a:pt x="16773" y="13705"/>
                </a:cubicBezTo>
                <a:cubicBezTo>
                  <a:pt x="17901" y="15488"/>
                  <a:pt x="17721" y="18602"/>
                  <a:pt x="18186" y="18952"/>
                </a:cubicBezTo>
                <a:cubicBezTo>
                  <a:pt x="18370" y="19090"/>
                  <a:pt x="18198" y="19405"/>
                  <a:pt x="18198" y="19406"/>
                </a:cubicBezTo>
                <a:cubicBezTo>
                  <a:pt x="18198" y="19406"/>
                  <a:pt x="18906" y="19652"/>
                  <a:pt x="19935" y="19882"/>
                </a:cubicBezTo>
                <a:cubicBezTo>
                  <a:pt x="19936" y="19882"/>
                  <a:pt x="19939" y="19882"/>
                  <a:pt x="19939" y="19882"/>
                </a:cubicBezTo>
                <a:cubicBezTo>
                  <a:pt x="21464" y="19841"/>
                  <a:pt x="21600" y="20307"/>
                  <a:pt x="21518" y="20574"/>
                </a:cubicBezTo>
                <a:cubicBezTo>
                  <a:pt x="21491" y="20664"/>
                  <a:pt x="21328" y="20734"/>
                  <a:pt x="21126" y="20742"/>
                </a:cubicBezTo>
                <a:cubicBezTo>
                  <a:pt x="18861" y="20839"/>
                  <a:pt x="17696" y="20592"/>
                  <a:pt x="17259" y="20465"/>
                </a:cubicBezTo>
                <a:cubicBezTo>
                  <a:pt x="17171" y="20439"/>
                  <a:pt x="17055" y="20465"/>
                  <a:pt x="17052" y="20512"/>
                </a:cubicBezTo>
                <a:cubicBezTo>
                  <a:pt x="17049" y="20554"/>
                  <a:pt x="16981" y="20589"/>
                  <a:pt x="16886" y="20588"/>
                </a:cubicBezTo>
                <a:cubicBezTo>
                  <a:pt x="15793" y="20569"/>
                  <a:pt x="15098" y="20521"/>
                  <a:pt x="14685" y="20480"/>
                </a:cubicBezTo>
                <a:cubicBezTo>
                  <a:pt x="14389" y="20450"/>
                  <a:pt x="14180" y="20331"/>
                  <a:pt x="14184" y="20196"/>
                </a:cubicBezTo>
                <a:lnTo>
                  <a:pt x="14191" y="19841"/>
                </a:lnTo>
                <a:cubicBezTo>
                  <a:pt x="14193" y="19783"/>
                  <a:pt x="14150" y="19727"/>
                  <a:pt x="14070" y="19680"/>
                </a:cubicBezTo>
                <a:cubicBezTo>
                  <a:pt x="13308" y="19232"/>
                  <a:pt x="13744" y="18275"/>
                  <a:pt x="13464" y="16954"/>
                </a:cubicBezTo>
                <a:cubicBezTo>
                  <a:pt x="13169" y="15566"/>
                  <a:pt x="13045" y="15553"/>
                  <a:pt x="11967" y="13337"/>
                </a:cubicBezTo>
                <a:cubicBezTo>
                  <a:pt x="11964" y="13337"/>
                  <a:pt x="11963" y="13337"/>
                  <a:pt x="11960" y="13337"/>
                </a:cubicBezTo>
                <a:cubicBezTo>
                  <a:pt x="10494" y="14533"/>
                  <a:pt x="11097" y="15298"/>
                  <a:pt x="10901" y="15845"/>
                </a:cubicBezTo>
                <a:cubicBezTo>
                  <a:pt x="10704" y="16392"/>
                  <a:pt x="9869" y="17106"/>
                  <a:pt x="9857" y="18966"/>
                </a:cubicBezTo>
                <a:cubicBezTo>
                  <a:pt x="9833" y="20495"/>
                  <a:pt x="9802" y="19812"/>
                  <a:pt x="9400" y="20330"/>
                </a:cubicBezTo>
                <a:cubicBezTo>
                  <a:pt x="9527" y="20446"/>
                  <a:pt x="9751" y="20561"/>
                  <a:pt x="10151" y="20672"/>
                </a:cubicBezTo>
                <a:cubicBezTo>
                  <a:pt x="10891" y="20876"/>
                  <a:pt x="10818" y="21130"/>
                  <a:pt x="10754" y="21288"/>
                </a:cubicBezTo>
                <a:cubicBezTo>
                  <a:pt x="10730" y="21346"/>
                  <a:pt x="10635" y="21392"/>
                  <a:pt x="10509" y="21408"/>
                </a:cubicBezTo>
                <a:cubicBezTo>
                  <a:pt x="9013" y="21592"/>
                  <a:pt x="8066" y="21410"/>
                  <a:pt x="7527" y="21253"/>
                </a:cubicBezTo>
                <a:cubicBezTo>
                  <a:pt x="6963" y="21089"/>
                  <a:pt x="6864" y="20619"/>
                  <a:pt x="6570" y="20477"/>
                </a:cubicBezTo>
                <a:cubicBezTo>
                  <a:pt x="6403" y="20396"/>
                  <a:pt x="6392" y="20200"/>
                  <a:pt x="6415" y="20045"/>
                </a:cubicBezTo>
                <a:cubicBezTo>
                  <a:pt x="6413" y="20044"/>
                  <a:pt x="6410" y="20043"/>
                  <a:pt x="6408" y="20043"/>
                </a:cubicBezTo>
                <a:cubicBezTo>
                  <a:pt x="5812" y="19650"/>
                  <a:pt x="6494" y="19524"/>
                  <a:pt x="6411" y="17446"/>
                </a:cubicBezTo>
                <a:cubicBezTo>
                  <a:pt x="6158" y="14690"/>
                  <a:pt x="7234" y="14379"/>
                  <a:pt x="6886" y="12819"/>
                </a:cubicBezTo>
                <a:cubicBezTo>
                  <a:pt x="6871" y="12752"/>
                  <a:pt x="6858" y="12685"/>
                  <a:pt x="6845" y="12621"/>
                </a:cubicBezTo>
                <a:cubicBezTo>
                  <a:pt x="6830" y="12548"/>
                  <a:pt x="6696" y="12494"/>
                  <a:pt x="6532" y="12492"/>
                </a:cubicBezTo>
                <a:cubicBezTo>
                  <a:pt x="6056" y="12485"/>
                  <a:pt x="5585" y="12451"/>
                  <a:pt x="5224" y="12371"/>
                </a:cubicBezTo>
                <a:cubicBezTo>
                  <a:pt x="5090" y="12341"/>
                  <a:pt x="4933" y="12381"/>
                  <a:pt x="4915" y="12448"/>
                </a:cubicBezTo>
                <a:cubicBezTo>
                  <a:pt x="4831" y="12755"/>
                  <a:pt x="4661" y="13159"/>
                  <a:pt x="4576" y="13451"/>
                </a:cubicBezTo>
                <a:cubicBezTo>
                  <a:pt x="4473" y="13804"/>
                  <a:pt x="4432" y="14178"/>
                  <a:pt x="4418" y="14334"/>
                </a:cubicBezTo>
                <a:cubicBezTo>
                  <a:pt x="4414" y="14374"/>
                  <a:pt x="4330" y="14404"/>
                  <a:pt x="4240" y="14399"/>
                </a:cubicBezTo>
                <a:lnTo>
                  <a:pt x="3999" y="14386"/>
                </a:lnTo>
                <a:lnTo>
                  <a:pt x="3404" y="14350"/>
                </a:lnTo>
                <a:cubicBezTo>
                  <a:pt x="3314" y="14345"/>
                  <a:pt x="3252" y="14308"/>
                  <a:pt x="3272" y="14268"/>
                </a:cubicBezTo>
                <a:cubicBezTo>
                  <a:pt x="3347" y="14116"/>
                  <a:pt x="3520" y="13748"/>
                  <a:pt x="3622" y="13396"/>
                </a:cubicBezTo>
                <a:cubicBezTo>
                  <a:pt x="3748" y="12962"/>
                  <a:pt x="3839" y="12269"/>
                  <a:pt x="4029" y="12040"/>
                </a:cubicBezTo>
                <a:cubicBezTo>
                  <a:pt x="4053" y="12011"/>
                  <a:pt x="4124" y="11995"/>
                  <a:pt x="4191" y="11999"/>
                </a:cubicBezTo>
                <a:lnTo>
                  <a:pt x="4199" y="11999"/>
                </a:lnTo>
                <a:lnTo>
                  <a:pt x="4331" y="11542"/>
                </a:lnTo>
                <a:cubicBezTo>
                  <a:pt x="4330" y="11541"/>
                  <a:pt x="4328" y="11541"/>
                  <a:pt x="4327" y="11540"/>
                </a:cubicBezTo>
                <a:cubicBezTo>
                  <a:pt x="4197" y="11529"/>
                  <a:pt x="4074" y="11514"/>
                  <a:pt x="3977" y="11497"/>
                </a:cubicBezTo>
                <a:cubicBezTo>
                  <a:pt x="3976" y="11496"/>
                  <a:pt x="3977" y="11495"/>
                  <a:pt x="3977" y="11495"/>
                </a:cubicBezTo>
                <a:cubicBezTo>
                  <a:pt x="3999" y="11368"/>
                  <a:pt x="4058" y="11143"/>
                  <a:pt x="4059" y="11139"/>
                </a:cubicBezTo>
                <a:cubicBezTo>
                  <a:pt x="4064" y="11138"/>
                  <a:pt x="4169" y="11117"/>
                  <a:pt x="4369" y="11102"/>
                </a:cubicBezTo>
                <a:cubicBezTo>
                  <a:pt x="4370" y="11101"/>
                  <a:pt x="4371" y="11101"/>
                  <a:pt x="4372" y="11100"/>
                </a:cubicBezTo>
                <a:cubicBezTo>
                  <a:pt x="4348" y="11034"/>
                  <a:pt x="4261" y="10886"/>
                  <a:pt x="3954" y="10868"/>
                </a:cubicBezTo>
                <a:cubicBezTo>
                  <a:pt x="3574" y="10846"/>
                  <a:pt x="3199" y="11016"/>
                  <a:pt x="2804" y="11129"/>
                </a:cubicBezTo>
                <a:cubicBezTo>
                  <a:pt x="2761" y="11141"/>
                  <a:pt x="2712" y="11121"/>
                  <a:pt x="2733" y="11100"/>
                </a:cubicBezTo>
                <a:cubicBezTo>
                  <a:pt x="3018" y="10819"/>
                  <a:pt x="3457" y="10648"/>
                  <a:pt x="3935" y="10550"/>
                </a:cubicBezTo>
                <a:cubicBezTo>
                  <a:pt x="3936" y="10550"/>
                  <a:pt x="3938" y="10549"/>
                  <a:pt x="3939" y="10549"/>
                </a:cubicBezTo>
                <a:cubicBezTo>
                  <a:pt x="3874" y="10303"/>
                  <a:pt x="4073" y="9517"/>
                  <a:pt x="3434" y="9308"/>
                </a:cubicBezTo>
                <a:cubicBezTo>
                  <a:pt x="2698" y="9068"/>
                  <a:pt x="0" y="7448"/>
                  <a:pt x="0" y="7251"/>
                </a:cubicBezTo>
                <a:cubicBezTo>
                  <a:pt x="0" y="7054"/>
                  <a:pt x="1308" y="6631"/>
                  <a:pt x="1308" y="6631"/>
                </a:cubicBezTo>
                <a:cubicBezTo>
                  <a:pt x="1243" y="6574"/>
                  <a:pt x="1211" y="6523"/>
                  <a:pt x="1225" y="6485"/>
                </a:cubicBezTo>
                <a:cubicBezTo>
                  <a:pt x="1323" y="6223"/>
                  <a:pt x="1911" y="5918"/>
                  <a:pt x="2352" y="5939"/>
                </a:cubicBezTo>
                <a:cubicBezTo>
                  <a:pt x="2353" y="5938"/>
                  <a:pt x="2355" y="5939"/>
                  <a:pt x="2356" y="5939"/>
                </a:cubicBezTo>
                <a:cubicBezTo>
                  <a:pt x="2740" y="5597"/>
                  <a:pt x="5895" y="4020"/>
                  <a:pt x="7354" y="3607"/>
                </a:cubicBezTo>
                <a:cubicBezTo>
                  <a:pt x="7394" y="3594"/>
                  <a:pt x="7435" y="3582"/>
                  <a:pt x="7478" y="3574"/>
                </a:cubicBezTo>
                <a:cubicBezTo>
                  <a:pt x="7913" y="3489"/>
                  <a:pt x="8220" y="3433"/>
                  <a:pt x="8485" y="3397"/>
                </a:cubicBezTo>
                <a:cubicBezTo>
                  <a:pt x="8740" y="3363"/>
                  <a:pt x="8954" y="3286"/>
                  <a:pt x="9076" y="3181"/>
                </a:cubicBezTo>
                <a:cubicBezTo>
                  <a:pt x="9081" y="3177"/>
                  <a:pt x="9087" y="3173"/>
                  <a:pt x="9091" y="3169"/>
                </a:cubicBezTo>
                <a:cubicBezTo>
                  <a:pt x="9234" y="3044"/>
                  <a:pt x="9228" y="2897"/>
                  <a:pt x="9084" y="2772"/>
                </a:cubicBezTo>
                <a:cubicBezTo>
                  <a:pt x="8847" y="2568"/>
                  <a:pt x="8620" y="2300"/>
                  <a:pt x="8481" y="2118"/>
                </a:cubicBezTo>
                <a:cubicBezTo>
                  <a:pt x="8198" y="2159"/>
                  <a:pt x="8015" y="2185"/>
                  <a:pt x="7979" y="2191"/>
                </a:cubicBezTo>
                <a:cubicBezTo>
                  <a:pt x="7684" y="2237"/>
                  <a:pt x="7735" y="2072"/>
                  <a:pt x="7904" y="1918"/>
                </a:cubicBezTo>
                <a:cubicBezTo>
                  <a:pt x="7245" y="1088"/>
                  <a:pt x="8407" y="295"/>
                  <a:pt x="9634" y="102"/>
                </a:cubicBezTo>
                <a:cubicBezTo>
                  <a:pt x="10248" y="5"/>
                  <a:pt x="10750" y="-8"/>
                  <a:pt x="11100" y="4"/>
                </a:cubicBezTo>
                <a:close/>
                <a:moveTo>
                  <a:pt x="5560" y="6797"/>
                </a:moveTo>
                <a:cubicBezTo>
                  <a:pt x="5495" y="6794"/>
                  <a:pt x="5423" y="6797"/>
                  <a:pt x="5356" y="6809"/>
                </a:cubicBezTo>
                <a:cubicBezTo>
                  <a:pt x="4983" y="6879"/>
                  <a:pt x="4734" y="7031"/>
                  <a:pt x="4764" y="7075"/>
                </a:cubicBezTo>
                <a:cubicBezTo>
                  <a:pt x="4880" y="7240"/>
                  <a:pt x="4313" y="7430"/>
                  <a:pt x="3781" y="7512"/>
                </a:cubicBezTo>
                <a:cubicBezTo>
                  <a:pt x="3622" y="7536"/>
                  <a:pt x="3533" y="7610"/>
                  <a:pt x="3585" y="7681"/>
                </a:cubicBezTo>
                <a:cubicBezTo>
                  <a:pt x="3906" y="8127"/>
                  <a:pt x="4387" y="8671"/>
                  <a:pt x="4519" y="8819"/>
                </a:cubicBezTo>
                <a:cubicBezTo>
                  <a:pt x="4552" y="8843"/>
                  <a:pt x="4584" y="8866"/>
                  <a:pt x="4617" y="8890"/>
                </a:cubicBezTo>
                <a:lnTo>
                  <a:pt x="5850" y="9497"/>
                </a:lnTo>
                <a:cubicBezTo>
                  <a:pt x="5886" y="9514"/>
                  <a:pt x="5935" y="9525"/>
                  <a:pt x="5989" y="9527"/>
                </a:cubicBezTo>
                <a:cubicBezTo>
                  <a:pt x="6223" y="9533"/>
                  <a:pt x="6461" y="9544"/>
                  <a:pt x="6672" y="9554"/>
                </a:cubicBezTo>
                <a:cubicBezTo>
                  <a:pt x="6822" y="9561"/>
                  <a:pt x="6940" y="9497"/>
                  <a:pt x="6894" y="9433"/>
                </a:cubicBezTo>
                <a:cubicBezTo>
                  <a:pt x="6508" y="8890"/>
                  <a:pt x="5753" y="7709"/>
                  <a:pt x="5895" y="6982"/>
                </a:cubicBezTo>
                <a:cubicBezTo>
                  <a:pt x="5914" y="6885"/>
                  <a:pt x="5754" y="6809"/>
                  <a:pt x="5560" y="6797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Child at Play"/>
          <p:cNvSpPr/>
          <p:nvPr/>
        </p:nvSpPr>
        <p:spPr>
          <a:xfrm>
            <a:off x="4874930" y="2650455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What number are you?"/>
          <p:cNvSpPr/>
          <p:nvPr/>
        </p:nvSpPr>
        <p:spPr>
          <a:xfrm>
            <a:off x="3246966" y="1748159"/>
            <a:ext cx="1447636" cy="665802"/>
          </a:xfrm>
          <a:prstGeom prst="wedgeEllipseCallout">
            <a:avLst>
              <a:gd name="adj1" fmla="val -49425"/>
              <a:gd name="adj2" fmla="val 7000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number are you?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