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</p:sldIdLst>
  <p:sldSz cx="6350000" cy="444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66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1pPr>
    <a:lvl2pPr marL="0" marR="0" indent="0" algn="ctr" defTabSz="266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2pPr>
    <a:lvl3pPr marL="0" marR="0" indent="0" algn="ctr" defTabSz="266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3pPr>
    <a:lvl4pPr marL="0" marR="0" indent="0" algn="ctr" defTabSz="266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4pPr>
    <a:lvl5pPr marL="0" marR="0" indent="0" algn="ctr" defTabSz="266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5pPr>
    <a:lvl6pPr marL="0" marR="0" indent="0" algn="ctr" defTabSz="266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6pPr>
    <a:lvl7pPr marL="0" marR="0" indent="0" algn="ctr" defTabSz="266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7pPr>
    <a:lvl8pPr marL="0" marR="0" indent="0" algn="ctr" defTabSz="266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8pPr>
    <a:lvl9pPr marL="0" marR="0" indent="0" algn="ctr" defTabSz="266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3175" cap="flat">
              <a:solidFill>
                <a:srgbClr val="4780AA"/>
              </a:solidFill>
              <a:prstDash val="solid"/>
              <a:miter lim="400000"/>
            </a:ln>
          </a:left>
          <a:right>
            <a:ln w="3175" cap="flat">
              <a:solidFill>
                <a:srgbClr val="4780AA"/>
              </a:solidFill>
              <a:prstDash val="solid"/>
              <a:miter lim="400000"/>
            </a:ln>
          </a:right>
          <a:top>
            <a:ln w="3175" cap="flat">
              <a:solidFill>
                <a:srgbClr val="4780AA"/>
              </a:solidFill>
              <a:prstDash val="solid"/>
              <a:miter lim="400000"/>
            </a:ln>
          </a:top>
          <a:bottom>
            <a:ln w="3175" cap="flat">
              <a:solidFill>
                <a:srgbClr val="4780AA"/>
              </a:solidFill>
              <a:prstDash val="solid"/>
              <a:miter lim="400000"/>
            </a:ln>
          </a:bottom>
          <a:insideH>
            <a:ln w="3175" cap="flat">
              <a:solidFill>
                <a:srgbClr val="4780AA"/>
              </a:solidFill>
              <a:prstDash val="solid"/>
              <a:miter lim="400000"/>
            </a:ln>
          </a:insideH>
          <a:insideV>
            <a:ln w="3175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9C4C8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4780AA"/>
              </a:solidFill>
              <a:prstDash val="solid"/>
              <a:miter lim="400000"/>
            </a:ln>
          </a:left>
          <a:right>
            <a:ln w="3175" cap="flat">
              <a:solidFill>
                <a:srgbClr val="4780AA"/>
              </a:solidFill>
              <a:prstDash val="solid"/>
              <a:miter lim="400000"/>
            </a:ln>
          </a:right>
          <a:top>
            <a:ln w="3175" cap="flat">
              <a:solidFill>
                <a:srgbClr val="4780AA"/>
              </a:solidFill>
              <a:prstDash val="solid"/>
              <a:miter lim="400000"/>
            </a:ln>
          </a:top>
          <a:bottom>
            <a:ln w="3175" cap="flat">
              <a:solidFill>
                <a:srgbClr val="4780AA"/>
              </a:solidFill>
              <a:prstDash val="solid"/>
              <a:miter lim="400000"/>
            </a:ln>
          </a:bottom>
          <a:insideH>
            <a:ln w="3175" cap="flat">
              <a:solidFill>
                <a:srgbClr val="4780AA"/>
              </a:solidFill>
              <a:prstDash val="solid"/>
              <a:miter lim="400000"/>
            </a:ln>
          </a:insideH>
          <a:insideV>
            <a:ln w="3175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313507"/>
              <a:satOff val="34334"/>
              <a:lumOff val="-8266"/>
              <a:alpha val="62000"/>
            </a:scheme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3175" cap="flat">
              <a:solidFill>
                <a:srgbClr val="4780AA"/>
              </a:solidFill>
              <a:prstDash val="solid"/>
              <a:miter lim="400000"/>
            </a:ln>
          </a:left>
          <a:right>
            <a:ln w="3175" cap="flat">
              <a:solidFill>
                <a:srgbClr val="4780AA"/>
              </a:solidFill>
              <a:prstDash val="solid"/>
              <a:miter lim="400000"/>
            </a:ln>
          </a:right>
          <a:top>
            <a:ln w="3175" cap="flat">
              <a:solidFill>
                <a:srgbClr val="4780AA"/>
              </a:solidFill>
              <a:prstDash val="solid"/>
              <a:miter lim="400000"/>
            </a:ln>
          </a:top>
          <a:bottom>
            <a:ln w="3175" cap="flat">
              <a:solidFill>
                <a:srgbClr val="4780AA"/>
              </a:solidFill>
              <a:prstDash val="solid"/>
              <a:miter lim="400000"/>
            </a:ln>
          </a:bottom>
          <a:insideH>
            <a:ln w="3175" cap="flat">
              <a:solidFill>
                <a:srgbClr val="4780AA"/>
              </a:solidFill>
              <a:prstDash val="solid"/>
              <a:miter lim="400000"/>
            </a:ln>
          </a:insideH>
          <a:insideV>
            <a:ln w="3175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4780AA"/>
              </a:solidFill>
              <a:prstDash val="solid"/>
              <a:miter lim="400000"/>
            </a:ln>
          </a:left>
          <a:right>
            <a:ln w="3175" cap="flat">
              <a:solidFill>
                <a:srgbClr val="4780AA"/>
              </a:solidFill>
              <a:prstDash val="solid"/>
              <a:miter lim="400000"/>
            </a:ln>
          </a:right>
          <a:top>
            <a:ln w="3175" cap="flat">
              <a:solidFill>
                <a:srgbClr val="4780AA"/>
              </a:solidFill>
              <a:prstDash val="solid"/>
              <a:miter lim="400000"/>
            </a:ln>
          </a:top>
          <a:bottom>
            <a:ln w="3175" cap="flat">
              <a:solidFill>
                <a:srgbClr val="4780AA"/>
              </a:solidFill>
              <a:prstDash val="solid"/>
              <a:miter lim="400000"/>
            </a:ln>
          </a:bottom>
          <a:insideH>
            <a:ln w="3175" cap="flat">
              <a:solidFill>
                <a:srgbClr val="4780AA"/>
              </a:solidFill>
              <a:prstDash val="solid"/>
              <a:miter lim="400000"/>
            </a:ln>
          </a:insideH>
          <a:insideV>
            <a:ln w="3175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313507"/>
              <a:satOff val="34334"/>
              <a:lumOff val="-8266"/>
              <a:alpha val="6200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313507"/>
              <a:satOff val="34334"/>
              <a:lumOff val="-8266"/>
              <a:alpha val="10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6">
              <a:hueOff val="-254308"/>
              <a:satOff val="57261"/>
              <a:lumOff val="12765"/>
              <a:alpha val="62000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37185"/>
              <a:satOff val="27043"/>
              <a:lumOff val="-11337"/>
              <a:alpha val="80000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37185"/>
              <a:satOff val="27043"/>
              <a:lumOff val="-11337"/>
              <a:alpha val="80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4C4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BABABA">
              <a:alpha val="70000"/>
            </a:srgbClr>
          </a:solidFill>
        </a:fill>
      </a:tcStyle>
    </a:firstCol>
    <a:lastRow>
      <a:tcTxStyle b="off" i="off">
        <a:fontRef idx="minor">
          <a:srgbClr val="858585"/>
        </a:fontRef>
        <a:srgbClr val="858585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4B4B4B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739060"/>
              <a:satOff val="51948"/>
              <a:lumOff val="-8454"/>
              <a:alpha val="62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868685"/>
              </a:solidFill>
              <a:prstDash val="solid"/>
              <a:miter lim="400000"/>
            </a:ln>
          </a:top>
          <a:bottom>
            <a:ln w="3175" cap="flat">
              <a:solidFill>
                <a:srgbClr val="868685"/>
              </a:solidFill>
              <a:prstDash val="solid"/>
              <a:miter lim="400000"/>
            </a:ln>
          </a:bottom>
          <a:insideH>
            <a:ln w="3175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D5CBC0">
              <a:alpha val="39000"/>
            </a:srgbClr>
          </a:solidFill>
        </a:fill>
      </a:tcStyle>
    </a:band2H>
    <a:firstCol>
      <a:tcTxStyle b="off" i="off">
        <a:fontRef idx="minor">
          <a:srgbClr val="858585"/>
        </a:fontRef>
        <a:srgbClr val="858585"/>
      </a:tcTxStyle>
      <a:tcStyle>
        <a:tcBdr>
          <a:left>
            <a:ln w="3175" cap="flat">
              <a:solidFill>
                <a:srgbClr val="868685"/>
              </a:solidFill>
              <a:prstDash val="solid"/>
              <a:miter lim="400000"/>
            </a:ln>
          </a:left>
          <a:right>
            <a:ln w="3175" cap="flat">
              <a:solidFill>
                <a:srgbClr val="868685"/>
              </a:solidFill>
              <a:prstDash val="solid"/>
              <a:miter lim="400000"/>
            </a:ln>
          </a:right>
          <a:top>
            <a:ln w="3175" cap="flat">
              <a:solidFill>
                <a:srgbClr val="868685"/>
              </a:solidFill>
              <a:prstDash val="solid"/>
              <a:miter lim="400000"/>
            </a:ln>
          </a:top>
          <a:bottom>
            <a:ln w="3175" cap="flat">
              <a:solidFill>
                <a:srgbClr val="868685"/>
              </a:solidFill>
              <a:prstDash val="solid"/>
              <a:miter lim="400000"/>
            </a:ln>
          </a:bottom>
          <a:insideH>
            <a:ln w="3175" cap="flat">
              <a:solidFill>
                <a:srgbClr val="868685"/>
              </a:solidFill>
              <a:prstDash val="solid"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9A3C00"/>
              </a:solidFill>
              <a:prstDash val="solid"/>
              <a:miter lim="400000"/>
            </a:ln>
          </a:top>
          <a:bottom>
            <a:ln w="3175" cap="flat">
              <a:solidFill>
                <a:srgbClr val="9A3C00"/>
              </a:solidFill>
              <a:prstDash val="solid"/>
              <a:miter lim="400000"/>
            </a:ln>
          </a:bottom>
          <a:insideH>
            <a:ln w="3175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9A3C00"/>
              </a:solidFill>
              <a:prstDash val="solid"/>
              <a:miter lim="400000"/>
            </a:ln>
          </a:top>
          <a:bottom>
            <a:ln w="3175" cap="flat">
              <a:solidFill>
                <a:srgbClr val="9A3C00"/>
              </a:solidFill>
              <a:prstDash val="solid"/>
              <a:miter lim="400000"/>
            </a:ln>
          </a:bottom>
          <a:insideH>
            <a:ln w="3175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85948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3175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top>
          <a:bottom>
            <a:ln w="3175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bottom>
          <a:insideH>
            <a:ln w="3175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H>
          <a:insideV>
            <a:ln w="3175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85948">
              <a:alpha val="6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FEFEE0">
              <a:alpha val="55000"/>
            </a:srgbClr>
          </a:solidFill>
        </a:fill>
      </a:tcStyle>
    </a:band2H>
    <a:firstCol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chemeClr val="accent5">
                  <a:hueOff val="61010"/>
                  <a:satOff val="20460"/>
                  <a:lumOff val="-2197"/>
                  <a:alpha val="62000"/>
                </a:schemeClr>
              </a:solidFill>
              <a:prstDash val="solid"/>
              <a:miter lim="400000"/>
            </a:ln>
          </a:right>
          <a:top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lastRow>
    <a:fir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“Type a quote here.”"/>
          <p:cNvSpPr txBox="1"/>
          <p:nvPr>
            <p:ph type="body" sz="quarter" idx="13"/>
          </p:nvPr>
        </p:nvSpPr>
        <p:spPr>
          <a:xfrm>
            <a:off x="1715066" y="2038661"/>
            <a:ext cx="2919868" cy="218850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>
                <a:solidFill>
                  <a:srgbClr val="45A7DE"/>
                </a:solidFill>
              </a:defRPr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4" name="–Johnny Appleseed"/>
          <p:cNvSpPr txBox="1"/>
          <p:nvPr>
            <p:ph type="body" sz="quarter" idx="14"/>
          </p:nvPr>
        </p:nvSpPr>
        <p:spPr>
          <a:xfrm>
            <a:off x="1715066" y="2637092"/>
            <a:ext cx="2919868" cy="218849"/>
          </a:xfrm>
          <a:prstGeom prst="rect">
            <a:avLst/>
          </a:prstGeom>
        </p:spPr>
        <p:txBody>
          <a:bodyPr>
            <a:spAutoFit/>
          </a:bodyPr>
          <a:lstStyle/>
          <a:p>
            <a:pPr/>
            <a:r>
              <a:t>–Johnny Appleseed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3102952" y="3448560"/>
            <a:ext cx="142396" cy="129949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sz="half" idx="13"/>
          </p:nvPr>
        </p:nvSpPr>
        <p:spPr>
          <a:xfrm>
            <a:off x="1360714" y="861785"/>
            <a:ext cx="3628573" cy="272143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3102952" y="3448560"/>
            <a:ext cx="142396" cy="129949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3102952" y="3448560"/>
            <a:ext cx="142396" cy="129949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quarter" idx="13"/>
          </p:nvPr>
        </p:nvSpPr>
        <p:spPr>
          <a:xfrm>
            <a:off x="1725429" y="1042910"/>
            <a:ext cx="2902150" cy="163401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715066" y="2704419"/>
            <a:ext cx="2919868" cy="46066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715066" y="3186339"/>
            <a:ext cx="2919868" cy="35435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3102952" y="3448560"/>
            <a:ext cx="142396" cy="129949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15066" y="1655535"/>
            <a:ext cx="2919868" cy="113393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3102952" y="3448560"/>
            <a:ext cx="142396" cy="129949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utterfly-and-leaf_3000x1734.jpeg"/>
          <p:cNvSpPr/>
          <p:nvPr>
            <p:ph type="pic" sz="quarter" idx="13"/>
          </p:nvPr>
        </p:nvSpPr>
        <p:spPr>
          <a:xfrm>
            <a:off x="3194489" y="1088571"/>
            <a:ext cx="1605219" cy="214029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467019" y="1255117"/>
            <a:ext cx="1637111" cy="921318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467019" y="2197695"/>
            <a:ext cx="1637111" cy="103825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3102952" y="3448560"/>
            <a:ext cx="142396" cy="129949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1715066" y="932656"/>
            <a:ext cx="2919868" cy="680358"/>
          </a:xfrm>
          <a:prstGeom prst="rect">
            <a:avLst/>
          </a:prstGeom>
        </p:spPr>
        <p:txBody>
          <a:bodyPr anchor="ctr"/>
          <a:lstStyle>
            <a:lvl1pPr>
              <a:defRPr sz="3400"/>
            </a:lvl1pPr>
          </a:lstStyle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xfrm>
            <a:off x="3102952" y="3448560"/>
            <a:ext cx="142396" cy="129949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1715066" y="932656"/>
            <a:ext cx="2919868" cy="680358"/>
          </a:xfrm>
          <a:prstGeom prst="rect">
            <a:avLst/>
          </a:prstGeom>
        </p:spPr>
        <p:txBody>
          <a:bodyPr anchor="ctr"/>
          <a:lstStyle>
            <a:lvl1pPr>
              <a:defRPr sz="3400"/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1715066" y="1634274"/>
            <a:ext cx="2919868" cy="1594588"/>
          </a:xfrm>
          <a:prstGeom prst="rect">
            <a:avLst/>
          </a:prstGeom>
        </p:spPr>
        <p:txBody>
          <a:bodyPr anchor="ctr"/>
          <a:lstStyle>
            <a:lvl1pPr marL="248478" indent="-248478" algn="l">
              <a:spcBef>
                <a:spcPts val="1900"/>
              </a:spcBef>
              <a:buSzPct val="47000"/>
              <a:buBlip>
                <a:blip r:embed="rId2"/>
              </a:buBlip>
              <a:defRPr sz="1800"/>
            </a:lvl1pPr>
            <a:lvl2pPr marL="883478" indent="-248478" algn="l">
              <a:spcBef>
                <a:spcPts val="1900"/>
              </a:spcBef>
              <a:buSzPct val="47000"/>
              <a:buBlip>
                <a:blip r:embed="rId2"/>
              </a:buBlip>
              <a:defRPr sz="1800"/>
            </a:lvl2pPr>
            <a:lvl3pPr marL="1518478" indent="-248478" algn="l">
              <a:spcBef>
                <a:spcPts val="1900"/>
              </a:spcBef>
              <a:buSzPct val="47000"/>
              <a:buBlip>
                <a:blip r:embed="rId2"/>
              </a:buBlip>
              <a:defRPr sz="1800"/>
            </a:lvl3pPr>
            <a:lvl4pPr marL="2153478" indent="-248478" algn="l">
              <a:spcBef>
                <a:spcPts val="1900"/>
              </a:spcBef>
              <a:buSzPct val="47000"/>
              <a:buBlip>
                <a:blip r:embed="rId2"/>
              </a:buBlip>
              <a:defRPr sz="1800"/>
            </a:lvl4pPr>
            <a:lvl5pPr marL="2788478" indent="-248478" algn="l">
              <a:spcBef>
                <a:spcPts val="1900"/>
              </a:spcBef>
              <a:buSzPct val="47000"/>
              <a:buBlip>
                <a:blip r:embed="rId2"/>
              </a:buBlip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3102952" y="3448560"/>
            <a:ext cx="142396" cy="129949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utterfly-and-leaf_3000x1734.jpeg"/>
          <p:cNvSpPr/>
          <p:nvPr>
            <p:ph type="pic" sz="quarter" idx="13"/>
          </p:nvPr>
        </p:nvSpPr>
        <p:spPr>
          <a:xfrm>
            <a:off x="3391155" y="1581121"/>
            <a:ext cx="1243779" cy="165837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1715066" y="932656"/>
            <a:ext cx="2919868" cy="680358"/>
          </a:xfrm>
          <a:prstGeom prst="rect">
            <a:avLst/>
          </a:prstGeom>
        </p:spPr>
        <p:txBody>
          <a:bodyPr anchor="ctr"/>
          <a:lstStyle>
            <a:lvl1pPr>
              <a:defRPr sz="3400"/>
            </a:lvl1pPr>
          </a:lstStyle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1715066" y="1634274"/>
            <a:ext cx="1523718" cy="1594588"/>
          </a:xfrm>
          <a:prstGeom prst="rect">
            <a:avLst/>
          </a:prstGeom>
        </p:spPr>
        <p:txBody>
          <a:bodyPr anchor="ctr"/>
          <a:lstStyle>
            <a:lvl1pPr marL="172861" indent="-172861" algn="l">
              <a:spcBef>
                <a:spcPts val="1700"/>
              </a:spcBef>
              <a:buSzPct val="50000"/>
              <a:buBlip>
                <a:blip r:embed="rId2"/>
              </a:buBlip>
            </a:lvl1pPr>
            <a:lvl2pPr marL="617361" indent="-172861" algn="l">
              <a:spcBef>
                <a:spcPts val="1700"/>
              </a:spcBef>
              <a:buSzPct val="50000"/>
              <a:buBlip>
                <a:blip r:embed="rId2"/>
              </a:buBlip>
            </a:lvl2pPr>
            <a:lvl3pPr marL="1061861" indent="-172861" algn="l">
              <a:spcBef>
                <a:spcPts val="1700"/>
              </a:spcBef>
              <a:buSzPct val="50000"/>
              <a:buBlip>
                <a:blip r:embed="rId2"/>
              </a:buBlip>
            </a:lvl3pPr>
            <a:lvl4pPr marL="1506361" indent="-172861" algn="l">
              <a:spcBef>
                <a:spcPts val="1700"/>
              </a:spcBef>
              <a:buSzPct val="50000"/>
              <a:buBlip>
                <a:blip r:embed="rId2"/>
              </a:buBlip>
            </a:lvl4pPr>
            <a:lvl5pPr marL="1950861" indent="-172861" algn="l">
              <a:spcBef>
                <a:spcPts val="1700"/>
              </a:spcBef>
              <a:buSzPct val="50000"/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3102952" y="3448560"/>
            <a:ext cx="142396" cy="129949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1715066" y="1216138"/>
            <a:ext cx="2919868" cy="2012724"/>
          </a:xfrm>
          <a:prstGeom prst="rect">
            <a:avLst/>
          </a:prstGeom>
        </p:spPr>
        <p:txBody>
          <a:bodyPr anchor="ctr"/>
          <a:lstStyle>
            <a:lvl1pPr marL="248478" indent="-248478" algn="l">
              <a:spcBef>
                <a:spcPts val="1900"/>
              </a:spcBef>
              <a:buSzPct val="47000"/>
              <a:buBlip>
                <a:blip r:embed="rId2"/>
              </a:buBlip>
              <a:defRPr sz="1800"/>
            </a:lvl1pPr>
            <a:lvl2pPr marL="883478" indent="-248478" algn="l">
              <a:spcBef>
                <a:spcPts val="1900"/>
              </a:spcBef>
              <a:buSzPct val="47000"/>
              <a:buBlip>
                <a:blip r:embed="rId2"/>
              </a:buBlip>
              <a:defRPr sz="1800"/>
            </a:lvl2pPr>
            <a:lvl3pPr marL="1518478" indent="-248478" algn="l">
              <a:spcBef>
                <a:spcPts val="1900"/>
              </a:spcBef>
              <a:buSzPct val="47000"/>
              <a:buBlip>
                <a:blip r:embed="rId2"/>
              </a:buBlip>
              <a:defRPr sz="1800"/>
            </a:lvl3pPr>
            <a:lvl4pPr marL="2153478" indent="-248478" algn="l">
              <a:spcBef>
                <a:spcPts val="1900"/>
              </a:spcBef>
              <a:buSzPct val="47000"/>
              <a:buBlip>
                <a:blip r:embed="rId2"/>
              </a:buBlip>
              <a:defRPr sz="1800"/>
            </a:lvl4pPr>
            <a:lvl5pPr marL="2788478" indent="-248478" algn="l">
              <a:spcBef>
                <a:spcPts val="1900"/>
              </a:spcBef>
              <a:buSzPct val="47000"/>
              <a:buBlip>
                <a:blip r:embed="rId2"/>
              </a:buBlip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3102952" y="3448560"/>
            <a:ext cx="142396" cy="129949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 rot="21600000">
            <a:off x="3331568" y="993801"/>
            <a:ext cx="1549704" cy="116227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 rot="21600000">
            <a:off x="3340449" y="2262087"/>
            <a:ext cx="1540254" cy="115519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1435128" y="996439"/>
            <a:ext cx="1814287" cy="2419049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3102952" y="3448560"/>
            <a:ext cx="142396" cy="129949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715066" y="1396858"/>
            <a:ext cx="2919868" cy="7795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715066" y="2261478"/>
            <a:ext cx="2919868" cy="35435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3102952" y="3417830"/>
            <a:ext cx="142396" cy="129950"/>
          </a:xfrm>
          <a:prstGeom prst="rect">
            <a:avLst/>
          </a:prstGeom>
          <a:ln w="3175">
            <a:miter lim="400000"/>
          </a:ln>
        </p:spPr>
        <p:txBody>
          <a:bodyPr wrap="none" lIns="14174" tIns="14174" rIns="14174" bIns="14174" anchor="b">
            <a:spAutoFit/>
          </a:bodyPr>
          <a:lstStyle>
            <a:lvl1pPr>
              <a:defRPr sz="700">
                <a:solidFill>
                  <a:srgbClr val="86868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9pPr>
    </p:titleStyle>
    <p:bodyStyle>
      <a:lvl1pPr marL="0" marR="0" indent="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35560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71120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106680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142240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9pPr>
    </p:bodyStyle>
    <p:otherStyle>
      <a:lvl1pPr marL="0" marR="0" indent="0" algn="ctr" defTabSz="26623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228600" algn="ctr" defTabSz="26623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457200" algn="ctr" defTabSz="26623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685800" algn="ctr" defTabSz="26623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914400" algn="ctr" defTabSz="26623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1143000" algn="ctr" defTabSz="26623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1371600" algn="ctr" defTabSz="26623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1600200" algn="ctr" defTabSz="26623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1828800" algn="ctr" defTabSz="26623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ree Recursion"/>
          <p:cNvSpPr txBox="1"/>
          <p:nvPr>
            <p:ph type="ctrTitle"/>
          </p:nvPr>
        </p:nvSpPr>
        <p:spPr>
          <a:xfrm>
            <a:off x="1084829" y="1772991"/>
            <a:ext cx="4180342" cy="899018"/>
          </a:xfrm>
          <a:prstGeom prst="rect">
            <a:avLst/>
          </a:prstGeom>
        </p:spPr>
        <p:txBody>
          <a:bodyPr/>
          <a:lstStyle>
            <a:lvl1pPr defTabSz="186365">
              <a:defRPr sz="5670"/>
            </a:lvl1pPr>
          </a:lstStyle>
          <a:p>
            <a:pPr/>
            <a:r>
              <a:t>Tree Recursion</a:t>
            </a:r>
          </a:p>
        </p:txBody>
      </p:sp>
      <p:sp>
        <p:nvSpPr>
          <p:cNvPr id="120" name="Intro to CS Bootcamp Recursion Videos #3"/>
          <p:cNvSpPr txBox="1"/>
          <p:nvPr>
            <p:ph type="subTitle" sz="quarter" idx="1"/>
          </p:nvPr>
        </p:nvSpPr>
        <p:spPr>
          <a:xfrm>
            <a:off x="817170" y="2998078"/>
            <a:ext cx="4715660" cy="354354"/>
          </a:xfrm>
          <a:prstGeom prst="rect">
            <a:avLst/>
          </a:prstGeom>
        </p:spPr>
        <p:txBody>
          <a:bodyPr/>
          <a:lstStyle>
            <a:lvl1pPr defTabSz="114481">
              <a:defRPr sz="2150"/>
            </a:lvl1pPr>
          </a:lstStyle>
          <a:p>
            <a:pPr/>
            <a:r>
              <a:t>Intro to CS Bootcamp Recursion Videos #3</a:t>
            </a:r>
          </a:p>
        </p:txBody>
      </p:sp>
      <p:sp>
        <p:nvSpPr>
          <p:cNvPr id="121" name="Alexander Z. Wu"/>
          <p:cNvSpPr txBox="1"/>
          <p:nvPr/>
        </p:nvSpPr>
        <p:spPr>
          <a:xfrm>
            <a:off x="3188266" y="3826942"/>
            <a:ext cx="2919868" cy="35435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>
            <a:normAutofit fontScale="100000" lnSpcReduction="0"/>
          </a:bodyPr>
          <a:lstStyle>
            <a:lvl1pPr algn="r">
              <a:defRPr sz="1800"/>
            </a:lvl1pPr>
          </a:lstStyle>
          <a:p>
            <a:pPr/>
            <a:r>
              <a:t>Alexander Z. Wu</a:t>
            </a:r>
          </a:p>
        </p:txBody>
      </p:sp>
      <p:pic>
        <p:nvPicPr>
          <p:cNvPr id="122" name="Screen Shot 2018-06-08 at 12.34.44 PM.png" descr="Screen Shot 2018-06-08 at 12.34.4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4829" y="165275"/>
            <a:ext cx="4180342" cy="148918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It’s a Tree!"/>
          <p:cNvSpPr txBox="1"/>
          <p:nvPr>
            <p:ph type="title"/>
          </p:nvPr>
        </p:nvSpPr>
        <p:spPr>
          <a:xfrm>
            <a:off x="478933" y="373856"/>
            <a:ext cx="5392134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It’s a Tree!</a:t>
            </a:r>
          </a:p>
        </p:txBody>
      </p:sp>
      <p:grpSp>
        <p:nvGrpSpPr>
          <p:cNvPr id="214" name="Group"/>
          <p:cNvGrpSpPr/>
          <p:nvPr/>
        </p:nvGrpSpPr>
        <p:grpSpPr>
          <a:xfrm>
            <a:off x="852388" y="1060478"/>
            <a:ext cx="617197" cy="532492"/>
            <a:chOff x="0" y="0"/>
            <a:chExt cx="617196" cy="532490"/>
          </a:xfrm>
        </p:grpSpPr>
        <p:sp>
          <p:nvSpPr>
            <p:cNvPr id="209" name="Triangle"/>
            <p:cNvSpPr/>
            <p:nvPr/>
          </p:nvSpPr>
          <p:spPr>
            <a:xfrm flipH="1" rot="10800000">
              <a:off x="0" y="-1"/>
              <a:ext cx="617197" cy="532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2C6FF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0" name="Triangle"/>
            <p:cNvSpPr/>
            <p:nvPr/>
          </p:nvSpPr>
          <p:spPr>
            <a:xfrm flipH="1" rot="10800000">
              <a:off x="65280" y="35823"/>
              <a:ext cx="486637" cy="419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>
                <a:hueOff val="-317807"/>
                <a:satOff val="15445"/>
                <a:lumOff val="10392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1" name="Triangle"/>
            <p:cNvSpPr/>
            <p:nvPr/>
          </p:nvSpPr>
          <p:spPr>
            <a:xfrm flipH="1" rot="10800000">
              <a:off x="142109" y="80574"/>
              <a:ext cx="332978" cy="287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409CE6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2" name="Triangle"/>
            <p:cNvSpPr/>
            <p:nvPr/>
          </p:nvSpPr>
          <p:spPr>
            <a:xfrm flipH="1" rot="10800000">
              <a:off x="212361" y="114595"/>
              <a:ext cx="192474" cy="166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3" name="Triangle"/>
            <p:cNvSpPr/>
            <p:nvPr/>
          </p:nvSpPr>
          <p:spPr>
            <a:xfrm flipH="1" rot="10800000">
              <a:off x="272904" y="151628"/>
              <a:ext cx="71388" cy="61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16AB2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26" name="Group"/>
          <p:cNvGrpSpPr/>
          <p:nvPr/>
        </p:nvGrpSpPr>
        <p:grpSpPr>
          <a:xfrm>
            <a:off x="852388" y="1738487"/>
            <a:ext cx="617197" cy="2526024"/>
            <a:chOff x="0" y="0"/>
            <a:chExt cx="617196" cy="2526023"/>
          </a:xfrm>
        </p:grpSpPr>
        <p:sp>
          <p:nvSpPr>
            <p:cNvPr id="215" name="Arrow"/>
            <p:cNvSpPr/>
            <p:nvPr/>
          </p:nvSpPr>
          <p:spPr>
            <a:xfrm rot="5400000">
              <a:off x="241810" y="426061"/>
              <a:ext cx="133576" cy="393172"/>
            </a:xfrm>
            <a:prstGeom prst="rightArrow">
              <a:avLst>
                <a:gd name="adj1" fmla="val 32000"/>
                <a:gd name="adj2" fmla="val 188381"/>
              </a:avLst>
            </a:prstGeom>
            <a:solidFill>
              <a:srgbClr val="EB0500">
                <a:alpha val="62000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6" name="Triangle"/>
            <p:cNvSpPr/>
            <p:nvPr/>
          </p:nvSpPr>
          <p:spPr>
            <a:xfrm flipH="1" rot="10800000">
              <a:off x="0" y="-1"/>
              <a:ext cx="617197" cy="532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2C6FF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7" name="Triangle"/>
            <p:cNvSpPr/>
            <p:nvPr/>
          </p:nvSpPr>
          <p:spPr>
            <a:xfrm flipH="1" rot="10800000">
              <a:off x="65280" y="712803"/>
              <a:ext cx="486637" cy="41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>
                <a:hueOff val="-317807"/>
                <a:satOff val="15445"/>
                <a:lumOff val="10392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8" name="Triangle"/>
            <p:cNvSpPr/>
            <p:nvPr/>
          </p:nvSpPr>
          <p:spPr>
            <a:xfrm flipH="1" rot="10800000">
              <a:off x="142109" y="1331544"/>
              <a:ext cx="332978" cy="287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409CE6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9" name="Triangle"/>
            <p:cNvSpPr/>
            <p:nvPr/>
          </p:nvSpPr>
          <p:spPr>
            <a:xfrm flipH="1" rot="10800000">
              <a:off x="212361" y="1817715"/>
              <a:ext cx="192474" cy="166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0" name="Triangle"/>
            <p:cNvSpPr/>
            <p:nvPr/>
          </p:nvSpPr>
          <p:spPr>
            <a:xfrm flipH="1" rot="10800000">
              <a:off x="272904" y="2183544"/>
              <a:ext cx="71388" cy="61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16AB2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1" name="Arrow"/>
            <p:cNvSpPr/>
            <p:nvPr/>
          </p:nvSpPr>
          <p:spPr>
            <a:xfrm rot="5400000">
              <a:off x="241810" y="1027699"/>
              <a:ext cx="133576" cy="393171"/>
            </a:xfrm>
            <a:prstGeom prst="rightArrow">
              <a:avLst>
                <a:gd name="adj1" fmla="val 32000"/>
                <a:gd name="adj2" fmla="val 188381"/>
              </a:avLst>
            </a:prstGeom>
            <a:solidFill>
              <a:srgbClr val="EB0500">
                <a:alpha val="62000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2" name="Arrow"/>
            <p:cNvSpPr/>
            <p:nvPr/>
          </p:nvSpPr>
          <p:spPr>
            <a:xfrm rot="5400000">
              <a:off x="241810" y="1523328"/>
              <a:ext cx="133576" cy="393172"/>
            </a:xfrm>
            <a:prstGeom prst="rightArrow">
              <a:avLst>
                <a:gd name="adj1" fmla="val 32000"/>
                <a:gd name="adj2" fmla="val 188381"/>
              </a:avLst>
            </a:prstGeom>
            <a:solidFill>
              <a:srgbClr val="EB0500">
                <a:alpha val="62000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3" name="Arrow"/>
            <p:cNvSpPr/>
            <p:nvPr/>
          </p:nvSpPr>
          <p:spPr>
            <a:xfrm rot="5400000">
              <a:off x="241810" y="1884989"/>
              <a:ext cx="133576" cy="393172"/>
            </a:xfrm>
            <a:prstGeom prst="rightArrow">
              <a:avLst>
                <a:gd name="adj1" fmla="val 32000"/>
                <a:gd name="adj2" fmla="val 188381"/>
              </a:avLst>
            </a:prstGeom>
            <a:solidFill>
              <a:srgbClr val="EB0500">
                <a:alpha val="62000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4" name="Arrow"/>
            <p:cNvSpPr/>
            <p:nvPr/>
          </p:nvSpPr>
          <p:spPr>
            <a:xfrm rot="5400000">
              <a:off x="241810" y="2131135"/>
              <a:ext cx="133576" cy="393172"/>
            </a:xfrm>
            <a:prstGeom prst="rightArrow">
              <a:avLst>
                <a:gd name="adj1" fmla="val 32000"/>
                <a:gd name="adj2" fmla="val 188381"/>
              </a:avLst>
            </a:prstGeom>
            <a:solidFill>
              <a:srgbClr val="EB0500">
                <a:alpha val="62000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5" name="……"/>
            <p:cNvSpPr txBox="1"/>
            <p:nvPr/>
          </p:nvSpPr>
          <p:spPr>
            <a:xfrm>
              <a:off x="181394" y="2307174"/>
              <a:ext cx="254409" cy="21885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4174" tIns="14174" rIns="14174" bIns="14174" numCol="1" anchor="ctr">
              <a:spAutoFit/>
            </a:bodyPr>
            <a:lstStyle/>
            <a:p>
              <a:pPr/>
              <a:r>
                <a:t>……</a:t>
              </a:r>
            </a:p>
          </p:txBody>
        </p:sp>
      </p:grpSp>
      <p:grpSp>
        <p:nvGrpSpPr>
          <p:cNvPr id="267" name="Group"/>
          <p:cNvGrpSpPr/>
          <p:nvPr/>
        </p:nvGrpSpPr>
        <p:grpSpPr>
          <a:xfrm>
            <a:off x="4022493" y="1056637"/>
            <a:ext cx="783996" cy="676937"/>
            <a:chOff x="0" y="0"/>
            <a:chExt cx="783995" cy="676935"/>
          </a:xfrm>
        </p:grpSpPr>
        <p:sp>
          <p:nvSpPr>
            <p:cNvPr id="227" name="Triangle"/>
            <p:cNvSpPr/>
            <p:nvPr/>
          </p:nvSpPr>
          <p:spPr>
            <a:xfrm flipH="1" rot="10800000">
              <a:off x="182920" y="315208"/>
              <a:ext cx="416483" cy="35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8" name="Triangle"/>
            <p:cNvSpPr/>
            <p:nvPr/>
          </p:nvSpPr>
          <p:spPr>
            <a:xfrm flipH="1" rot="10800000">
              <a:off x="286393" y="134196"/>
              <a:ext cx="208675" cy="180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9" name="Triangle"/>
            <p:cNvSpPr/>
            <p:nvPr/>
          </p:nvSpPr>
          <p:spPr>
            <a:xfrm flipH="1" rot="10800000">
              <a:off x="495727" y="495556"/>
              <a:ext cx="208676" cy="180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0" name="Triangle"/>
            <p:cNvSpPr/>
            <p:nvPr/>
          </p:nvSpPr>
          <p:spPr>
            <a:xfrm flipH="1" rot="10800000">
              <a:off x="77854" y="495556"/>
              <a:ext cx="208676" cy="180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1" name="Triangle"/>
            <p:cNvSpPr/>
            <p:nvPr/>
          </p:nvSpPr>
          <p:spPr>
            <a:xfrm flipH="1" rot="10800000">
              <a:off x="338777" y="43903"/>
              <a:ext cx="104768" cy="90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2" name="Triangle"/>
            <p:cNvSpPr/>
            <p:nvPr/>
          </p:nvSpPr>
          <p:spPr>
            <a:xfrm flipH="1" rot="10800000">
              <a:off x="443842" y="224583"/>
              <a:ext cx="104768" cy="90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3" name="Triangle"/>
            <p:cNvSpPr/>
            <p:nvPr/>
          </p:nvSpPr>
          <p:spPr>
            <a:xfrm flipH="1" rot="10800000">
              <a:off x="235304" y="224583"/>
              <a:ext cx="104768" cy="90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4" name="Triangle"/>
            <p:cNvSpPr/>
            <p:nvPr/>
          </p:nvSpPr>
          <p:spPr>
            <a:xfrm flipH="1" rot="10800000">
              <a:off x="129808" y="405263"/>
              <a:ext cx="104768" cy="90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5" name="Triangle"/>
            <p:cNvSpPr/>
            <p:nvPr/>
          </p:nvSpPr>
          <p:spPr>
            <a:xfrm flipH="1" rot="10800000">
              <a:off x="25539" y="585943"/>
              <a:ext cx="104768" cy="90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6" name="Triangle"/>
            <p:cNvSpPr/>
            <p:nvPr/>
          </p:nvSpPr>
          <p:spPr>
            <a:xfrm flipH="1" rot="10800000">
              <a:off x="235304" y="585943"/>
              <a:ext cx="104768" cy="90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7" name="Triangle"/>
            <p:cNvSpPr/>
            <p:nvPr/>
          </p:nvSpPr>
          <p:spPr>
            <a:xfrm flipH="1" rot="10800000">
              <a:off x="443842" y="585943"/>
              <a:ext cx="104768" cy="90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8" name="Triangle"/>
            <p:cNvSpPr/>
            <p:nvPr/>
          </p:nvSpPr>
          <p:spPr>
            <a:xfrm flipH="1" rot="10800000">
              <a:off x="547681" y="405263"/>
              <a:ext cx="104768" cy="90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9" name="Triangle"/>
            <p:cNvSpPr/>
            <p:nvPr/>
          </p:nvSpPr>
          <p:spPr>
            <a:xfrm flipH="1" rot="10800000">
              <a:off x="653607" y="585943"/>
              <a:ext cx="104768" cy="90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0" name="Triangle"/>
            <p:cNvSpPr/>
            <p:nvPr/>
          </p:nvSpPr>
          <p:spPr>
            <a:xfrm flipH="1" rot="10800000">
              <a:off x="364023" y="-1"/>
              <a:ext cx="51643" cy="44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1" name="Triangle"/>
            <p:cNvSpPr/>
            <p:nvPr/>
          </p:nvSpPr>
          <p:spPr>
            <a:xfrm flipH="1" rot="10800000">
              <a:off x="418147" y="90068"/>
              <a:ext cx="51643" cy="44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2" name="Triangle"/>
            <p:cNvSpPr/>
            <p:nvPr/>
          </p:nvSpPr>
          <p:spPr>
            <a:xfrm flipH="1" rot="10800000">
              <a:off x="313878" y="90068"/>
              <a:ext cx="51643" cy="44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3" name="Triangle"/>
            <p:cNvSpPr/>
            <p:nvPr/>
          </p:nvSpPr>
          <p:spPr>
            <a:xfrm flipH="1" rot="10800000">
              <a:off x="261866" y="180680"/>
              <a:ext cx="51644" cy="44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4" name="Triangle"/>
            <p:cNvSpPr/>
            <p:nvPr/>
          </p:nvSpPr>
          <p:spPr>
            <a:xfrm flipH="1" rot="10800000">
              <a:off x="208538" y="268802"/>
              <a:ext cx="51643" cy="44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5" name="Triangle"/>
            <p:cNvSpPr/>
            <p:nvPr/>
          </p:nvSpPr>
          <p:spPr>
            <a:xfrm flipH="1" rot="10800000">
              <a:off x="313878" y="271021"/>
              <a:ext cx="51643" cy="44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6" name="Triangle"/>
            <p:cNvSpPr/>
            <p:nvPr/>
          </p:nvSpPr>
          <p:spPr>
            <a:xfrm flipH="1" rot="10800000">
              <a:off x="417899" y="268802"/>
              <a:ext cx="51643" cy="44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7" name="Triangle"/>
            <p:cNvSpPr/>
            <p:nvPr/>
          </p:nvSpPr>
          <p:spPr>
            <a:xfrm flipH="1" rot="10800000">
              <a:off x="470405" y="180680"/>
              <a:ext cx="51643" cy="44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8" name="Triangle"/>
            <p:cNvSpPr/>
            <p:nvPr/>
          </p:nvSpPr>
          <p:spPr>
            <a:xfrm flipH="1" rot="10800000">
              <a:off x="521280" y="268802"/>
              <a:ext cx="51643" cy="44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9" name="Triangle"/>
            <p:cNvSpPr/>
            <p:nvPr/>
          </p:nvSpPr>
          <p:spPr>
            <a:xfrm flipH="1" rot="10800000">
              <a:off x="574243" y="359540"/>
              <a:ext cx="51643" cy="44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0" name="Triangle"/>
            <p:cNvSpPr/>
            <p:nvPr/>
          </p:nvSpPr>
          <p:spPr>
            <a:xfrm flipH="1" rot="10800000">
              <a:off x="156371" y="359540"/>
              <a:ext cx="51643" cy="44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1" name="Triangle"/>
            <p:cNvSpPr/>
            <p:nvPr/>
          </p:nvSpPr>
          <p:spPr>
            <a:xfrm flipH="1" rot="10800000">
              <a:off x="521280" y="451074"/>
              <a:ext cx="51643" cy="44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2" name="Triangle"/>
            <p:cNvSpPr/>
            <p:nvPr/>
          </p:nvSpPr>
          <p:spPr>
            <a:xfrm flipH="1" rot="10800000">
              <a:off x="627141" y="451074"/>
              <a:ext cx="51644" cy="44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3" name="Triangle"/>
            <p:cNvSpPr/>
            <p:nvPr/>
          </p:nvSpPr>
          <p:spPr>
            <a:xfrm flipH="1" rot="10800000">
              <a:off x="208538" y="451074"/>
              <a:ext cx="51643" cy="44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4" name="Triangle"/>
            <p:cNvSpPr/>
            <p:nvPr/>
          </p:nvSpPr>
          <p:spPr>
            <a:xfrm flipH="1" rot="10800000">
              <a:off x="102690" y="451074"/>
              <a:ext cx="51643" cy="44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5" name="Triangle"/>
            <p:cNvSpPr/>
            <p:nvPr/>
          </p:nvSpPr>
          <p:spPr>
            <a:xfrm flipH="1" rot="10800000">
              <a:off x="470405" y="541254"/>
              <a:ext cx="51643" cy="44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6" name="Triangle"/>
            <p:cNvSpPr/>
            <p:nvPr/>
          </p:nvSpPr>
          <p:spPr>
            <a:xfrm flipH="1" rot="10800000">
              <a:off x="680170" y="541254"/>
              <a:ext cx="51643" cy="44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7" name="Triangle"/>
            <p:cNvSpPr/>
            <p:nvPr/>
          </p:nvSpPr>
          <p:spPr>
            <a:xfrm flipH="1" rot="10800000">
              <a:off x="418147" y="631754"/>
              <a:ext cx="51643" cy="44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8" name="Triangle"/>
            <p:cNvSpPr/>
            <p:nvPr/>
          </p:nvSpPr>
          <p:spPr>
            <a:xfrm flipH="1" rot="10800000">
              <a:off x="521280" y="632381"/>
              <a:ext cx="51643" cy="44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9" name="Triangle"/>
            <p:cNvSpPr/>
            <p:nvPr/>
          </p:nvSpPr>
          <p:spPr>
            <a:xfrm flipH="1" rot="10800000">
              <a:off x="626505" y="631754"/>
              <a:ext cx="51643" cy="44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0" name="Triangle"/>
            <p:cNvSpPr/>
            <p:nvPr/>
          </p:nvSpPr>
          <p:spPr>
            <a:xfrm flipH="1" rot="10800000">
              <a:off x="732352" y="631754"/>
              <a:ext cx="51644" cy="44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1" name="Triangle"/>
            <p:cNvSpPr/>
            <p:nvPr/>
          </p:nvSpPr>
          <p:spPr>
            <a:xfrm flipH="1" rot="10800000">
              <a:off x="261866" y="541254"/>
              <a:ext cx="51644" cy="44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2" name="Triangle"/>
            <p:cNvSpPr/>
            <p:nvPr/>
          </p:nvSpPr>
          <p:spPr>
            <a:xfrm flipH="1" rot="10800000">
              <a:off x="313392" y="631754"/>
              <a:ext cx="51643" cy="44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3" name="Triangle"/>
            <p:cNvSpPr/>
            <p:nvPr/>
          </p:nvSpPr>
          <p:spPr>
            <a:xfrm flipH="1" rot="10800000">
              <a:off x="208538" y="632381"/>
              <a:ext cx="51643" cy="44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4" name="Triangle"/>
            <p:cNvSpPr/>
            <p:nvPr/>
          </p:nvSpPr>
          <p:spPr>
            <a:xfrm flipH="1" rot="10800000">
              <a:off x="52101" y="541254"/>
              <a:ext cx="51643" cy="44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5" name="Triangle"/>
            <p:cNvSpPr/>
            <p:nvPr/>
          </p:nvSpPr>
          <p:spPr>
            <a:xfrm flipH="1" rot="10800000">
              <a:off x="0" y="631754"/>
              <a:ext cx="51643" cy="44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6" name="Triangle"/>
            <p:cNvSpPr/>
            <p:nvPr/>
          </p:nvSpPr>
          <p:spPr>
            <a:xfrm flipH="1" rot="10800000">
              <a:off x="105874" y="632086"/>
              <a:ext cx="51643" cy="44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63" name="Group"/>
          <p:cNvGrpSpPr/>
          <p:nvPr/>
        </p:nvGrpSpPr>
        <p:grpSpPr>
          <a:xfrm>
            <a:off x="3016138" y="2122686"/>
            <a:ext cx="2796707" cy="1129423"/>
            <a:chOff x="0" y="0"/>
            <a:chExt cx="2796706" cy="1129422"/>
          </a:xfrm>
        </p:grpSpPr>
        <p:sp>
          <p:nvSpPr>
            <p:cNvPr id="268" name="Triangle"/>
            <p:cNvSpPr/>
            <p:nvPr/>
          </p:nvSpPr>
          <p:spPr>
            <a:xfrm flipH="1" rot="10800000">
              <a:off x="1191448" y="-1"/>
              <a:ext cx="416483" cy="35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9" name="Triangle"/>
            <p:cNvSpPr/>
            <p:nvPr/>
          </p:nvSpPr>
          <p:spPr>
            <a:xfrm flipH="1" rot="10800000">
              <a:off x="1295351" y="630898"/>
              <a:ext cx="208676" cy="180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0" name="Triangle"/>
            <p:cNvSpPr/>
            <p:nvPr/>
          </p:nvSpPr>
          <p:spPr>
            <a:xfrm flipH="1" rot="10800000">
              <a:off x="2218754" y="630735"/>
              <a:ext cx="208675" cy="180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1" name="Triangle"/>
            <p:cNvSpPr/>
            <p:nvPr/>
          </p:nvSpPr>
          <p:spPr>
            <a:xfrm flipH="1" rot="10800000">
              <a:off x="346550" y="630898"/>
              <a:ext cx="208675" cy="180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75" name="Group"/>
            <p:cNvGrpSpPr/>
            <p:nvPr/>
          </p:nvGrpSpPr>
          <p:grpSpPr>
            <a:xfrm>
              <a:off x="471129" y="381598"/>
              <a:ext cx="1840275" cy="228508"/>
              <a:chOff x="0" y="0"/>
              <a:chExt cx="1840273" cy="228507"/>
            </a:xfrm>
          </p:grpSpPr>
          <p:sp>
            <p:nvSpPr>
              <p:cNvPr id="272" name="Line"/>
              <p:cNvSpPr/>
              <p:nvPr/>
            </p:nvSpPr>
            <p:spPr>
              <a:xfrm flipV="1">
                <a:off x="924649" y="-1"/>
                <a:ext cx="1" cy="228509"/>
              </a:xfrm>
              <a:prstGeom prst="line">
                <a:avLst/>
              </a:prstGeom>
              <a:noFill/>
              <a:ln w="25400" cap="flat">
                <a:solidFill>
                  <a:srgbClr val="D40D00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73" name="Line"/>
              <p:cNvSpPr/>
              <p:nvPr/>
            </p:nvSpPr>
            <p:spPr>
              <a:xfrm flipH="1" flipV="1">
                <a:off x="948266" y="12441"/>
                <a:ext cx="892008" cy="183289"/>
              </a:xfrm>
              <a:prstGeom prst="line">
                <a:avLst/>
              </a:prstGeom>
              <a:noFill/>
              <a:ln w="25400" cap="flat">
                <a:solidFill>
                  <a:srgbClr val="D40D00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74" name="Line"/>
              <p:cNvSpPr/>
              <p:nvPr/>
            </p:nvSpPr>
            <p:spPr>
              <a:xfrm flipV="1">
                <a:off x="-1" y="12440"/>
                <a:ext cx="892008" cy="183288"/>
              </a:xfrm>
              <a:prstGeom prst="line">
                <a:avLst/>
              </a:prstGeom>
              <a:noFill/>
              <a:ln w="25400" cap="flat">
                <a:solidFill>
                  <a:srgbClr val="D40D00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304" name="Group"/>
            <p:cNvGrpSpPr/>
            <p:nvPr/>
          </p:nvGrpSpPr>
          <p:grpSpPr>
            <a:xfrm>
              <a:off x="947465" y="831726"/>
              <a:ext cx="901776" cy="295868"/>
              <a:chOff x="0" y="0"/>
              <a:chExt cx="901774" cy="295866"/>
            </a:xfrm>
          </p:grpSpPr>
          <p:sp>
            <p:nvSpPr>
              <p:cNvPr id="276" name="Triangle"/>
              <p:cNvSpPr/>
              <p:nvPr/>
            </p:nvSpPr>
            <p:spPr>
              <a:xfrm flipH="1" rot="10800000">
                <a:off x="399839" y="99688"/>
                <a:ext cx="104768" cy="90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7" name="Triangle"/>
              <p:cNvSpPr/>
              <p:nvPr/>
            </p:nvSpPr>
            <p:spPr>
              <a:xfrm flipH="1" rot="10800000">
                <a:off x="707448" y="99688"/>
                <a:ext cx="104768" cy="90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8" name="Triangle"/>
              <p:cNvSpPr/>
              <p:nvPr/>
            </p:nvSpPr>
            <p:spPr>
              <a:xfrm flipH="1" rot="10800000">
                <a:off x="92231" y="99688"/>
                <a:ext cx="104768" cy="90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9" name="Triangle"/>
              <p:cNvSpPr/>
              <p:nvPr/>
            </p:nvSpPr>
            <p:spPr>
              <a:xfrm flipH="1" rot="10800000">
                <a:off x="426402" y="250208"/>
                <a:ext cx="51643" cy="445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0" name="Triangle"/>
              <p:cNvSpPr/>
              <p:nvPr/>
            </p:nvSpPr>
            <p:spPr>
              <a:xfrm flipH="1" rot="10800000">
                <a:off x="543860" y="250208"/>
                <a:ext cx="51643" cy="445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1" name="Triangle"/>
              <p:cNvSpPr/>
              <p:nvPr/>
            </p:nvSpPr>
            <p:spPr>
              <a:xfrm flipH="1" rot="10800000">
                <a:off x="306272" y="251312"/>
                <a:ext cx="51643" cy="44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285" name="Group"/>
              <p:cNvGrpSpPr/>
              <p:nvPr/>
            </p:nvGrpSpPr>
            <p:grpSpPr>
              <a:xfrm>
                <a:off x="134530" y="0"/>
                <a:ext cx="635387" cy="78897"/>
                <a:chOff x="0" y="0"/>
                <a:chExt cx="635386" cy="78896"/>
              </a:xfrm>
            </p:grpSpPr>
            <p:sp>
              <p:nvSpPr>
                <p:cNvPr id="282" name="Line"/>
                <p:cNvSpPr/>
                <p:nvPr/>
              </p:nvSpPr>
              <p:spPr>
                <a:xfrm flipV="1">
                  <a:off x="319251" y="-1"/>
                  <a:ext cx="1" cy="78898"/>
                </a:xfrm>
                <a:prstGeom prst="line">
                  <a:avLst/>
                </a:prstGeom>
                <a:noFill/>
                <a:ln w="6350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83" name="Line"/>
                <p:cNvSpPr/>
                <p:nvPr/>
              </p:nvSpPr>
              <p:spPr>
                <a:xfrm flipH="1" flipV="1">
                  <a:off x="327405" y="4295"/>
                  <a:ext cx="307982" cy="63284"/>
                </a:xfrm>
                <a:prstGeom prst="line">
                  <a:avLst/>
                </a:prstGeom>
                <a:noFill/>
                <a:ln w="6350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84" name="Line"/>
                <p:cNvSpPr/>
                <p:nvPr/>
              </p:nvSpPr>
              <p:spPr>
                <a:xfrm flipV="1">
                  <a:off x="-1" y="4295"/>
                  <a:ext cx="307982" cy="63284"/>
                </a:xfrm>
                <a:prstGeom prst="line">
                  <a:avLst/>
                </a:prstGeom>
                <a:noFill/>
                <a:ln w="6350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289" name="Group"/>
              <p:cNvGrpSpPr/>
              <p:nvPr/>
            </p:nvGrpSpPr>
            <p:grpSpPr>
              <a:xfrm>
                <a:off x="323187" y="208187"/>
                <a:ext cx="258073" cy="32046"/>
                <a:chOff x="0" y="0"/>
                <a:chExt cx="258072" cy="32044"/>
              </a:xfrm>
            </p:grpSpPr>
            <p:sp>
              <p:nvSpPr>
                <p:cNvPr id="286" name="Line"/>
                <p:cNvSpPr/>
                <p:nvPr/>
              </p:nvSpPr>
              <p:spPr>
                <a:xfrm flipV="1">
                  <a:off x="129669" y="0"/>
                  <a:ext cx="1" cy="32045"/>
                </a:xfrm>
                <a:prstGeom prst="line">
                  <a:avLst/>
                </a:prstGeom>
                <a:noFill/>
                <a:ln w="3175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87" name="Line"/>
                <p:cNvSpPr/>
                <p:nvPr/>
              </p:nvSpPr>
              <p:spPr>
                <a:xfrm flipH="1" flipV="1">
                  <a:off x="132981" y="1744"/>
                  <a:ext cx="125092" cy="25705"/>
                </a:xfrm>
                <a:prstGeom prst="line">
                  <a:avLst/>
                </a:prstGeom>
                <a:noFill/>
                <a:ln w="3175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88" name="Line"/>
                <p:cNvSpPr/>
                <p:nvPr/>
              </p:nvSpPr>
              <p:spPr>
                <a:xfrm flipV="1">
                  <a:off x="0" y="1744"/>
                  <a:ext cx="125092" cy="25704"/>
                </a:xfrm>
                <a:prstGeom prst="line">
                  <a:avLst/>
                </a:prstGeom>
                <a:noFill/>
                <a:ln w="3175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290" name="Triangle"/>
              <p:cNvSpPr/>
              <p:nvPr/>
            </p:nvSpPr>
            <p:spPr>
              <a:xfrm flipH="1" rot="10800000">
                <a:off x="120129" y="250208"/>
                <a:ext cx="51643" cy="445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1" name="Triangle"/>
              <p:cNvSpPr/>
              <p:nvPr/>
            </p:nvSpPr>
            <p:spPr>
              <a:xfrm flipH="1" rot="10800000">
                <a:off x="237588" y="250208"/>
                <a:ext cx="51643" cy="445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2" name="Triangle"/>
              <p:cNvSpPr/>
              <p:nvPr/>
            </p:nvSpPr>
            <p:spPr>
              <a:xfrm flipH="1" rot="10800000">
                <a:off x="0" y="251312"/>
                <a:ext cx="51643" cy="44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296" name="Group"/>
              <p:cNvGrpSpPr/>
              <p:nvPr/>
            </p:nvGrpSpPr>
            <p:grpSpPr>
              <a:xfrm>
                <a:off x="16914" y="208187"/>
                <a:ext cx="258074" cy="32046"/>
                <a:chOff x="0" y="0"/>
                <a:chExt cx="258072" cy="32044"/>
              </a:xfrm>
            </p:grpSpPr>
            <p:sp>
              <p:nvSpPr>
                <p:cNvPr id="293" name="Line"/>
                <p:cNvSpPr/>
                <p:nvPr/>
              </p:nvSpPr>
              <p:spPr>
                <a:xfrm flipV="1">
                  <a:off x="129669" y="0"/>
                  <a:ext cx="1" cy="32045"/>
                </a:xfrm>
                <a:prstGeom prst="line">
                  <a:avLst/>
                </a:prstGeom>
                <a:noFill/>
                <a:ln w="3175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94" name="Line"/>
                <p:cNvSpPr/>
                <p:nvPr/>
              </p:nvSpPr>
              <p:spPr>
                <a:xfrm flipH="1" flipV="1">
                  <a:off x="132981" y="1744"/>
                  <a:ext cx="125092" cy="25705"/>
                </a:xfrm>
                <a:prstGeom prst="line">
                  <a:avLst/>
                </a:prstGeom>
                <a:noFill/>
                <a:ln w="3175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95" name="Line"/>
                <p:cNvSpPr/>
                <p:nvPr/>
              </p:nvSpPr>
              <p:spPr>
                <a:xfrm flipV="1">
                  <a:off x="0" y="1744"/>
                  <a:ext cx="125092" cy="25704"/>
                </a:xfrm>
                <a:prstGeom prst="line">
                  <a:avLst/>
                </a:prstGeom>
                <a:noFill/>
                <a:ln w="3175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297" name="Triangle"/>
              <p:cNvSpPr/>
              <p:nvPr/>
            </p:nvSpPr>
            <p:spPr>
              <a:xfrm flipH="1" rot="10800000">
                <a:off x="732674" y="250208"/>
                <a:ext cx="51643" cy="445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8" name="Triangle"/>
              <p:cNvSpPr/>
              <p:nvPr/>
            </p:nvSpPr>
            <p:spPr>
              <a:xfrm flipH="1" rot="10800000">
                <a:off x="850132" y="250208"/>
                <a:ext cx="51643" cy="445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9" name="Triangle"/>
              <p:cNvSpPr/>
              <p:nvPr/>
            </p:nvSpPr>
            <p:spPr>
              <a:xfrm flipH="1" rot="10800000">
                <a:off x="612544" y="251312"/>
                <a:ext cx="51643" cy="44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303" name="Group"/>
              <p:cNvGrpSpPr/>
              <p:nvPr/>
            </p:nvGrpSpPr>
            <p:grpSpPr>
              <a:xfrm>
                <a:off x="629459" y="208187"/>
                <a:ext cx="258073" cy="32046"/>
                <a:chOff x="0" y="0"/>
                <a:chExt cx="258072" cy="32044"/>
              </a:xfrm>
            </p:grpSpPr>
            <p:sp>
              <p:nvSpPr>
                <p:cNvPr id="300" name="Line"/>
                <p:cNvSpPr/>
                <p:nvPr/>
              </p:nvSpPr>
              <p:spPr>
                <a:xfrm flipV="1">
                  <a:off x="129669" y="0"/>
                  <a:ext cx="1" cy="32045"/>
                </a:xfrm>
                <a:prstGeom prst="line">
                  <a:avLst/>
                </a:prstGeom>
                <a:noFill/>
                <a:ln w="3175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01" name="Line"/>
                <p:cNvSpPr/>
                <p:nvPr/>
              </p:nvSpPr>
              <p:spPr>
                <a:xfrm flipH="1" flipV="1">
                  <a:off x="132981" y="1744"/>
                  <a:ext cx="125092" cy="25705"/>
                </a:xfrm>
                <a:prstGeom prst="line">
                  <a:avLst/>
                </a:prstGeom>
                <a:noFill/>
                <a:ln w="3175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02" name="Line"/>
                <p:cNvSpPr/>
                <p:nvPr/>
              </p:nvSpPr>
              <p:spPr>
                <a:xfrm flipV="1">
                  <a:off x="0" y="1744"/>
                  <a:ext cx="125092" cy="25704"/>
                </a:xfrm>
                <a:prstGeom prst="line">
                  <a:avLst/>
                </a:prstGeom>
                <a:noFill/>
                <a:ln w="3175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</p:grpSp>
        </p:grpSp>
        <p:grpSp>
          <p:nvGrpSpPr>
            <p:cNvPr id="333" name="Group"/>
            <p:cNvGrpSpPr/>
            <p:nvPr/>
          </p:nvGrpSpPr>
          <p:grpSpPr>
            <a:xfrm>
              <a:off x="-1" y="833555"/>
              <a:ext cx="901776" cy="295868"/>
              <a:chOff x="0" y="0"/>
              <a:chExt cx="901774" cy="295866"/>
            </a:xfrm>
          </p:grpSpPr>
          <p:sp>
            <p:nvSpPr>
              <p:cNvPr id="305" name="Triangle"/>
              <p:cNvSpPr/>
              <p:nvPr/>
            </p:nvSpPr>
            <p:spPr>
              <a:xfrm flipH="1" rot="10800000">
                <a:off x="399839" y="99688"/>
                <a:ext cx="104768" cy="90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6" name="Triangle"/>
              <p:cNvSpPr/>
              <p:nvPr/>
            </p:nvSpPr>
            <p:spPr>
              <a:xfrm flipH="1" rot="10800000">
                <a:off x="707448" y="99688"/>
                <a:ext cx="104768" cy="90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7" name="Triangle"/>
              <p:cNvSpPr/>
              <p:nvPr/>
            </p:nvSpPr>
            <p:spPr>
              <a:xfrm flipH="1" rot="10800000">
                <a:off x="92231" y="99688"/>
                <a:ext cx="104768" cy="90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8" name="Triangle"/>
              <p:cNvSpPr/>
              <p:nvPr/>
            </p:nvSpPr>
            <p:spPr>
              <a:xfrm flipH="1" rot="10800000">
                <a:off x="426402" y="250208"/>
                <a:ext cx="51643" cy="445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9" name="Triangle"/>
              <p:cNvSpPr/>
              <p:nvPr/>
            </p:nvSpPr>
            <p:spPr>
              <a:xfrm flipH="1" rot="10800000">
                <a:off x="543860" y="250208"/>
                <a:ext cx="51643" cy="445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0" name="Triangle"/>
              <p:cNvSpPr/>
              <p:nvPr/>
            </p:nvSpPr>
            <p:spPr>
              <a:xfrm flipH="1" rot="10800000">
                <a:off x="306272" y="251312"/>
                <a:ext cx="51643" cy="44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314" name="Group"/>
              <p:cNvGrpSpPr/>
              <p:nvPr/>
            </p:nvGrpSpPr>
            <p:grpSpPr>
              <a:xfrm>
                <a:off x="134530" y="0"/>
                <a:ext cx="635387" cy="78897"/>
                <a:chOff x="0" y="0"/>
                <a:chExt cx="635386" cy="78896"/>
              </a:xfrm>
            </p:grpSpPr>
            <p:sp>
              <p:nvSpPr>
                <p:cNvPr id="311" name="Line"/>
                <p:cNvSpPr/>
                <p:nvPr/>
              </p:nvSpPr>
              <p:spPr>
                <a:xfrm flipV="1">
                  <a:off x="319251" y="-1"/>
                  <a:ext cx="1" cy="78898"/>
                </a:xfrm>
                <a:prstGeom prst="line">
                  <a:avLst/>
                </a:prstGeom>
                <a:noFill/>
                <a:ln w="6350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12" name="Line"/>
                <p:cNvSpPr/>
                <p:nvPr/>
              </p:nvSpPr>
              <p:spPr>
                <a:xfrm flipH="1" flipV="1">
                  <a:off x="327405" y="4295"/>
                  <a:ext cx="307982" cy="63284"/>
                </a:xfrm>
                <a:prstGeom prst="line">
                  <a:avLst/>
                </a:prstGeom>
                <a:noFill/>
                <a:ln w="6350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13" name="Line"/>
                <p:cNvSpPr/>
                <p:nvPr/>
              </p:nvSpPr>
              <p:spPr>
                <a:xfrm flipV="1">
                  <a:off x="-1" y="4295"/>
                  <a:ext cx="307982" cy="63284"/>
                </a:xfrm>
                <a:prstGeom prst="line">
                  <a:avLst/>
                </a:prstGeom>
                <a:noFill/>
                <a:ln w="6350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318" name="Group"/>
              <p:cNvGrpSpPr/>
              <p:nvPr/>
            </p:nvGrpSpPr>
            <p:grpSpPr>
              <a:xfrm>
                <a:off x="323187" y="208187"/>
                <a:ext cx="258073" cy="32046"/>
                <a:chOff x="0" y="0"/>
                <a:chExt cx="258072" cy="32044"/>
              </a:xfrm>
            </p:grpSpPr>
            <p:sp>
              <p:nvSpPr>
                <p:cNvPr id="315" name="Line"/>
                <p:cNvSpPr/>
                <p:nvPr/>
              </p:nvSpPr>
              <p:spPr>
                <a:xfrm flipV="1">
                  <a:off x="129669" y="0"/>
                  <a:ext cx="1" cy="32045"/>
                </a:xfrm>
                <a:prstGeom prst="line">
                  <a:avLst/>
                </a:prstGeom>
                <a:noFill/>
                <a:ln w="3175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16" name="Line"/>
                <p:cNvSpPr/>
                <p:nvPr/>
              </p:nvSpPr>
              <p:spPr>
                <a:xfrm flipH="1" flipV="1">
                  <a:off x="132981" y="1744"/>
                  <a:ext cx="125092" cy="25705"/>
                </a:xfrm>
                <a:prstGeom prst="line">
                  <a:avLst/>
                </a:prstGeom>
                <a:noFill/>
                <a:ln w="3175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17" name="Line"/>
                <p:cNvSpPr/>
                <p:nvPr/>
              </p:nvSpPr>
              <p:spPr>
                <a:xfrm flipV="1">
                  <a:off x="0" y="1744"/>
                  <a:ext cx="125092" cy="25704"/>
                </a:xfrm>
                <a:prstGeom prst="line">
                  <a:avLst/>
                </a:prstGeom>
                <a:noFill/>
                <a:ln w="3175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319" name="Triangle"/>
              <p:cNvSpPr/>
              <p:nvPr/>
            </p:nvSpPr>
            <p:spPr>
              <a:xfrm flipH="1" rot="10800000">
                <a:off x="120129" y="250208"/>
                <a:ext cx="51643" cy="445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0" name="Triangle"/>
              <p:cNvSpPr/>
              <p:nvPr/>
            </p:nvSpPr>
            <p:spPr>
              <a:xfrm flipH="1" rot="10800000">
                <a:off x="237588" y="250208"/>
                <a:ext cx="51643" cy="445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1" name="Triangle"/>
              <p:cNvSpPr/>
              <p:nvPr/>
            </p:nvSpPr>
            <p:spPr>
              <a:xfrm flipH="1" rot="10800000">
                <a:off x="0" y="251312"/>
                <a:ext cx="51643" cy="44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325" name="Group"/>
              <p:cNvGrpSpPr/>
              <p:nvPr/>
            </p:nvGrpSpPr>
            <p:grpSpPr>
              <a:xfrm>
                <a:off x="16914" y="208187"/>
                <a:ext cx="258074" cy="32046"/>
                <a:chOff x="0" y="0"/>
                <a:chExt cx="258072" cy="32044"/>
              </a:xfrm>
            </p:grpSpPr>
            <p:sp>
              <p:nvSpPr>
                <p:cNvPr id="322" name="Line"/>
                <p:cNvSpPr/>
                <p:nvPr/>
              </p:nvSpPr>
              <p:spPr>
                <a:xfrm flipV="1">
                  <a:off x="129669" y="0"/>
                  <a:ext cx="1" cy="32045"/>
                </a:xfrm>
                <a:prstGeom prst="line">
                  <a:avLst/>
                </a:prstGeom>
                <a:noFill/>
                <a:ln w="3175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23" name="Line"/>
                <p:cNvSpPr/>
                <p:nvPr/>
              </p:nvSpPr>
              <p:spPr>
                <a:xfrm flipH="1" flipV="1">
                  <a:off x="132981" y="1744"/>
                  <a:ext cx="125092" cy="25705"/>
                </a:xfrm>
                <a:prstGeom prst="line">
                  <a:avLst/>
                </a:prstGeom>
                <a:noFill/>
                <a:ln w="3175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24" name="Line"/>
                <p:cNvSpPr/>
                <p:nvPr/>
              </p:nvSpPr>
              <p:spPr>
                <a:xfrm flipV="1">
                  <a:off x="0" y="1744"/>
                  <a:ext cx="125092" cy="25704"/>
                </a:xfrm>
                <a:prstGeom prst="line">
                  <a:avLst/>
                </a:prstGeom>
                <a:noFill/>
                <a:ln w="3175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326" name="Triangle"/>
              <p:cNvSpPr/>
              <p:nvPr/>
            </p:nvSpPr>
            <p:spPr>
              <a:xfrm flipH="1" rot="10800000">
                <a:off x="732674" y="250208"/>
                <a:ext cx="51643" cy="445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7" name="Triangle"/>
              <p:cNvSpPr/>
              <p:nvPr/>
            </p:nvSpPr>
            <p:spPr>
              <a:xfrm flipH="1" rot="10800000">
                <a:off x="850132" y="250208"/>
                <a:ext cx="51643" cy="445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8" name="Triangle"/>
              <p:cNvSpPr/>
              <p:nvPr/>
            </p:nvSpPr>
            <p:spPr>
              <a:xfrm flipH="1" rot="10800000">
                <a:off x="612544" y="251312"/>
                <a:ext cx="51643" cy="44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332" name="Group"/>
              <p:cNvGrpSpPr/>
              <p:nvPr/>
            </p:nvGrpSpPr>
            <p:grpSpPr>
              <a:xfrm>
                <a:off x="629459" y="208187"/>
                <a:ext cx="258073" cy="32046"/>
                <a:chOff x="0" y="0"/>
                <a:chExt cx="258072" cy="32044"/>
              </a:xfrm>
            </p:grpSpPr>
            <p:sp>
              <p:nvSpPr>
                <p:cNvPr id="329" name="Line"/>
                <p:cNvSpPr/>
                <p:nvPr/>
              </p:nvSpPr>
              <p:spPr>
                <a:xfrm flipV="1">
                  <a:off x="129669" y="0"/>
                  <a:ext cx="1" cy="32045"/>
                </a:xfrm>
                <a:prstGeom prst="line">
                  <a:avLst/>
                </a:prstGeom>
                <a:noFill/>
                <a:ln w="3175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30" name="Line"/>
                <p:cNvSpPr/>
                <p:nvPr/>
              </p:nvSpPr>
              <p:spPr>
                <a:xfrm flipH="1" flipV="1">
                  <a:off x="132981" y="1744"/>
                  <a:ext cx="125092" cy="25705"/>
                </a:xfrm>
                <a:prstGeom prst="line">
                  <a:avLst/>
                </a:prstGeom>
                <a:noFill/>
                <a:ln w="3175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31" name="Line"/>
                <p:cNvSpPr/>
                <p:nvPr/>
              </p:nvSpPr>
              <p:spPr>
                <a:xfrm flipV="1">
                  <a:off x="0" y="1744"/>
                  <a:ext cx="125092" cy="25704"/>
                </a:xfrm>
                <a:prstGeom prst="line">
                  <a:avLst/>
                </a:prstGeom>
                <a:noFill/>
                <a:ln w="3175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</p:grpSp>
        </p:grpSp>
        <p:grpSp>
          <p:nvGrpSpPr>
            <p:cNvPr id="362" name="Group"/>
            <p:cNvGrpSpPr/>
            <p:nvPr/>
          </p:nvGrpSpPr>
          <p:grpSpPr>
            <a:xfrm>
              <a:off x="1894931" y="833555"/>
              <a:ext cx="901776" cy="295868"/>
              <a:chOff x="0" y="0"/>
              <a:chExt cx="901774" cy="295866"/>
            </a:xfrm>
          </p:grpSpPr>
          <p:sp>
            <p:nvSpPr>
              <p:cNvPr id="334" name="Triangle"/>
              <p:cNvSpPr/>
              <p:nvPr/>
            </p:nvSpPr>
            <p:spPr>
              <a:xfrm flipH="1" rot="10800000">
                <a:off x="399839" y="99688"/>
                <a:ext cx="104768" cy="90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5" name="Triangle"/>
              <p:cNvSpPr/>
              <p:nvPr/>
            </p:nvSpPr>
            <p:spPr>
              <a:xfrm flipH="1" rot="10800000">
                <a:off x="707448" y="99688"/>
                <a:ext cx="104768" cy="90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6" name="Triangle"/>
              <p:cNvSpPr/>
              <p:nvPr/>
            </p:nvSpPr>
            <p:spPr>
              <a:xfrm flipH="1" rot="10800000">
                <a:off x="92231" y="99688"/>
                <a:ext cx="104768" cy="90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7" name="Triangle"/>
              <p:cNvSpPr/>
              <p:nvPr/>
            </p:nvSpPr>
            <p:spPr>
              <a:xfrm flipH="1" rot="10800000">
                <a:off x="426402" y="250208"/>
                <a:ext cx="51643" cy="445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8" name="Triangle"/>
              <p:cNvSpPr/>
              <p:nvPr/>
            </p:nvSpPr>
            <p:spPr>
              <a:xfrm flipH="1" rot="10800000">
                <a:off x="543860" y="250208"/>
                <a:ext cx="51643" cy="445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9" name="Triangle"/>
              <p:cNvSpPr/>
              <p:nvPr/>
            </p:nvSpPr>
            <p:spPr>
              <a:xfrm flipH="1" rot="10800000">
                <a:off x="306272" y="251312"/>
                <a:ext cx="51643" cy="44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343" name="Group"/>
              <p:cNvGrpSpPr/>
              <p:nvPr/>
            </p:nvGrpSpPr>
            <p:grpSpPr>
              <a:xfrm>
                <a:off x="134530" y="0"/>
                <a:ext cx="635387" cy="78897"/>
                <a:chOff x="0" y="0"/>
                <a:chExt cx="635386" cy="78896"/>
              </a:xfrm>
            </p:grpSpPr>
            <p:sp>
              <p:nvSpPr>
                <p:cNvPr id="340" name="Line"/>
                <p:cNvSpPr/>
                <p:nvPr/>
              </p:nvSpPr>
              <p:spPr>
                <a:xfrm flipV="1">
                  <a:off x="319251" y="-1"/>
                  <a:ext cx="1" cy="78898"/>
                </a:xfrm>
                <a:prstGeom prst="line">
                  <a:avLst/>
                </a:prstGeom>
                <a:noFill/>
                <a:ln w="6350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41" name="Line"/>
                <p:cNvSpPr/>
                <p:nvPr/>
              </p:nvSpPr>
              <p:spPr>
                <a:xfrm flipH="1" flipV="1">
                  <a:off x="327405" y="4295"/>
                  <a:ext cx="307982" cy="63284"/>
                </a:xfrm>
                <a:prstGeom prst="line">
                  <a:avLst/>
                </a:prstGeom>
                <a:noFill/>
                <a:ln w="6350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42" name="Line"/>
                <p:cNvSpPr/>
                <p:nvPr/>
              </p:nvSpPr>
              <p:spPr>
                <a:xfrm flipV="1">
                  <a:off x="-1" y="4295"/>
                  <a:ext cx="307982" cy="63284"/>
                </a:xfrm>
                <a:prstGeom prst="line">
                  <a:avLst/>
                </a:prstGeom>
                <a:noFill/>
                <a:ln w="6350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347" name="Group"/>
              <p:cNvGrpSpPr/>
              <p:nvPr/>
            </p:nvGrpSpPr>
            <p:grpSpPr>
              <a:xfrm>
                <a:off x="323187" y="208187"/>
                <a:ext cx="258073" cy="32046"/>
                <a:chOff x="0" y="0"/>
                <a:chExt cx="258072" cy="32044"/>
              </a:xfrm>
            </p:grpSpPr>
            <p:sp>
              <p:nvSpPr>
                <p:cNvPr id="344" name="Line"/>
                <p:cNvSpPr/>
                <p:nvPr/>
              </p:nvSpPr>
              <p:spPr>
                <a:xfrm flipV="1">
                  <a:off x="129669" y="0"/>
                  <a:ext cx="1" cy="32045"/>
                </a:xfrm>
                <a:prstGeom prst="line">
                  <a:avLst/>
                </a:prstGeom>
                <a:noFill/>
                <a:ln w="3175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45" name="Line"/>
                <p:cNvSpPr/>
                <p:nvPr/>
              </p:nvSpPr>
              <p:spPr>
                <a:xfrm flipH="1" flipV="1">
                  <a:off x="132981" y="1744"/>
                  <a:ext cx="125092" cy="25705"/>
                </a:xfrm>
                <a:prstGeom prst="line">
                  <a:avLst/>
                </a:prstGeom>
                <a:noFill/>
                <a:ln w="3175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46" name="Line"/>
                <p:cNvSpPr/>
                <p:nvPr/>
              </p:nvSpPr>
              <p:spPr>
                <a:xfrm flipV="1">
                  <a:off x="0" y="1744"/>
                  <a:ext cx="125092" cy="25704"/>
                </a:xfrm>
                <a:prstGeom prst="line">
                  <a:avLst/>
                </a:prstGeom>
                <a:noFill/>
                <a:ln w="3175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348" name="Triangle"/>
              <p:cNvSpPr/>
              <p:nvPr/>
            </p:nvSpPr>
            <p:spPr>
              <a:xfrm flipH="1" rot="10800000">
                <a:off x="120129" y="250208"/>
                <a:ext cx="51643" cy="445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9" name="Triangle"/>
              <p:cNvSpPr/>
              <p:nvPr/>
            </p:nvSpPr>
            <p:spPr>
              <a:xfrm flipH="1" rot="10800000">
                <a:off x="237588" y="250208"/>
                <a:ext cx="51643" cy="445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0" name="Triangle"/>
              <p:cNvSpPr/>
              <p:nvPr/>
            </p:nvSpPr>
            <p:spPr>
              <a:xfrm flipH="1" rot="10800000">
                <a:off x="0" y="251312"/>
                <a:ext cx="51643" cy="44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354" name="Group"/>
              <p:cNvGrpSpPr/>
              <p:nvPr/>
            </p:nvGrpSpPr>
            <p:grpSpPr>
              <a:xfrm>
                <a:off x="16914" y="208187"/>
                <a:ext cx="258074" cy="32046"/>
                <a:chOff x="0" y="0"/>
                <a:chExt cx="258072" cy="32044"/>
              </a:xfrm>
            </p:grpSpPr>
            <p:sp>
              <p:nvSpPr>
                <p:cNvPr id="351" name="Line"/>
                <p:cNvSpPr/>
                <p:nvPr/>
              </p:nvSpPr>
              <p:spPr>
                <a:xfrm flipV="1">
                  <a:off x="129669" y="0"/>
                  <a:ext cx="1" cy="32045"/>
                </a:xfrm>
                <a:prstGeom prst="line">
                  <a:avLst/>
                </a:prstGeom>
                <a:noFill/>
                <a:ln w="3175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52" name="Line"/>
                <p:cNvSpPr/>
                <p:nvPr/>
              </p:nvSpPr>
              <p:spPr>
                <a:xfrm flipH="1" flipV="1">
                  <a:off x="132981" y="1744"/>
                  <a:ext cx="125092" cy="25705"/>
                </a:xfrm>
                <a:prstGeom prst="line">
                  <a:avLst/>
                </a:prstGeom>
                <a:noFill/>
                <a:ln w="3175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53" name="Line"/>
                <p:cNvSpPr/>
                <p:nvPr/>
              </p:nvSpPr>
              <p:spPr>
                <a:xfrm flipV="1">
                  <a:off x="0" y="1744"/>
                  <a:ext cx="125092" cy="25704"/>
                </a:xfrm>
                <a:prstGeom prst="line">
                  <a:avLst/>
                </a:prstGeom>
                <a:noFill/>
                <a:ln w="3175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355" name="Triangle"/>
              <p:cNvSpPr/>
              <p:nvPr/>
            </p:nvSpPr>
            <p:spPr>
              <a:xfrm flipH="1" rot="10800000">
                <a:off x="732674" y="250208"/>
                <a:ext cx="51643" cy="445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6" name="Triangle"/>
              <p:cNvSpPr/>
              <p:nvPr/>
            </p:nvSpPr>
            <p:spPr>
              <a:xfrm flipH="1" rot="10800000">
                <a:off x="850132" y="250208"/>
                <a:ext cx="51643" cy="445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7" name="Triangle"/>
              <p:cNvSpPr/>
              <p:nvPr/>
            </p:nvSpPr>
            <p:spPr>
              <a:xfrm flipH="1" rot="10800000">
                <a:off x="612544" y="251312"/>
                <a:ext cx="51643" cy="44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361" name="Group"/>
              <p:cNvGrpSpPr/>
              <p:nvPr/>
            </p:nvGrpSpPr>
            <p:grpSpPr>
              <a:xfrm>
                <a:off x="629459" y="208187"/>
                <a:ext cx="258073" cy="32046"/>
                <a:chOff x="0" y="0"/>
                <a:chExt cx="258072" cy="32044"/>
              </a:xfrm>
            </p:grpSpPr>
            <p:sp>
              <p:nvSpPr>
                <p:cNvPr id="358" name="Line"/>
                <p:cNvSpPr/>
                <p:nvPr/>
              </p:nvSpPr>
              <p:spPr>
                <a:xfrm flipV="1">
                  <a:off x="129669" y="0"/>
                  <a:ext cx="1" cy="32045"/>
                </a:xfrm>
                <a:prstGeom prst="line">
                  <a:avLst/>
                </a:prstGeom>
                <a:noFill/>
                <a:ln w="3175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59" name="Line"/>
                <p:cNvSpPr/>
                <p:nvPr/>
              </p:nvSpPr>
              <p:spPr>
                <a:xfrm flipH="1" flipV="1">
                  <a:off x="132981" y="1744"/>
                  <a:ext cx="125092" cy="25705"/>
                </a:xfrm>
                <a:prstGeom prst="line">
                  <a:avLst/>
                </a:prstGeom>
                <a:noFill/>
                <a:ln w="3175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60" name="Line"/>
                <p:cNvSpPr/>
                <p:nvPr/>
              </p:nvSpPr>
              <p:spPr>
                <a:xfrm flipV="1">
                  <a:off x="0" y="1744"/>
                  <a:ext cx="125092" cy="25704"/>
                </a:xfrm>
                <a:prstGeom prst="line">
                  <a:avLst/>
                </a:prstGeom>
                <a:noFill/>
                <a:ln w="3175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</p:grpSp>
        </p:grpSp>
      </p:grpSp>
      <p:sp>
        <p:nvSpPr>
          <p:cNvPr id="364" name="………………………………"/>
          <p:cNvSpPr txBox="1"/>
          <p:nvPr/>
        </p:nvSpPr>
        <p:spPr>
          <a:xfrm>
            <a:off x="3753886" y="3169514"/>
            <a:ext cx="1321210" cy="218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4174" tIns="14174" rIns="14174" bIns="14174" anchor="ctr">
            <a:spAutoFit/>
          </a:bodyPr>
          <a:lstStyle/>
          <a:p>
            <a:pPr/>
            <a:r>
              <a:t>………………………………</a:t>
            </a:r>
          </a:p>
        </p:txBody>
      </p:sp>
      <p:sp>
        <p:nvSpPr>
          <p:cNvPr id="365" name="vs."/>
          <p:cNvSpPr txBox="1"/>
          <p:nvPr/>
        </p:nvSpPr>
        <p:spPr>
          <a:xfrm>
            <a:off x="2053892" y="2038383"/>
            <a:ext cx="519332" cy="5109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4174" tIns="14174" rIns="14174" bIns="14174" anchor="ctr">
            <a:spAutoFit/>
          </a:bodyPr>
          <a:lstStyle>
            <a:lvl1pPr>
              <a:defRPr sz="3500"/>
            </a:lvl1pPr>
          </a:lstStyle>
          <a:p>
            <a:pPr/>
            <a:r>
              <a:t>vs.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REE RECURSION"/>
          <p:cNvSpPr txBox="1"/>
          <p:nvPr>
            <p:ph type="title"/>
          </p:nvPr>
        </p:nvSpPr>
        <p:spPr>
          <a:xfrm>
            <a:off x="335000" y="365389"/>
            <a:ext cx="5457585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TREE RECURSION</a:t>
            </a:r>
          </a:p>
        </p:txBody>
      </p:sp>
      <p:sp>
        <p:nvSpPr>
          <p:cNvPr id="368" name="Not tree recursion:"/>
          <p:cNvSpPr txBox="1"/>
          <p:nvPr>
            <p:ph type="body" sz="quarter" idx="1"/>
          </p:nvPr>
        </p:nvSpPr>
        <p:spPr>
          <a:xfrm>
            <a:off x="445066" y="1814248"/>
            <a:ext cx="5237452" cy="546607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Not tree recursion:</a:t>
            </a:r>
          </a:p>
        </p:txBody>
      </p:sp>
      <p:sp>
        <p:nvSpPr>
          <p:cNvPr id="369" name="Tree recursion:"/>
          <p:cNvSpPr txBox="1"/>
          <p:nvPr/>
        </p:nvSpPr>
        <p:spPr>
          <a:xfrm>
            <a:off x="445066" y="3337165"/>
            <a:ext cx="5237452" cy="5466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>
            <a:normAutofit fontScale="100000" lnSpcReduction="0"/>
          </a:bodyPr>
          <a:lstStyle>
            <a:lvl1pPr marL="248478" indent="-248478" algn="l">
              <a:spcBef>
                <a:spcPts val="1900"/>
              </a:spcBef>
              <a:buSzPct val="47000"/>
              <a:buBlip>
                <a:blip r:embed="rId2"/>
              </a:buBlip>
              <a:defRPr sz="1800"/>
            </a:lvl1pPr>
          </a:lstStyle>
          <a:p>
            <a:pPr/>
            <a:r>
              <a:t>Tree recursion:</a:t>
            </a:r>
          </a:p>
        </p:txBody>
      </p:sp>
      <p:sp>
        <p:nvSpPr>
          <p:cNvPr id="370" name="def be_happy(times)…"/>
          <p:cNvSpPr/>
          <p:nvPr/>
        </p:nvSpPr>
        <p:spPr>
          <a:xfrm>
            <a:off x="2704967" y="1482590"/>
            <a:ext cx="2539207" cy="1231802"/>
          </a:xfrm>
          <a:prstGeom prst="roundRect">
            <a:avLst>
              <a:gd name="adj" fmla="val 8744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/>
          <a:p>
            <a:pPr indent="88900" algn="l"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be_happy(times)</a:t>
            </a:r>
          </a:p>
          <a:p>
            <a:pPr indent="88900" algn="l"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if times == 0</a:t>
            </a:r>
          </a:p>
          <a:p>
            <a:pPr indent="88900" algn="l"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return</a:t>
            </a:r>
          </a:p>
          <a:p>
            <a:pPr indent="88900" algn="l"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end</a:t>
            </a:r>
          </a:p>
          <a:p>
            <a:pPr indent="88900" algn="l"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puts “I’m happy!”</a:t>
            </a:r>
          </a:p>
          <a:p>
            <a:pPr indent="88900" algn="l"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be_happy(times - 1)</a:t>
            </a:r>
          </a:p>
          <a:p>
            <a:pPr indent="88900" algn="l"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end</a:t>
            </a:r>
          </a:p>
        </p:txBody>
      </p:sp>
      <p:sp>
        <p:nvSpPr>
          <p:cNvPr id="371" name="def be_really_happy(times)…"/>
          <p:cNvSpPr/>
          <p:nvPr/>
        </p:nvSpPr>
        <p:spPr>
          <a:xfrm>
            <a:off x="2704967" y="2900757"/>
            <a:ext cx="2539207" cy="1419424"/>
          </a:xfrm>
          <a:prstGeom prst="roundRect">
            <a:avLst>
              <a:gd name="adj" fmla="val 7588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/>
          <a:p>
            <a:pPr indent="88900" algn="l"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be_really_happy(times)</a:t>
            </a:r>
          </a:p>
          <a:p>
            <a:pPr indent="88900" algn="l"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if times == 0</a:t>
            </a:r>
          </a:p>
          <a:p>
            <a:pPr indent="88900" algn="l"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return</a:t>
            </a:r>
          </a:p>
          <a:p>
            <a:pPr indent="88900" algn="l"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end</a:t>
            </a:r>
          </a:p>
          <a:p>
            <a:pPr indent="88900" algn="l"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be_really_happy(times - 1)</a:t>
            </a:r>
          </a:p>
          <a:p>
            <a:pPr indent="88900" algn="l"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puts “I’m really happy!”</a:t>
            </a:r>
          </a:p>
          <a:p>
            <a:pPr indent="88900" algn="l"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be_really_happy(times - 1)</a:t>
            </a:r>
          </a:p>
          <a:p>
            <a:pPr indent="88900" algn="l"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end</a:t>
            </a:r>
          </a:p>
        </p:txBody>
      </p:sp>
      <p:sp>
        <p:nvSpPr>
          <p:cNvPr id="372" name="Oval"/>
          <p:cNvSpPr/>
          <p:nvPr/>
        </p:nvSpPr>
        <p:spPr>
          <a:xfrm>
            <a:off x="2751666" y="2349252"/>
            <a:ext cx="2034845" cy="194982"/>
          </a:xfrm>
          <a:prstGeom prst="ellipse">
            <a:avLst/>
          </a:prstGeom>
          <a:ln w="19050">
            <a:solidFill>
              <a:srgbClr val="D40D00"/>
            </a:solidFill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3" name="When there’s more than one recursive call, it’s tree recursion (usually)."/>
          <p:cNvSpPr txBox="1"/>
          <p:nvPr/>
        </p:nvSpPr>
        <p:spPr>
          <a:xfrm>
            <a:off x="445066" y="1099544"/>
            <a:ext cx="5237452" cy="5466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>
            <a:normAutofit fontScale="100000" lnSpcReduction="0"/>
          </a:bodyPr>
          <a:lstStyle>
            <a:lvl1pPr marL="248478" indent="-248478" algn="l">
              <a:spcBef>
                <a:spcPts val="1900"/>
              </a:spcBef>
              <a:buSzPct val="47000"/>
              <a:buBlip>
                <a:blip r:embed="rId2"/>
              </a:buBlip>
              <a:defRPr sz="1800"/>
            </a:lvl1pPr>
          </a:lstStyle>
          <a:p>
            <a:pPr/>
            <a:r>
              <a:t>When there’s more than one recursive call, it’s tree recursion (usually).</a:t>
            </a:r>
          </a:p>
        </p:txBody>
      </p:sp>
      <p:grpSp>
        <p:nvGrpSpPr>
          <p:cNvPr id="376" name="Group"/>
          <p:cNvGrpSpPr/>
          <p:nvPr/>
        </p:nvGrpSpPr>
        <p:grpSpPr>
          <a:xfrm>
            <a:off x="2713566" y="3598085"/>
            <a:ext cx="2721274" cy="533649"/>
            <a:chOff x="0" y="0"/>
            <a:chExt cx="2721272" cy="533647"/>
          </a:xfrm>
        </p:grpSpPr>
        <p:sp>
          <p:nvSpPr>
            <p:cNvPr id="374" name="Oval"/>
            <p:cNvSpPr/>
            <p:nvPr/>
          </p:nvSpPr>
          <p:spPr>
            <a:xfrm>
              <a:off x="0" y="0"/>
              <a:ext cx="2721273" cy="207682"/>
            </a:xfrm>
            <a:prstGeom prst="ellipse">
              <a:avLst/>
            </a:prstGeom>
            <a:noFill/>
            <a:ln w="19050" cap="flat">
              <a:solidFill>
                <a:srgbClr val="D40D00"/>
              </a:solidFill>
              <a:prstDash val="solid"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5" name="Oval"/>
            <p:cNvSpPr/>
            <p:nvPr/>
          </p:nvSpPr>
          <p:spPr>
            <a:xfrm>
              <a:off x="0" y="325966"/>
              <a:ext cx="2721273" cy="207682"/>
            </a:xfrm>
            <a:prstGeom prst="ellipse">
              <a:avLst/>
            </a:prstGeom>
            <a:noFill/>
            <a:ln w="19050" cap="flat">
              <a:solidFill>
                <a:srgbClr val="D40D00"/>
              </a:solidFill>
              <a:prstDash val="solid"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2" grpId="1"/>
      <p:bldP build="whole" bldLvl="1" animBg="1" rev="0" advAuto="0" spid="376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Deep sum a nested list of numbers.…"/>
          <p:cNvSpPr txBox="1"/>
          <p:nvPr>
            <p:ph type="body" sz="quarter" idx="1"/>
          </p:nvPr>
        </p:nvSpPr>
        <p:spPr>
          <a:xfrm>
            <a:off x="394266" y="1357131"/>
            <a:ext cx="5237452" cy="8554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0"/>
              </a:spcBef>
              <a:buBlip>
                <a:blip r:embed="rId2"/>
              </a:buBlip>
            </a:pPr>
            <a:r>
              <a:t>Deep sum a nested list of numbers.</a:t>
            </a:r>
          </a:p>
          <a:p>
            <a:pPr>
              <a:spcBef>
                <a:spcPts val="2000"/>
              </a:spcBef>
              <a:buBlip>
                <a:blip r:embed="rId2"/>
              </a:buBlip>
            </a:pPr>
            <a:r>
              <a:t>For example:</a:t>
            </a:r>
          </a:p>
        </p:txBody>
      </p:sp>
      <p:sp>
        <p:nvSpPr>
          <p:cNvPr id="379" name="The Complicated Example I Promised"/>
          <p:cNvSpPr txBox="1"/>
          <p:nvPr>
            <p:ph type="title"/>
          </p:nvPr>
        </p:nvSpPr>
        <p:spPr>
          <a:xfrm>
            <a:off x="478933" y="373856"/>
            <a:ext cx="5392134" cy="680358"/>
          </a:xfrm>
          <a:prstGeom prst="rect">
            <a:avLst/>
          </a:prstGeom>
        </p:spPr>
        <p:txBody>
          <a:bodyPr/>
          <a:lstStyle>
            <a:lvl1pPr algn="l" defTabSz="231626">
              <a:defRPr sz="2958"/>
            </a:lvl1pPr>
          </a:lstStyle>
          <a:p>
            <a:pPr/>
            <a:r>
              <a:t>The Complicated Example I Promised</a:t>
            </a:r>
          </a:p>
        </p:txBody>
      </p:sp>
      <p:sp>
        <p:nvSpPr>
          <p:cNvPr id="380" name="deep_sum([1, [2], [[3], 4], []])…"/>
          <p:cNvSpPr/>
          <p:nvPr/>
        </p:nvSpPr>
        <p:spPr>
          <a:xfrm>
            <a:off x="265426" y="2625590"/>
            <a:ext cx="3375523" cy="577719"/>
          </a:xfrm>
          <a:prstGeom prst="roundRect">
            <a:avLst>
              <a:gd name="adj" fmla="val 17290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/>
          <a:p>
            <a:pPr>
              <a:defRPr sz="1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deep_sum([1, [2], [[3], 4], []])</a:t>
            </a:r>
          </a:p>
          <a:p>
            <a:pPr>
              <a:defRPr sz="1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returns 1 + 2 + 3 + 4 = 10</a:t>
            </a:r>
          </a:p>
        </p:txBody>
      </p:sp>
      <p:grpSp>
        <p:nvGrpSpPr>
          <p:cNvPr id="400" name="Group"/>
          <p:cNvGrpSpPr/>
          <p:nvPr/>
        </p:nvGrpSpPr>
        <p:grpSpPr>
          <a:xfrm>
            <a:off x="3669482" y="2067765"/>
            <a:ext cx="2476219" cy="1693368"/>
            <a:chOff x="0" y="0"/>
            <a:chExt cx="2476217" cy="1693367"/>
          </a:xfrm>
        </p:grpSpPr>
        <p:grpSp>
          <p:nvGrpSpPr>
            <p:cNvPr id="385" name="Group"/>
            <p:cNvGrpSpPr/>
            <p:nvPr/>
          </p:nvGrpSpPr>
          <p:grpSpPr>
            <a:xfrm>
              <a:off x="0" y="-1"/>
              <a:ext cx="1625733" cy="410868"/>
              <a:chOff x="0" y="0"/>
              <a:chExt cx="1625732" cy="410866"/>
            </a:xfrm>
          </p:grpSpPr>
          <p:sp>
            <p:nvSpPr>
              <p:cNvPr id="381" name="Rectangle"/>
              <p:cNvSpPr/>
              <p:nvPr/>
            </p:nvSpPr>
            <p:spPr>
              <a:xfrm>
                <a:off x="0" y="3374"/>
                <a:ext cx="1625733" cy="404119"/>
              </a:xfrm>
              <a:prstGeom prst="rect">
                <a:avLst/>
              </a:prstGeom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82" name="Line"/>
              <p:cNvSpPr/>
              <p:nvPr/>
            </p:nvSpPr>
            <p:spPr>
              <a:xfrm flipV="1">
                <a:off x="406466" y="-1"/>
                <a:ext cx="1" cy="410868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83" name="Line"/>
              <p:cNvSpPr/>
              <p:nvPr/>
            </p:nvSpPr>
            <p:spPr>
              <a:xfrm flipV="1">
                <a:off x="812866" y="-1"/>
                <a:ext cx="1" cy="410868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84" name="Line"/>
              <p:cNvSpPr/>
              <p:nvPr/>
            </p:nvSpPr>
            <p:spPr>
              <a:xfrm flipV="1">
                <a:off x="1219266" y="-1"/>
                <a:ext cx="1" cy="410868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386" name="1"/>
            <p:cNvSpPr txBox="1"/>
            <p:nvPr/>
          </p:nvSpPr>
          <p:spPr>
            <a:xfrm>
              <a:off x="121059" y="108709"/>
              <a:ext cx="156874" cy="24424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4174" tIns="14174" rIns="14174" bIns="14174" numCol="1" anchor="ctr">
              <a:spAutoFit/>
            </a:bodyPr>
            <a:lstStyle>
              <a:lvl1pPr>
                <a:defRPr sz="1600">
                  <a:solidFill>
                    <a:schemeClr val="accent1">
                      <a:hueOff val="550649"/>
                      <a:satOff val="22840"/>
                      <a:lumOff val="-37254"/>
                    </a:schemeClr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87" name="Line"/>
            <p:cNvSpPr/>
            <p:nvPr/>
          </p:nvSpPr>
          <p:spPr>
            <a:xfrm flipV="1">
              <a:off x="608251" y="196313"/>
              <a:ext cx="1" cy="436134"/>
            </a:xfrm>
            <a:prstGeom prst="line">
              <a:avLst/>
            </a:prstGeom>
            <a:noFill/>
            <a:ln w="25400" cap="flat">
              <a:solidFill>
                <a:schemeClr val="accent1">
                  <a:hueOff val="550649"/>
                  <a:satOff val="22840"/>
                  <a:lumOff val="-37254"/>
                </a:schemeClr>
              </a:solidFill>
              <a:prstDash val="solid"/>
              <a:miter lim="400000"/>
              <a:headEnd type="triangle" w="med" len="med"/>
              <a:tailEnd type="oval" w="med" len="med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/>
            </a:p>
          </p:txBody>
        </p:sp>
        <p:sp>
          <p:nvSpPr>
            <p:cNvPr id="388" name="Square"/>
            <p:cNvSpPr/>
            <p:nvPr/>
          </p:nvSpPr>
          <p:spPr>
            <a:xfrm>
              <a:off x="403430" y="647899"/>
              <a:ext cx="409643" cy="404119"/>
            </a:xfrm>
            <a:prstGeom prst="rect">
              <a:avLst/>
            </a:prstGeom>
            <a:solidFill>
              <a:schemeClr val="accent1">
                <a:hueOff val="-313507"/>
                <a:satOff val="34334"/>
                <a:lumOff val="-8266"/>
                <a:alpha val="62000"/>
              </a:schemeClr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9" name="2"/>
            <p:cNvSpPr txBox="1"/>
            <p:nvPr/>
          </p:nvSpPr>
          <p:spPr>
            <a:xfrm>
              <a:off x="529815" y="753234"/>
              <a:ext cx="156873" cy="24424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4174" tIns="14174" rIns="14174" bIns="14174" numCol="1" anchor="ctr">
              <a:spAutoFit/>
            </a:bodyPr>
            <a:lstStyle>
              <a:lvl1pPr>
                <a:defRPr sz="1600">
                  <a:solidFill>
                    <a:schemeClr val="accent1">
                      <a:hueOff val="550649"/>
                      <a:satOff val="22840"/>
                      <a:lumOff val="-37254"/>
                    </a:schemeClr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90" name="Line"/>
            <p:cNvSpPr/>
            <p:nvPr/>
          </p:nvSpPr>
          <p:spPr>
            <a:xfrm flipH="1" flipV="1">
              <a:off x="1013504" y="193658"/>
              <a:ext cx="174370" cy="442301"/>
            </a:xfrm>
            <a:prstGeom prst="line">
              <a:avLst/>
            </a:prstGeom>
            <a:noFill/>
            <a:ln w="25400" cap="flat">
              <a:solidFill>
                <a:schemeClr val="accent1">
                  <a:hueOff val="550649"/>
                  <a:satOff val="22840"/>
                  <a:lumOff val="-37254"/>
                </a:schemeClr>
              </a:solidFill>
              <a:prstDash val="solid"/>
              <a:miter lim="400000"/>
              <a:headEnd type="triangle" w="med" len="med"/>
              <a:tailEnd type="oval" w="med" len="med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/>
            </a:p>
          </p:txBody>
        </p:sp>
        <p:grpSp>
          <p:nvGrpSpPr>
            <p:cNvPr id="393" name="Group"/>
            <p:cNvGrpSpPr/>
            <p:nvPr/>
          </p:nvGrpSpPr>
          <p:grpSpPr>
            <a:xfrm>
              <a:off x="1009087" y="644525"/>
              <a:ext cx="812934" cy="410868"/>
              <a:chOff x="0" y="0"/>
              <a:chExt cx="812932" cy="410866"/>
            </a:xfrm>
          </p:grpSpPr>
          <p:sp>
            <p:nvSpPr>
              <p:cNvPr id="391" name="Rectangle"/>
              <p:cNvSpPr/>
              <p:nvPr/>
            </p:nvSpPr>
            <p:spPr>
              <a:xfrm>
                <a:off x="0" y="3374"/>
                <a:ext cx="812933" cy="404119"/>
              </a:xfrm>
              <a:prstGeom prst="rect">
                <a:avLst/>
              </a:prstGeom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92" name="Line"/>
              <p:cNvSpPr/>
              <p:nvPr/>
            </p:nvSpPr>
            <p:spPr>
              <a:xfrm flipV="1">
                <a:off x="406466" y="-1"/>
                <a:ext cx="1" cy="410868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394" name="4"/>
            <p:cNvSpPr txBox="1"/>
            <p:nvPr/>
          </p:nvSpPr>
          <p:spPr>
            <a:xfrm>
              <a:off x="1533897" y="753234"/>
              <a:ext cx="156873" cy="24424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4174" tIns="14174" rIns="14174" bIns="14174" numCol="1" anchor="ctr">
              <a:spAutoFit/>
            </a:bodyPr>
            <a:lstStyle>
              <a:lvl1pPr>
                <a:defRPr sz="1600">
                  <a:solidFill>
                    <a:schemeClr val="accent1">
                      <a:hueOff val="550649"/>
                      <a:satOff val="22840"/>
                      <a:lumOff val="-37254"/>
                    </a:schemeClr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95" name="Line"/>
            <p:cNvSpPr/>
            <p:nvPr/>
          </p:nvSpPr>
          <p:spPr>
            <a:xfrm flipV="1">
              <a:off x="1210733" y="837663"/>
              <a:ext cx="1" cy="436134"/>
            </a:xfrm>
            <a:prstGeom prst="line">
              <a:avLst/>
            </a:prstGeom>
            <a:noFill/>
            <a:ln w="25400" cap="flat">
              <a:solidFill>
                <a:schemeClr val="accent1">
                  <a:hueOff val="550649"/>
                  <a:satOff val="22840"/>
                  <a:lumOff val="-37254"/>
                </a:schemeClr>
              </a:solidFill>
              <a:prstDash val="solid"/>
              <a:miter lim="400000"/>
              <a:headEnd type="triangle" w="med" len="med"/>
              <a:tailEnd type="oval" w="med" len="med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/>
            </a:p>
          </p:txBody>
        </p:sp>
        <p:sp>
          <p:nvSpPr>
            <p:cNvPr id="396" name="Square"/>
            <p:cNvSpPr/>
            <p:nvPr/>
          </p:nvSpPr>
          <p:spPr>
            <a:xfrm>
              <a:off x="1005912" y="1289249"/>
              <a:ext cx="409642" cy="404119"/>
            </a:xfrm>
            <a:prstGeom prst="rect">
              <a:avLst/>
            </a:prstGeom>
            <a:solidFill>
              <a:schemeClr val="accent1">
                <a:hueOff val="-313507"/>
                <a:satOff val="34334"/>
                <a:lumOff val="-8266"/>
                <a:alpha val="62000"/>
              </a:schemeClr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7" name="3"/>
            <p:cNvSpPr txBox="1"/>
            <p:nvPr/>
          </p:nvSpPr>
          <p:spPr>
            <a:xfrm>
              <a:off x="1132297" y="1394584"/>
              <a:ext cx="156873" cy="24424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4174" tIns="14174" rIns="14174" bIns="14174" numCol="1" anchor="ctr">
              <a:spAutoFit/>
            </a:bodyPr>
            <a:lstStyle>
              <a:lvl1pPr>
                <a:defRPr sz="1600">
                  <a:solidFill>
                    <a:schemeClr val="accent1">
                      <a:hueOff val="550649"/>
                      <a:satOff val="22840"/>
                      <a:lumOff val="-37254"/>
                    </a:schemeClr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98" name="Line"/>
            <p:cNvSpPr/>
            <p:nvPr/>
          </p:nvSpPr>
          <p:spPr>
            <a:xfrm flipH="1" flipV="1">
              <a:off x="1415553" y="209013"/>
              <a:ext cx="390593" cy="1"/>
            </a:xfrm>
            <a:prstGeom prst="line">
              <a:avLst/>
            </a:prstGeom>
            <a:noFill/>
            <a:ln w="25400" cap="flat">
              <a:solidFill>
                <a:schemeClr val="accent1">
                  <a:hueOff val="550649"/>
                  <a:satOff val="22840"/>
                  <a:lumOff val="-37254"/>
                </a:schemeClr>
              </a:solidFill>
              <a:prstDash val="solid"/>
              <a:miter lim="400000"/>
              <a:headEnd type="triangle" w="med" len="med"/>
              <a:tailEnd type="oval" w="med" len="med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/>
            </a:p>
          </p:txBody>
        </p:sp>
        <p:sp>
          <p:nvSpPr>
            <p:cNvPr id="399" name="(empty)"/>
            <p:cNvSpPr txBox="1"/>
            <p:nvPr/>
          </p:nvSpPr>
          <p:spPr>
            <a:xfrm>
              <a:off x="1807484" y="96009"/>
              <a:ext cx="668734" cy="24424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4174" tIns="14174" rIns="14174" bIns="14174" numCol="1" anchor="ctr">
              <a:spAutoFit/>
            </a:bodyPr>
            <a:lstStyle>
              <a:lvl1pPr>
                <a:defRPr sz="1600">
                  <a:solidFill>
                    <a:schemeClr val="accent1">
                      <a:hueOff val="550649"/>
                      <a:satOff val="22840"/>
                      <a:lumOff val="-37254"/>
                    </a:schemeClr>
                  </a:solidFill>
                </a:defRPr>
              </a:lvl1pPr>
            </a:lstStyle>
            <a:p>
              <a:pPr/>
              <a:r>
                <a:t>(empty)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Recursion tree"/>
          <p:cNvSpPr txBox="1"/>
          <p:nvPr>
            <p:ph type="body" sz="quarter" idx="1"/>
          </p:nvPr>
        </p:nvSpPr>
        <p:spPr>
          <a:xfrm>
            <a:off x="394266" y="1134741"/>
            <a:ext cx="5392134" cy="676918"/>
          </a:xfrm>
          <a:prstGeom prst="rect">
            <a:avLst/>
          </a:prstGeom>
        </p:spPr>
        <p:txBody>
          <a:bodyPr/>
          <a:lstStyle>
            <a:lvl1pPr>
              <a:spcBef>
                <a:spcPts val="2000"/>
              </a:spcBef>
              <a:buBlip>
                <a:blip r:embed="rId2"/>
              </a:buBlip>
            </a:lvl1pPr>
          </a:lstStyle>
          <a:p>
            <a:pPr/>
            <a:r>
              <a:t>Recursion tree</a:t>
            </a:r>
          </a:p>
        </p:txBody>
      </p:sp>
      <p:sp>
        <p:nvSpPr>
          <p:cNvPr id="403" name="Without Using the Leap of Faith"/>
          <p:cNvSpPr txBox="1"/>
          <p:nvPr>
            <p:ph type="title"/>
          </p:nvPr>
        </p:nvSpPr>
        <p:spPr>
          <a:xfrm>
            <a:off x="478933" y="373856"/>
            <a:ext cx="5392134" cy="680358"/>
          </a:xfrm>
          <a:prstGeom prst="rect">
            <a:avLst/>
          </a:prstGeom>
        </p:spPr>
        <p:txBody>
          <a:bodyPr/>
          <a:lstStyle>
            <a:lvl1pPr algn="l" defTabSz="255587">
              <a:defRPr sz="3264"/>
            </a:lvl1pPr>
          </a:lstStyle>
          <a:p>
            <a:pPr/>
            <a:r>
              <a:t>Without Using the Leap of Faith</a:t>
            </a:r>
          </a:p>
        </p:txBody>
      </p:sp>
      <p:grpSp>
        <p:nvGrpSpPr>
          <p:cNvPr id="435" name="Group"/>
          <p:cNvGrpSpPr/>
          <p:nvPr/>
        </p:nvGrpSpPr>
        <p:grpSpPr>
          <a:xfrm>
            <a:off x="172682" y="1820837"/>
            <a:ext cx="5708994" cy="2435931"/>
            <a:chOff x="0" y="0"/>
            <a:chExt cx="5708992" cy="2435929"/>
          </a:xfrm>
        </p:grpSpPr>
        <p:sp>
          <p:nvSpPr>
            <p:cNvPr id="404" name="deep_sum(1)"/>
            <p:cNvSpPr/>
            <p:nvPr/>
          </p:nvSpPr>
          <p:spPr>
            <a:xfrm>
              <a:off x="0" y="573720"/>
              <a:ext cx="972992" cy="213549"/>
            </a:xfrm>
            <a:prstGeom prst="roundRect">
              <a:avLst>
                <a:gd name="adj" fmla="val 37527"/>
              </a:avLst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 sz="1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deep_sum(1)</a:t>
              </a:r>
            </a:p>
          </p:txBody>
        </p:sp>
        <p:grpSp>
          <p:nvGrpSpPr>
            <p:cNvPr id="407" name="Group"/>
            <p:cNvGrpSpPr/>
            <p:nvPr/>
          </p:nvGrpSpPr>
          <p:grpSpPr>
            <a:xfrm>
              <a:off x="1418264" y="0"/>
              <a:ext cx="2599709" cy="238948"/>
              <a:chOff x="0" y="0"/>
              <a:chExt cx="2599708" cy="238947"/>
            </a:xfrm>
          </p:grpSpPr>
          <p:sp>
            <p:nvSpPr>
              <p:cNvPr id="405" name="Rounded Rectangle"/>
              <p:cNvSpPr/>
              <p:nvPr/>
            </p:nvSpPr>
            <p:spPr>
              <a:xfrm>
                <a:off x="0" y="0"/>
                <a:ext cx="2599709" cy="238948"/>
              </a:xfrm>
              <a:prstGeom prst="roundRect">
                <a:avLst>
                  <a:gd name="adj" fmla="val 32250"/>
                </a:avLst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 sz="1000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</p:txBody>
          </p:sp>
          <p:sp>
            <p:nvSpPr>
              <p:cNvPr id="406" name="deep_sum([1, [2], [[3], 4], []])"/>
              <p:cNvSpPr txBox="1"/>
              <p:nvPr/>
            </p:nvSpPr>
            <p:spPr>
              <a:xfrm>
                <a:off x="59931" y="13437"/>
                <a:ext cx="2479846" cy="18074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14174" tIns="14174" rIns="14174" bIns="14174" numCol="1" anchor="ctr">
                <a:spAutoFit/>
              </a:bodyPr>
              <a:lstStyle>
                <a:lvl1pPr>
                  <a:defRPr sz="1000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deep_sum([1, [2], [[3], 4], []])</a:t>
                </a:r>
              </a:p>
            </p:txBody>
          </p:sp>
        </p:grpSp>
        <p:sp>
          <p:nvSpPr>
            <p:cNvPr id="408" name="deep_sum([2])"/>
            <p:cNvSpPr/>
            <p:nvPr/>
          </p:nvSpPr>
          <p:spPr>
            <a:xfrm>
              <a:off x="1235496" y="573720"/>
              <a:ext cx="1147889" cy="213549"/>
            </a:xfrm>
            <a:prstGeom prst="roundRect">
              <a:avLst>
                <a:gd name="adj" fmla="val 37527"/>
              </a:avLst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 sz="1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deep_sum([2])</a:t>
              </a:r>
            </a:p>
          </p:txBody>
        </p:sp>
        <p:sp>
          <p:nvSpPr>
            <p:cNvPr id="409" name="deep_sum([[3], 4])"/>
            <p:cNvSpPr/>
            <p:nvPr/>
          </p:nvSpPr>
          <p:spPr>
            <a:xfrm>
              <a:off x="2685000" y="566025"/>
              <a:ext cx="1574489" cy="213549"/>
            </a:xfrm>
            <a:prstGeom prst="roundRect">
              <a:avLst>
                <a:gd name="adj" fmla="val 37527"/>
              </a:avLst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 sz="1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deep_sum([[3], 4])</a:t>
              </a:r>
            </a:p>
          </p:txBody>
        </p:sp>
        <p:sp>
          <p:nvSpPr>
            <p:cNvPr id="410" name="deep_sum([])"/>
            <p:cNvSpPr/>
            <p:nvPr/>
          </p:nvSpPr>
          <p:spPr>
            <a:xfrm>
              <a:off x="4561104" y="566025"/>
              <a:ext cx="1147889" cy="213549"/>
            </a:xfrm>
            <a:prstGeom prst="roundRect">
              <a:avLst>
                <a:gd name="adj" fmla="val 37527"/>
              </a:avLst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 sz="1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deep_sum([])</a:t>
              </a:r>
            </a:p>
          </p:txBody>
        </p:sp>
        <p:grpSp>
          <p:nvGrpSpPr>
            <p:cNvPr id="415" name="Group"/>
            <p:cNvGrpSpPr/>
            <p:nvPr/>
          </p:nvGrpSpPr>
          <p:grpSpPr>
            <a:xfrm>
              <a:off x="504107" y="287408"/>
              <a:ext cx="4442489" cy="230157"/>
              <a:chOff x="0" y="0"/>
              <a:chExt cx="4442487" cy="230156"/>
            </a:xfrm>
          </p:grpSpPr>
          <p:sp>
            <p:nvSpPr>
              <p:cNvPr id="411" name="Line"/>
              <p:cNvSpPr/>
              <p:nvPr/>
            </p:nvSpPr>
            <p:spPr>
              <a:xfrm flipV="1">
                <a:off x="1374341" y="0"/>
                <a:ext cx="841314" cy="230157"/>
              </a:xfrm>
              <a:prstGeom prst="line">
                <a:avLst/>
              </a:prstGeom>
              <a:noFill/>
              <a:ln w="25400" cap="flat">
                <a:solidFill>
                  <a:srgbClr val="D40D00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12" name="Line"/>
              <p:cNvSpPr/>
              <p:nvPr/>
            </p:nvSpPr>
            <p:spPr>
              <a:xfrm flipV="1">
                <a:off x="0" y="12439"/>
                <a:ext cx="2157612" cy="167450"/>
              </a:xfrm>
              <a:prstGeom prst="line">
                <a:avLst/>
              </a:prstGeom>
              <a:noFill/>
              <a:ln w="25400" cap="flat">
                <a:solidFill>
                  <a:srgbClr val="D40D00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13" name="Line"/>
              <p:cNvSpPr/>
              <p:nvPr/>
            </p:nvSpPr>
            <p:spPr>
              <a:xfrm flipH="1" flipV="1">
                <a:off x="2284876" y="19281"/>
                <a:ext cx="2157612" cy="167449"/>
              </a:xfrm>
              <a:prstGeom prst="line">
                <a:avLst/>
              </a:prstGeom>
              <a:noFill/>
              <a:ln w="25400" cap="flat">
                <a:solidFill>
                  <a:srgbClr val="D40D00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14" name="Line"/>
              <p:cNvSpPr/>
              <p:nvPr/>
            </p:nvSpPr>
            <p:spPr>
              <a:xfrm flipH="1" flipV="1">
                <a:off x="2207843" y="0"/>
                <a:ext cx="841313" cy="230157"/>
              </a:xfrm>
              <a:prstGeom prst="line">
                <a:avLst/>
              </a:prstGeom>
              <a:noFill/>
              <a:ln w="25400" cap="flat">
                <a:solidFill>
                  <a:srgbClr val="D40D00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416" name="Line"/>
            <p:cNvSpPr/>
            <p:nvPr/>
          </p:nvSpPr>
          <p:spPr>
            <a:xfrm flipV="1">
              <a:off x="1824510" y="823843"/>
              <a:ext cx="1" cy="264428"/>
            </a:xfrm>
            <a:prstGeom prst="line">
              <a:avLst/>
            </a:prstGeom>
            <a:noFill/>
            <a:ln w="25400" cap="flat">
              <a:solidFill>
                <a:srgbClr val="D40D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/>
            </a:p>
          </p:txBody>
        </p:sp>
        <p:grpSp>
          <p:nvGrpSpPr>
            <p:cNvPr id="419" name="Group"/>
            <p:cNvGrpSpPr/>
            <p:nvPr/>
          </p:nvGrpSpPr>
          <p:grpSpPr>
            <a:xfrm>
              <a:off x="3090998" y="852864"/>
              <a:ext cx="762494" cy="230157"/>
              <a:chOff x="0" y="0"/>
              <a:chExt cx="762493" cy="230156"/>
            </a:xfrm>
          </p:grpSpPr>
          <p:sp>
            <p:nvSpPr>
              <p:cNvPr id="417" name="Line"/>
              <p:cNvSpPr/>
              <p:nvPr/>
            </p:nvSpPr>
            <p:spPr>
              <a:xfrm flipV="1">
                <a:off x="-1" y="0"/>
                <a:ext cx="383026" cy="230157"/>
              </a:xfrm>
              <a:prstGeom prst="line">
                <a:avLst/>
              </a:prstGeom>
              <a:noFill/>
              <a:ln w="25400" cap="flat">
                <a:solidFill>
                  <a:srgbClr val="D40D00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18" name="Line"/>
              <p:cNvSpPr/>
              <p:nvPr/>
            </p:nvSpPr>
            <p:spPr>
              <a:xfrm flipH="1" flipV="1">
                <a:off x="379468" y="-1"/>
                <a:ext cx="383026" cy="230158"/>
              </a:xfrm>
              <a:prstGeom prst="line">
                <a:avLst/>
              </a:prstGeom>
              <a:noFill/>
              <a:ln w="25400" cap="flat">
                <a:solidFill>
                  <a:srgbClr val="D40D00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420" name="Arrow"/>
            <p:cNvSpPr/>
            <p:nvPr/>
          </p:nvSpPr>
          <p:spPr>
            <a:xfrm rot="5400000">
              <a:off x="354281" y="611480"/>
              <a:ext cx="264429" cy="712926"/>
            </a:xfrm>
            <a:prstGeom prst="rightArrow">
              <a:avLst>
                <a:gd name="adj1" fmla="val 32000"/>
                <a:gd name="adj2" fmla="val 307381"/>
              </a:avLst>
            </a:prstGeom>
            <a:solidFill>
              <a:schemeClr val="accent1">
                <a:hueOff val="-313507"/>
                <a:satOff val="34334"/>
                <a:lumOff val="-8266"/>
                <a:alpha val="62000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1" name="1"/>
            <p:cNvSpPr/>
            <p:nvPr/>
          </p:nvSpPr>
          <p:spPr>
            <a:xfrm>
              <a:off x="325436" y="1148616"/>
              <a:ext cx="322119" cy="238949"/>
            </a:xfrm>
            <a:prstGeom prst="roundRect">
              <a:avLst>
                <a:gd name="adj" fmla="val 33538"/>
              </a:avLst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 sz="1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22" name="deep_sum(2)"/>
            <p:cNvSpPr/>
            <p:nvPr/>
          </p:nvSpPr>
          <p:spPr>
            <a:xfrm>
              <a:off x="1322944" y="1114345"/>
              <a:ext cx="972993" cy="213549"/>
            </a:xfrm>
            <a:prstGeom prst="roundRect">
              <a:avLst>
                <a:gd name="adj" fmla="val 37527"/>
              </a:avLst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 sz="1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deep_sum(2)</a:t>
              </a:r>
            </a:p>
          </p:txBody>
        </p:sp>
        <p:sp>
          <p:nvSpPr>
            <p:cNvPr id="423" name="Arrow"/>
            <p:cNvSpPr/>
            <p:nvPr/>
          </p:nvSpPr>
          <p:spPr>
            <a:xfrm rot="5400000">
              <a:off x="1692296" y="1129719"/>
              <a:ext cx="264428" cy="712927"/>
            </a:xfrm>
            <a:prstGeom prst="rightArrow">
              <a:avLst>
                <a:gd name="adj1" fmla="val 32000"/>
                <a:gd name="adj2" fmla="val 307381"/>
              </a:avLst>
            </a:prstGeom>
            <a:solidFill>
              <a:schemeClr val="accent1">
                <a:hueOff val="-313507"/>
                <a:satOff val="34334"/>
                <a:lumOff val="-8266"/>
                <a:alpha val="62000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4" name="2"/>
            <p:cNvSpPr/>
            <p:nvPr/>
          </p:nvSpPr>
          <p:spPr>
            <a:xfrm>
              <a:off x="1663451" y="1666856"/>
              <a:ext cx="322119" cy="238949"/>
            </a:xfrm>
            <a:prstGeom prst="roundRect">
              <a:avLst>
                <a:gd name="adj" fmla="val 33538"/>
              </a:avLst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 sz="1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25" name="deep_sum([3])"/>
            <p:cNvSpPr/>
            <p:nvPr/>
          </p:nvSpPr>
          <p:spPr>
            <a:xfrm>
              <a:off x="2428373" y="1114345"/>
              <a:ext cx="1147888" cy="213549"/>
            </a:xfrm>
            <a:prstGeom prst="roundRect">
              <a:avLst>
                <a:gd name="adj" fmla="val 37527"/>
              </a:avLst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 sz="1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deep_sum([3])</a:t>
              </a:r>
            </a:p>
          </p:txBody>
        </p:sp>
        <p:sp>
          <p:nvSpPr>
            <p:cNvPr id="426" name="deep_sum(4)"/>
            <p:cNvSpPr/>
            <p:nvPr/>
          </p:nvSpPr>
          <p:spPr>
            <a:xfrm>
              <a:off x="3637545" y="1114345"/>
              <a:ext cx="972992" cy="213549"/>
            </a:xfrm>
            <a:prstGeom prst="roundRect">
              <a:avLst>
                <a:gd name="adj" fmla="val 37527"/>
              </a:avLst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 sz="1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deep_sum(4)</a:t>
              </a:r>
            </a:p>
          </p:txBody>
        </p:sp>
        <p:sp>
          <p:nvSpPr>
            <p:cNvPr id="427" name="Arrow"/>
            <p:cNvSpPr/>
            <p:nvPr/>
          </p:nvSpPr>
          <p:spPr>
            <a:xfrm rot="5400000">
              <a:off x="5002834" y="587249"/>
              <a:ext cx="264429" cy="712927"/>
            </a:xfrm>
            <a:prstGeom prst="rightArrow">
              <a:avLst>
                <a:gd name="adj1" fmla="val 32000"/>
                <a:gd name="adj2" fmla="val 307381"/>
              </a:avLst>
            </a:prstGeom>
            <a:solidFill>
              <a:schemeClr val="accent1">
                <a:hueOff val="-313507"/>
                <a:satOff val="34334"/>
                <a:lumOff val="-8266"/>
                <a:alpha val="62000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8" name="0"/>
            <p:cNvSpPr/>
            <p:nvPr/>
          </p:nvSpPr>
          <p:spPr>
            <a:xfrm>
              <a:off x="4973989" y="1124386"/>
              <a:ext cx="322119" cy="238949"/>
            </a:xfrm>
            <a:prstGeom prst="roundRect">
              <a:avLst>
                <a:gd name="adj" fmla="val 33538"/>
              </a:avLst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 sz="1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429" name="Line"/>
            <p:cNvSpPr/>
            <p:nvPr/>
          </p:nvSpPr>
          <p:spPr>
            <a:xfrm flipV="1">
              <a:off x="3017386" y="1353968"/>
              <a:ext cx="1" cy="264429"/>
            </a:xfrm>
            <a:prstGeom prst="line">
              <a:avLst/>
            </a:prstGeom>
            <a:noFill/>
            <a:ln w="25400" cap="flat">
              <a:solidFill>
                <a:srgbClr val="D40D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/>
            </a:p>
          </p:txBody>
        </p:sp>
        <p:sp>
          <p:nvSpPr>
            <p:cNvPr id="430" name="deep_sum(3)"/>
            <p:cNvSpPr/>
            <p:nvPr/>
          </p:nvSpPr>
          <p:spPr>
            <a:xfrm>
              <a:off x="2515821" y="1644471"/>
              <a:ext cx="972992" cy="213549"/>
            </a:xfrm>
            <a:prstGeom prst="roundRect">
              <a:avLst>
                <a:gd name="adj" fmla="val 37527"/>
              </a:avLst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 sz="1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deep_sum(3)</a:t>
              </a:r>
            </a:p>
          </p:txBody>
        </p:sp>
        <p:sp>
          <p:nvSpPr>
            <p:cNvPr id="431" name="Arrow"/>
            <p:cNvSpPr/>
            <p:nvPr/>
          </p:nvSpPr>
          <p:spPr>
            <a:xfrm rot="5400000">
              <a:off x="2885172" y="1659845"/>
              <a:ext cx="264429" cy="712926"/>
            </a:xfrm>
            <a:prstGeom prst="rightArrow">
              <a:avLst>
                <a:gd name="adj1" fmla="val 32000"/>
                <a:gd name="adj2" fmla="val 307381"/>
              </a:avLst>
            </a:prstGeom>
            <a:solidFill>
              <a:schemeClr val="accent1">
                <a:hueOff val="-313507"/>
                <a:satOff val="34334"/>
                <a:lumOff val="-8266"/>
                <a:alpha val="62000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2" name="3"/>
            <p:cNvSpPr/>
            <p:nvPr/>
          </p:nvSpPr>
          <p:spPr>
            <a:xfrm>
              <a:off x="2856327" y="2196981"/>
              <a:ext cx="322119" cy="238949"/>
            </a:xfrm>
            <a:prstGeom prst="roundRect">
              <a:avLst>
                <a:gd name="adj" fmla="val 33538"/>
              </a:avLst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 sz="1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33" name="Arrow"/>
            <p:cNvSpPr/>
            <p:nvPr/>
          </p:nvSpPr>
          <p:spPr>
            <a:xfrm rot="5400000">
              <a:off x="3991827" y="1139496"/>
              <a:ext cx="264428" cy="712927"/>
            </a:xfrm>
            <a:prstGeom prst="rightArrow">
              <a:avLst>
                <a:gd name="adj1" fmla="val 32000"/>
                <a:gd name="adj2" fmla="val 307381"/>
              </a:avLst>
            </a:prstGeom>
            <a:solidFill>
              <a:schemeClr val="accent1">
                <a:hueOff val="-313507"/>
                <a:satOff val="34334"/>
                <a:lumOff val="-8266"/>
                <a:alpha val="62000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4" name="4"/>
            <p:cNvSpPr/>
            <p:nvPr/>
          </p:nvSpPr>
          <p:spPr>
            <a:xfrm>
              <a:off x="3962982" y="1676633"/>
              <a:ext cx="322119" cy="238949"/>
            </a:xfrm>
            <a:prstGeom prst="roundRect">
              <a:avLst>
                <a:gd name="adj" fmla="val 33538"/>
              </a:avLst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 sz="1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Another (slightly simpler) recursion tree"/>
          <p:cNvSpPr txBox="1"/>
          <p:nvPr>
            <p:ph type="body" sz="quarter" idx="1"/>
          </p:nvPr>
        </p:nvSpPr>
        <p:spPr>
          <a:xfrm>
            <a:off x="394266" y="973011"/>
            <a:ext cx="5392134" cy="676919"/>
          </a:xfrm>
          <a:prstGeom prst="rect">
            <a:avLst/>
          </a:prstGeom>
        </p:spPr>
        <p:txBody>
          <a:bodyPr/>
          <a:lstStyle>
            <a:lvl1pPr>
              <a:spcBef>
                <a:spcPts val="2000"/>
              </a:spcBef>
              <a:buBlip>
                <a:blip r:embed="rId2"/>
              </a:buBlip>
            </a:lvl1pPr>
          </a:lstStyle>
          <a:p>
            <a:pPr/>
            <a:r>
              <a:t>Another (slightly simpler) recursion tree</a:t>
            </a:r>
          </a:p>
        </p:txBody>
      </p:sp>
      <p:sp>
        <p:nvSpPr>
          <p:cNvPr id="438" name="Without Using the Leap of Faith"/>
          <p:cNvSpPr txBox="1"/>
          <p:nvPr>
            <p:ph type="title"/>
          </p:nvPr>
        </p:nvSpPr>
        <p:spPr>
          <a:xfrm>
            <a:off x="478933" y="373856"/>
            <a:ext cx="5392134" cy="680358"/>
          </a:xfrm>
          <a:prstGeom prst="rect">
            <a:avLst/>
          </a:prstGeom>
        </p:spPr>
        <p:txBody>
          <a:bodyPr/>
          <a:lstStyle>
            <a:lvl1pPr algn="l" defTabSz="255587">
              <a:defRPr sz="3264"/>
            </a:lvl1pPr>
          </a:lstStyle>
          <a:p>
            <a:pPr/>
            <a:r>
              <a:t>Without Using the Leap of Faith</a:t>
            </a:r>
          </a:p>
        </p:txBody>
      </p:sp>
      <p:grpSp>
        <p:nvGrpSpPr>
          <p:cNvPr id="441" name="Group"/>
          <p:cNvGrpSpPr/>
          <p:nvPr/>
        </p:nvGrpSpPr>
        <p:grpSpPr>
          <a:xfrm>
            <a:off x="1694221" y="1752741"/>
            <a:ext cx="2599709" cy="238949"/>
            <a:chOff x="0" y="0"/>
            <a:chExt cx="2599708" cy="238947"/>
          </a:xfrm>
        </p:grpSpPr>
        <p:sp>
          <p:nvSpPr>
            <p:cNvPr id="439" name="Rounded Rectangle"/>
            <p:cNvSpPr/>
            <p:nvPr/>
          </p:nvSpPr>
          <p:spPr>
            <a:xfrm>
              <a:off x="0" y="0"/>
              <a:ext cx="2599709" cy="238948"/>
            </a:xfrm>
            <a:prstGeom prst="roundRect">
              <a:avLst>
                <a:gd name="adj" fmla="val 32250"/>
              </a:avLst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 sz="1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440" name="deep_sum([1, [2, 3], [[]]])"/>
            <p:cNvSpPr txBox="1"/>
            <p:nvPr/>
          </p:nvSpPr>
          <p:spPr>
            <a:xfrm>
              <a:off x="250462" y="13437"/>
              <a:ext cx="2098784" cy="18074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 sz="1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deep_sum([1, [2, 3], [[]]])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Another (slightly simpler) recursion tree"/>
          <p:cNvSpPr txBox="1"/>
          <p:nvPr>
            <p:ph type="body" sz="quarter" idx="1"/>
          </p:nvPr>
        </p:nvSpPr>
        <p:spPr>
          <a:xfrm>
            <a:off x="394266" y="973011"/>
            <a:ext cx="5392134" cy="676919"/>
          </a:xfrm>
          <a:prstGeom prst="rect">
            <a:avLst/>
          </a:prstGeom>
        </p:spPr>
        <p:txBody>
          <a:bodyPr/>
          <a:lstStyle>
            <a:lvl1pPr>
              <a:spcBef>
                <a:spcPts val="2000"/>
              </a:spcBef>
              <a:buBlip>
                <a:blip r:embed="rId2"/>
              </a:buBlip>
            </a:lvl1pPr>
          </a:lstStyle>
          <a:p>
            <a:pPr/>
            <a:r>
              <a:t>Another (slightly simpler) recursion tree</a:t>
            </a:r>
          </a:p>
        </p:txBody>
      </p:sp>
      <p:sp>
        <p:nvSpPr>
          <p:cNvPr id="444" name="Without Using the Leap of Faith"/>
          <p:cNvSpPr txBox="1"/>
          <p:nvPr>
            <p:ph type="title"/>
          </p:nvPr>
        </p:nvSpPr>
        <p:spPr>
          <a:xfrm>
            <a:off x="478933" y="373856"/>
            <a:ext cx="5392134" cy="680358"/>
          </a:xfrm>
          <a:prstGeom prst="rect">
            <a:avLst/>
          </a:prstGeom>
        </p:spPr>
        <p:txBody>
          <a:bodyPr/>
          <a:lstStyle>
            <a:lvl1pPr algn="l" defTabSz="255587">
              <a:defRPr sz="3264"/>
            </a:lvl1pPr>
          </a:lstStyle>
          <a:p>
            <a:pPr/>
            <a:r>
              <a:t>Without Using the Leap of Faith</a:t>
            </a:r>
          </a:p>
        </p:txBody>
      </p:sp>
      <p:sp>
        <p:nvSpPr>
          <p:cNvPr id="445" name="deep_sum(1)"/>
          <p:cNvSpPr/>
          <p:nvPr/>
        </p:nvSpPr>
        <p:spPr>
          <a:xfrm>
            <a:off x="497397" y="2332756"/>
            <a:ext cx="972993" cy="213549"/>
          </a:xfrm>
          <a:prstGeom prst="roundRect">
            <a:avLst>
              <a:gd name="adj" fmla="val 37527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deep_sum(1)</a:t>
            </a:r>
          </a:p>
        </p:txBody>
      </p:sp>
      <p:grpSp>
        <p:nvGrpSpPr>
          <p:cNvPr id="448" name="Group"/>
          <p:cNvGrpSpPr/>
          <p:nvPr/>
        </p:nvGrpSpPr>
        <p:grpSpPr>
          <a:xfrm>
            <a:off x="1694221" y="1752741"/>
            <a:ext cx="2599709" cy="238949"/>
            <a:chOff x="0" y="0"/>
            <a:chExt cx="2599708" cy="238947"/>
          </a:xfrm>
        </p:grpSpPr>
        <p:sp>
          <p:nvSpPr>
            <p:cNvPr id="446" name="Rounded Rectangle"/>
            <p:cNvSpPr/>
            <p:nvPr/>
          </p:nvSpPr>
          <p:spPr>
            <a:xfrm>
              <a:off x="0" y="0"/>
              <a:ext cx="2599709" cy="238948"/>
            </a:xfrm>
            <a:prstGeom prst="roundRect">
              <a:avLst>
                <a:gd name="adj" fmla="val 32250"/>
              </a:avLst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 sz="1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447" name="deep_sum([1, [2, 3], [[]]])"/>
            <p:cNvSpPr txBox="1"/>
            <p:nvPr/>
          </p:nvSpPr>
          <p:spPr>
            <a:xfrm>
              <a:off x="250462" y="13437"/>
              <a:ext cx="2098784" cy="18074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 sz="1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deep_sum([1, [2, 3], [[]]])</a:t>
              </a:r>
            </a:p>
          </p:txBody>
        </p:sp>
      </p:grpSp>
      <p:sp>
        <p:nvSpPr>
          <p:cNvPr id="449" name="Line"/>
          <p:cNvSpPr/>
          <p:nvPr/>
        </p:nvSpPr>
        <p:spPr>
          <a:xfrm flipV="1">
            <a:off x="1256331" y="2062758"/>
            <a:ext cx="1684619" cy="183289"/>
          </a:xfrm>
          <a:prstGeom prst="line">
            <a:avLst/>
          </a:prstGeom>
          <a:ln w="25400">
            <a:solidFill>
              <a:srgbClr val="D40D00"/>
            </a:solidFill>
            <a:miter lim="400000"/>
            <a:headEnd type="triangle"/>
          </a:ln>
        </p:spPr>
        <p:txBody>
          <a:bodyPr lIns="14174" tIns="14174" rIns="14174" bIns="14174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Another (slightly simpler) recursion tree"/>
          <p:cNvSpPr txBox="1"/>
          <p:nvPr>
            <p:ph type="body" sz="quarter" idx="1"/>
          </p:nvPr>
        </p:nvSpPr>
        <p:spPr>
          <a:xfrm>
            <a:off x="394266" y="973011"/>
            <a:ext cx="5392134" cy="676919"/>
          </a:xfrm>
          <a:prstGeom prst="rect">
            <a:avLst/>
          </a:prstGeom>
        </p:spPr>
        <p:txBody>
          <a:bodyPr/>
          <a:lstStyle>
            <a:lvl1pPr>
              <a:spcBef>
                <a:spcPts val="2000"/>
              </a:spcBef>
              <a:buBlip>
                <a:blip r:embed="rId2"/>
              </a:buBlip>
            </a:lvl1pPr>
          </a:lstStyle>
          <a:p>
            <a:pPr/>
            <a:r>
              <a:t>Another (slightly simpler) recursion tree</a:t>
            </a:r>
          </a:p>
        </p:txBody>
      </p:sp>
      <p:sp>
        <p:nvSpPr>
          <p:cNvPr id="452" name="Without Using the Leap of Faith"/>
          <p:cNvSpPr txBox="1"/>
          <p:nvPr>
            <p:ph type="title"/>
          </p:nvPr>
        </p:nvSpPr>
        <p:spPr>
          <a:xfrm>
            <a:off x="478933" y="373856"/>
            <a:ext cx="5392134" cy="680358"/>
          </a:xfrm>
          <a:prstGeom prst="rect">
            <a:avLst/>
          </a:prstGeom>
        </p:spPr>
        <p:txBody>
          <a:bodyPr/>
          <a:lstStyle>
            <a:lvl1pPr algn="l" defTabSz="255587">
              <a:defRPr sz="3264"/>
            </a:lvl1pPr>
          </a:lstStyle>
          <a:p>
            <a:pPr/>
            <a:r>
              <a:t>Without Using the Leap of Faith</a:t>
            </a:r>
          </a:p>
        </p:txBody>
      </p:sp>
      <p:sp>
        <p:nvSpPr>
          <p:cNvPr id="453" name="deep_sum(1)"/>
          <p:cNvSpPr/>
          <p:nvPr/>
        </p:nvSpPr>
        <p:spPr>
          <a:xfrm>
            <a:off x="497397" y="2332756"/>
            <a:ext cx="972993" cy="213549"/>
          </a:xfrm>
          <a:prstGeom prst="roundRect">
            <a:avLst>
              <a:gd name="adj" fmla="val 37527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deep_sum(1)</a:t>
            </a:r>
          </a:p>
        </p:txBody>
      </p:sp>
      <p:grpSp>
        <p:nvGrpSpPr>
          <p:cNvPr id="456" name="Group"/>
          <p:cNvGrpSpPr/>
          <p:nvPr/>
        </p:nvGrpSpPr>
        <p:grpSpPr>
          <a:xfrm>
            <a:off x="1694221" y="1752741"/>
            <a:ext cx="2599709" cy="238949"/>
            <a:chOff x="0" y="0"/>
            <a:chExt cx="2599708" cy="238947"/>
          </a:xfrm>
        </p:grpSpPr>
        <p:sp>
          <p:nvSpPr>
            <p:cNvPr id="454" name="Rounded Rectangle"/>
            <p:cNvSpPr/>
            <p:nvPr/>
          </p:nvSpPr>
          <p:spPr>
            <a:xfrm>
              <a:off x="0" y="0"/>
              <a:ext cx="2599709" cy="238948"/>
            </a:xfrm>
            <a:prstGeom prst="roundRect">
              <a:avLst>
                <a:gd name="adj" fmla="val 32250"/>
              </a:avLst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 sz="1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455" name="deep_sum([1, [2, 3], [[]]])"/>
            <p:cNvSpPr txBox="1"/>
            <p:nvPr/>
          </p:nvSpPr>
          <p:spPr>
            <a:xfrm>
              <a:off x="250462" y="13437"/>
              <a:ext cx="2098784" cy="18074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 sz="1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deep_sum([1, [2, 3], [[]]])</a:t>
              </a:r>
            </a:p>
          </p:txBody>
        </p:sp>
      </p:grpSp>
      <p:sp>
        <p:nvSpPr>
          <p:cNvPr id="457" name="Arrow"/>
          <p:cNvSpPr/>
          <p:nvPr/>
        </p:nvSpPr>
        <p:spPr>
          <a:xfrm rot="5400000">
            <a:off x="851679" y="2370515"/>
            <a:ext cx="264429" cy="712927"/>
          </a:xfrm>
          <a:prstGeom prst="rightArrow">
            <a:avLst>
              <a:gd name="adj1" fmla="val 32000"/>
              <a:gd name="adj2" fmla="val 307381"/>
            </a:avLst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8" name="1"/>
          <p:cNvSpPr/>
          <p:nvPr/>
        </p:nvSpPr>
        <p:spPr>
          <a:xfrm>
            <a:off x="822834" y="2907652"/>
            <a:ext cx="322119" cy="238949"/>
          </a:xfrm>
          <a:prstGeom prst="roundRect">
            <a:avLst>
              <a:gd name="adj" fmla="val 33538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59" name="Line"/>
          <p:cNvSpPr/>
          <p:nvPr/>
        </p:nvSpPr>
        <p:spPr>
          <a:xfrm flipV="1">
            <a:off x="1256331" y="2062758"/>
            <a:ext cx="1684619" cy="183289"/>
          </a:xfrm>
          <a:prstGeom prst="line">
            <a:avLst/>
          </a:prstGeom>
          <a:ln w="25400">
            <a:solidFill>
              <a:srgbClr val="D40D00"/>
            </a:solidFill>
            <a:miter lim="400000"/>
            <a:headEnd type="triangle"/>
          </a:ln>
        </p:spPr>
        <p:txBody>
          <a:bodyPr lIns="14174" tIns="14174" rIns="14174" bIns="14174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Another (slightly simpler) recursion tree"/>
          <p:cNvSpPr txBox="1"/>
          <p:nvPr>
            <p:ph type="body" sz="quarter" idx="1"/>
          </p:nvPr>
        </p:nvSpPr>
        <p:spPr>
          <a:xfrm>
            <a:off x="394266" y="973011"/>
            <a:ext cx="5392134" cy="676919"/>
          </a:xfrm>
          <a:prstGeom prst="rect">
            <a:avLst/>
          </a:prstGeom>
        </p:spPr>
        <p:txBody>
          <a:bodyPr/>
          <a:lstStyle>
            <a:lvl1pPr>
              <a:spcBef>
                <a:spcPts val="2000"/>
              </a:spcBef>
              <a:buBlip>
                <a:blip r:embed="rId2"/>
              </a:buBlip>
            </a:lvl1pPr>
          </a:lstStyle>
          <a:p>
            <a:pPr/>
            <a:r>
              <a:t>Another (slightly simpler) recursion tree</a:t>
            </a:r>
          </a:p>
        </p:txBody>
      </p:sp>
      <p:sp>
        <p:nvSpPr>
          <p:cNvPr id="462" name="Without Using the Leap of Faith"/>
          <p:cNvSpPr txBox="1"/>
          <p:nvPr>
            <p:ph type="title"/>
          </p:nvPr>
        </p:nvSpPr>
        <p:spPr>
          <a:xfrm>
            <a:off x="478933" y="373856"/>
            <a:ext cx="5392134" cy="680358"/>
          </a:xfrm>
          <a:prstGeom prst="rect">
            <a:avLst/>
          </a:prstGeom>
        </p:spPr>
        <p:txBody>
          <a:bodyPr/>
          <a:lstStyle>
            <a:lvl1pPr algn="l" defTabSz="255587">
              <a:defRPr sz="3264"/>
            </a:lvl1pPr>
          </a:lstStyle>
          <a:p>
            <a:pPr/>
            <a:r>
              <a:t>Without Using the Leap of Faith</a:t>
            </a:r>
          </a:p>
        </p:txBody>
      </p:sp>
      <p:sp>
        <p:nvSpPr>
          <p:cNvPr id="463" name="deep_sum(1)"/>
          <p:cNvSpPr/>
          <p:nvPr/>
        </p:nvSpPr>
        <p:spPr>
          <a:xfrm>
            <a:off x="497397" y="2332756"/>
            <a:ext cx="972993" cy="213549"/>
          </a:xfrm>
          <a:prstGeom prst="roundRect">
            <a:avLst>
              <a:gd name="adj" fmla="val 37527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deep_sum(1)</a:t>
            </a:r>
          </a:p>
        </p:txBody>
      </p:sp>
      <p:grpSp>
        <p:nvGrpSpPr>
          <p:cNvPr id="466" name="Group"/>
          <p:cNvGrpSpPr/>
          <p:nvPr/>
        </p:nvGrpSpPr>
        <p:grpSpPr>
          <a:xfrm>
            <a:off x="1694221" y="1752741"/>
            <a:ext cx="2599709" cy="238949"/>
            <a:chOff x="0" y="0"/>
            <a:chExt cx="2599708" cy="238947"/>
          </a:xfrm>
        </p:grpSpPr>
        <p:sp>
          <p:nvSpPr>
            <p:cNvPr id="464" name="Rounded Rectangle"/>
            <p:cNvSpPr/>
            <p:nvPr/>
          </p:nvSpPr>
          <p:spPr>
            <a:xfrm>
              <a:off x="0" y="0"/>
              <a:ext cx="2599709" cy="238948"/>
            </a:xfrm>
            <a:prstGeom prst="roundRect">
              <a:avLst>
                <a:gd name="adj" fmla="val 32250"/>
              </a:avLst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 sz="1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465" name="deep_sum([1, [2, 3], [[]]])"/>
            <p:cNvSpPr txBox="1"/>
            <p:nvPr/>
          </p:nvSpPr>
          <p:spPr>
            <a:xfrm>
              <a:off x="250462" y="13437"/>
              <a:ext cx="2098784" cy="18074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 sz="1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deep_sum([1, [2, 3], [[]]])</a:t>
              </a:r>
            </a:p>
          </p:txBody>
        </p:sp>
      </p:grpSp>
      <p:sp>
        <p:nvSpPr>
          <p:cNvPr id="467" name="deep_sum([2, 3])"/>
          <p:cNvSpPr/>
          <p:nvPr/>
        </p:nvSpPr>
        <p:spPr>
          <a:xfrm>
            <a:off x="2159620" y="2361327"/>
            <a:ext cx="1574489" cy="213549"/>
          </a:xfrm>
          <a:prstGeom prst="roundRect">
            <a:avLst>
              <a:gd name="adj" fmla="val 37527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deep_sum([2, 3])</a:t>
            </a:r>
          </a:p>
        </p:txBody>
      </p:sp>
      <p:sp>
        <p:nvSpPr>
          <p:cNvPr id="468" name="Arrow"/>
          <p:cNvSpPr/>
          <p:nvPr/>
        </p:nvSpPr>
        <p:spPr>
          <a:xfrm rot="5400000">
            <a:off x="851679" y="2370515"/>
            <a:ext cx="264429" cy="712927"/>
          </a:xfrm>
          <a:prstGeom prst="rightArrow">
            <a:avLst>
              <a:gd name="adj1" fmla="val 32000"/>
              <a:gd name="adj2" fmla="val 307381"/>
            </a:avLst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9" name="1"/>
          <p:cNvSpPr/>
          <p:nvPr/>
        </p:nvSpPr>
        <p:spPr>
          <a:xfrm>
            <a:off x="822834" y="2907652"/>
            <a:ext cx="322119" cy="238949"/>
          </a:xfrm>
          <a:prstGeom prst="roundRect">
            <a:avLst>
              <a:gd name="adj" fmla="val 33538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70" name="Line"/>
          <p:cNvSpPr/>
          <p:nvPr/>
        </p:nvSpPr>
        <p:spPr>
          <a:xfrm flipV="1">
            <a:off x="3002598" y="2050318"/>
            <a:ext cx="1" cy="228509"/>
          </a:xfrm>
          <a:prstGeom prst="line">
            <a:avLst/>
          </a:prstGeom>
          <a:ln w="25400">
            <a:solidFill>
              <a:srgbClr val="D40D00"/>
            </a:solidFill>
            <a:miter lim="400000"/>
            <a:headEnd type="triangle"/>
          </a:ln>
        </p:spPr>
        <p:txBody>
          <a:bodyPr lIns="14174" tIns="14174" rIns="14174" bIns="14174" anchor="ctr"/>
          <a:lstStyle/>
          <a:p>
            <a:pPr/>
          </a:p>
        </p:txBody>
      </p:sp>
      <p:sp>
        <p:nvSpPr>
          <p:cNvPr id="471" name="Line"/>
          <p:cNvSpPr/>
          <p:nvPr/>
        </p:nvSpPr>
        <p:spPr>
          <a:xfrm flipV="1">
            <a:off x="1256331" y="2062758"/>
            <a:ext cx="1684619" cy="183289"/>
          </a:xfrm>
          <a:prstGeom prst="line">
            <a:avLst/>
          </a:prstGeom>
          <a:ln w="25400">
            <a:solidFill>
              <a:srgbClr val="D40D00"/>
            </a:solidFill>
            <a:miter lim="400000"/>
            <a:headEnd type="triangle"/>
          </a:ln>
        </p:spPr>
        <p:txBody>
          <a:bodyPr lIns="14174" tIns="14174" rIns="14174" bIns="14174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Another (slightly simpler) recursion tree"/>
          <p:cNvSpPr txBox="1"/>
          <p:nvPr>
            <p:ph type="body" sz="quarter" idx="1"/>
          </p:nvPr>
        </p:nvSpPr>
        <p:spPr>
          <a:xfrm>
            <a:off x="394266" y="973011"/>
            <a:ext cx="5392134" cy="676919"/>
          </a:xfrm>
          <a:prstGeom prst="rect">
            <a:avLst/>
          </a:prstGeom>
        </p:spPr>
        <p:txBody>
          <a:bodyPr/>
          <a:lstStyle>
            <a:lvl1pPr>
              <a:spcBef>
                <a:spcPts val="2000"/>
              </a:spcBef>
              <a:buBlip>
                <a:blip r:embed="rId2"/>
              </a:buBlip>
            </a:lvl1pPr>
          </a:lstStyle>
          <a:p>
            <a:pPr/>
            <a:r>
              <a:t>Another (slightly simpler) recursion tree</a:t>
            </a:r>
          </a:p>
        </p:txBody>
      </p:sp>
      <p:sp>
        <p:nvSpPr>
          <p:cNvPr id="474" name="Without Using the Leap of Faith"/>
          <p:cNvSpPr txBox="1"/>
          <p:nvPr>
            <p:ph type="title"/>
          </p:nvPr>
        </p:nvSpPr>
        <p:spPr>
          <a:xfrm>
            <a:off x="478933" y="373856"/>
            <a:ext cx="5392134" cy="680358"/>
          </a:xfrm>
          <a:prstGeom prst="rect">
            <a:avLst/>
          </a:prstGeom>
        </p:spPr>
        <p:txBody>
          <a:bodyPr/>
          <a:lstStyle>
            <a:lvl1pPr algn="l" defTabSz="255587">
              <a:defRPr sz="3264"/>
            </a:lvl1pPr>
          </a:lstStyle>
          <a:p>
            <a:pPr/>
            <a:r>
              <a:t>Without Using the Leap of Faith</a:t>
            </a:r>
          </a:p>
        </p:txBody>
      </p:sp>
      <p:sp>
        <p:nvSpPr>
          <p:cNvPr id="475" name="deep_sum(1)"/>
          <p:cNvSpPr/>
          <p:nvPr/>
        </p:nvSpPr>
        <p:spPr>
          <a:xfrm>
            <a:off x="497397" y="2332756"/>
            <a:ext cx="972993" cy="213549"/>
          </a:xfrm>
          <a:prstGeom prst="roundRect">
            <a:avLst>
              <a:gd name="adj" fmla="val 37527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deep_sum(1)</a:t>
            </a:r>
          </a:p>
        </p:txBody>
      </p:sp>
      <p:grpSp>
        <p:nvGrpSpPr>
          <p:cNvPr id="478" name="Group"/>
          <p:cNvGrpSpPr/>
          <p:nvPr/>
        </p:nvGrpSpPr>
        <p:grpSpPr>
          <a:xfrm>
            <a:off x="1694221" y="1752741"/>
            <a:ext cx="2599709" cy="238949"/>
            <a:chOff x="0" y="0"/>
            <a:chExt cx="2599708" cy="238947"/>
          </a:xfrm>
        </p:grpSpPr>
        <p:sp>
          <p:nvSpPr>
            <p:cNvPr id="476" name="Rounded Rectangle"/>
            <p:cNvSpPr/>
            <p:nvPr/>
          </p:nvSpPr>
          <p:spPr>
            <a:xfrm>
              <a:off x="0" y="0"/>
              <a:ext cx="2599709" cy="238948"/>
            </a:xfrm>
            <a:prstGeom prst="roundRect">
              <a:avLst>
                <a:gd name="adj" fmla="val 32250"/>
              </a:avLst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 sz="1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477" name="deep_sum([1, [2, 3], [[]]])"/>
            <p:cNvSpPr txBox="1"/>
            <p:nvPr/>
          </p:nvSpPr>
          <p:spPr>
            <a:xfrm>
              <a:off x="250462" y="13437"/>
              <a:ext cx="2098784" cy="18074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 sz="1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deep_sum([1, [2, 3], [[]]])</a:t>
              </a:r>
            </a:p>
          </p:txBody>
        </p:sp>
      </p:grpSp>
      <p:sp>
        <p:nvSpPr>
          <p:cNvPr id="479" name="deep_sum([2, 3])"/>
          <p:cNvSpPr/>
          <p:nvPr/>
        </p:nvSpPr>
        <p:spPr>
          <a:xfrm>
            <a:off x="2159620" y="2361327"/>
            <a:ext cx="1574489" cy="213549"/>
          </a:xfrm>
          <a:prstGeom prst="roundRect">
            <a:avLst>
              <a:gd name="adj" fmla="val 37527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deep_sum([2, 3])</a:t>
            </a:r>
          </a:p>
        </p:txBody>
      </p:sp>
      <p:sp>
        <p:nvSpPr>
          <p:cNvPr id="480" name="Line"/>
          <p:cNvSpPr/>
          <p:nvPr/>
        </p:nvSpPr>
        <p:spPr>
          <a:xfrm flipV="1">
            <a:off x="2565618" y="2648166"/>
            <a:ext cx="383026" cy="230157"/>
          </a:xfrm>
          <a:prstGeom prst="line">
            <a:avLst/>
          </a:prstGeom>
          <a:ln w="25400">
            <a:solidFill>
              <a:srgbClr val="D40D00"/>
            </a:solidFill>
            <a:miter lim="400000"/>
            <a:headEnd type="triangle"/>
          </a:ln>
        </p:spPr>
        <p:txBody>
          <a:bodyPr lIns="14174" tIns="14174" rIns="14174" bIns="14174" anchor="ctr"/>
          <a:lstStyle/>
          <a:p>
            <a:pPr/>
          </a:p>
        </p:txBody>
      </p:sp>
      <p:sp>
        <p:nvSpPr>
          <p:cNvPr id="481" name="Arrow"/>
          <p:cNvSpPr/>
          <p:nvPr/>
        </p:nvSpPr>
        <p:spPr>
          <a:xfrm rot="5400000">
            <a:off x="851679" y="2370515"/>
            <a:ext cx="264429" cy="712927"/>
          </a:xfrm>
          <a:prstGeom prst="rightArrow">
            <a:avLst>
              <a:gd name="adj1" fmla="val 32000"/>
              <a:gd name="adj2" fmla="val 307381"/>
            </a:avLst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2" name="1"/>
          <p:cNvSpPr/>
          <p:nvPr/>
        </p:nvSpPr>
        <p:spPr>
          <a:xfrm>
            <a:off x="822834" y="2907652"/>
            <a:ext cx="322119" cy="238949"/>
          </a:xfrm>
          <a:prstGeom prst="roundRect">
            <a:avLst>
              <a:gd name="adj" fmla="val 33538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83" name="deep_sum(2)"/>
          <p:cNvSpPr/>
          <p:nvPr/>
        </p:nvSpPr>
        <p:spPr>
          <a:xfrm>
            <a:off x="1902993" y="2909647"/>
            <a:ext cx="1147889" cy="213549"/>
          </a:xfrm>
          <a:prstGeom prst="roundRect">
            <a:avLst>
              <a:gd name="adj" fmla="val 37527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deep_sum(2)</a:t>
            </a:r>
          </a:p>
        </p:txBody>
      </p:sp>
      <p:sp>
        <p:nvSpPr>
          <p:cNvPr id="484" name="Line"/>
          <p:cNvSpPr/>
          <p:nvPr/>
        </p:nvSpPr>
        <p:spPr>
          <a:xfrm flipV="1">
            <a:off x="3002598" y="2050318"/>
            <a:ext cx="1" cy="228509"/>
          </a:xfrm>
          <a:prstGeom prst="line">
            <a:avLst/>
          </a:prstGeom>
          <a:ln w="25400">
            <a:solidFill>
              <a:srgbClr val="D40D00"/>
            </a:solidFill>
            <a:miter lim="400000"/>
            <a:headEnd type="triangle"/>
          </a:ln>
        </p:spPr>
        <p:txBody>
          <a:bodyPr lIns="14174" tIns="14174" rIns="14174" bIns="14174" anchor="ctr"/>
          <a:lstStyle/>
          <a:p>
            <a:pPr/>
          </a:p>
        </p:txBody>
      </p:sp>
      <p:sp>
        <p:nvSpPr>
          <p:cNvPr id="485" name="Line"/>
          <p:cNvSpPr/>
          <p:nvPr/>
        </p:nvSpPr>
        <p:spPr>
          <a:xfrm flipV="1">
            <a:off x="1256331" y="2062758"/>
            <a:ext cx="1684619" cy="183289"/>
          </a:xfrm>
          <a:prstGeom prst="line">
            <a:avLst/>
          </a:prstGeom>
          <a:ln w="25400">
            <a:solidFill>
              <a:srgbClr val="D40D00"/>
            </a:solidFill>
            <a:miter lim="400000"/>
            <a:headEnd type="triangle"/>
          </a:ln>
        </p:spPr>
        <p:txBody>
          <a:bodyPr lIns="14174" tIns="14174" rIns="14174" bIns="14174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Another (slightly simpler) recursion tree"/>
          <p:cNvSpPr txBox="1"/>
          <p:nvPr>
            <p:ph type="body" sz="quarter" idx="1"/>
          </p:nvPr>
        </p:nvSpPr>
        <p:spPr>
          <a:xfrm>
            <a:off x="394266" y="973011"/>
            <a:ext cx="5392134" cy="676919"/>
          </a:xfrm>
          <a:prstGeom prst="rect">
            <a:avLst/>
          </a:prstGeom>
        </p:spPr>
        <p:txBody>
          <a:bodyPr/>
          <a:lstStyle>
            <a:lvl1pPr>
              <a:spcBef>
                <a:spcPts val="2000"/>
              </a:spcBef>
              <a:buBlip>
                <a:blip r:embed="rId2"/>
              </a:buBlip>
            </a:lvl1pPr>
          </a:lstStyle>
          <a:p>
            <a:pPr/>
            <a:r>
              <a:t>Another (slightly simpler) recursion tree</a:t>
            </a:r>
          </a:p>
        </p:txBody>
      </p:sp>
      <p:sp>
        <p:nvSpPr>
          <p:cNvPr id="488" name="Without Using the Leap of Faith"/>
          <p:cNvSpPr txBox="1"/>
          <p:nvPr>
            <p:ph type="title"/>
          </p:nvPr>
        </p:nvSpPr>
        <p:spPr>
          <a:xfrm>
            <a:off x="478933" y="373856"/>
            <a:ext cx="5392134" cy="680358"/>
          </a:xfrm>
          <a:prstGeom prst="rect">
            <a:avLst/>
          </a:prstGeom>
        </p:spPr>
        <p:txBody>
          <a:bodyPr/>
          <a:lstStyle>
            <a:lvl1pPr algn="l" defTabSz="255587">
              <a:defRPr sz="3264"/>
            </a:lvl1pPr>
          </a:lstStyle>
          <a:p>
            <a:pPr/>
            <a:r>
              <a:t>Without Using the Leap of Faith</a:t>
            </a:r>
          </a:p>
        </p:txBody>
      </p:sp>
      <p:sp>
        <p:nvSpPr>
          <p:cNvPr id="489" name="deep_sum(1)"/>
          <p:cNvSpPr/>
          <p:nvPr/>
        </p:nvSpPr>
        <p:spPr>
          <a:xfrm>
            <a:off x="497397" y="2332756"/>
            <a:ext cx="972993" cy="213549"/>
          </a:xfrm>
          <a:prstGeom prst="roundRect">
            <a:avLst>
              <a:gd name="adj" fmla="val 37527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deep_sum(1)</a:t>
            </a:r>
          </a:p>
        </p:txBody>
      </p:sp>
      <p:grpSp>
        <p:nvGrpSpPr>
          <p:cNvPr id="492" name="Group"/>
          <p:cNvGrpSpPr/>
          <p:nvPr/>
        </p:nvGrpSpPr>
        <p:grpSpPr>
          <a:xfrm>
            <a:off x="1694221" y="1752741"/>
            <a:ext cx="2599709" cy="238949"/>
            <a:chOff x="0" y="0"/>
            <a:chExt cx="2599708" cy="238947"/>
          </a:xfrm>
        </p:grpSpPr>
        <p:sp>
          <p:nvSpPr>
            <p:cNvPr id="490" name="Rounded Rectangle"/>
            <p:cNvSpPr/>
            <p:nvPr/>
          </p:nvSpPr>
          <p:spPr>
            <a:xfrm>
              <a:off x="0" y="0"/>
              <a:ext cx="2599709" cy="238948"/>
            </a:xfrm>
            <a:prstGeom prst="roundRect">
              <a:avLst>
                <a:gd name="adj" fmla="val 32250"/>
              </a:avLst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 sz="1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491" name="deep_sum([1, [2, 3], [[]]])"/>
            <p:cNvSpPr txBox="1"/>
            <p:nvPr/>
          </p:nvSpPr>
          <p:spPr>
            <a:xfrm>
              <a:off x="250462" y="13437"/>
              <a:ext cx="2098784" cy="18074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 sz="1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deep_sum([1, [2, 3], [[]]])</a:t>
              </a:r>
            </a:p>
          </p:txBody>
        </p:sp>
      </p:grpSp>
      <p:sp>
        <p:nvSpPr>
          <p:cNvPr id="493" name="deep_sum([2, 3])"/>
          <p:cNvSpPr/>
          <p:nvPr/>
        </p:nvSpPr>
        <p:spPr>
          <a:xfrm>
            <a:off x="2159620" y="2361327"/>
            <a:ext cx="1574489" cy="213549"/>
          </a:xfrm>
          <a:prstGeom prst="roundRect">
            <a:avLst>
              <a:gd name="adj" fmla="val 37527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deep_sum([2, 3])</a:t>
            </a:r>
          </a:p>
        </p:txBody>
      </p:sp>
      <p:sp>
        <p:nvSpPr>
          <p:cNvPr id="494" name="Line"/>
          <p:cNvSpPr/>
          <p:nvPr/>
        </p:nvSpPr>
        <p:spPr>
          <a:xfrm flipV="1">
            <a:off x="2565618" y="2648166"/>
            <a:ext cx="383026" cy="230157"/>
          </a:xfrm>
          <a:prstGeom prst="line">
            <a:avLst/>
          </a:prstGeom>
          <a:ln w="25400">
            <a:solidFill>
              <a:srgbClr val="D40D00"/>
            </a:solidFill>
            <a:miter lim="400000"/>
            <a:headEnd type="triangle"/>
          </a:ln>
        </p:spPr>
        <p:txBody>
          <a:bodyPr lIns="14174" tIns="14174" rIns="14174" bIns="14174" anchor="ctr"/>
          <a:lstStyle/>
          <a:p>
            <a:pPr/>
          </a:p>
        </p:txBody>
      </p:sp>
      <p:sp>
        <p:nvSpPr>
          <p:cNvPr id="495" name="Arrow"/>
          <p:cNvSpPr/>
          <p:nvPr/>
        </p:nvSpPr>
        <p:spPr>
          <a:xfrm rot="5400000">
            <a:off x="851679" y="2370515"/>
            <a:ext cx="264429" cy="712927"/>
          </a:xfrm>
          <a:prstGeom prst="rightArrow">
            <a:avLst>
              <a:gd name="adj1" fmla="val 32000"/>
              <a:gd name="adj2" fmla="val 307381"/>
            </a:avLst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6" name="1"/>
          <p:cNvSpPr/>
          <p:nvPr/>
        </p:nvSpPr>
        <p:spPr>
          <a:xfrm>
            <a:off x="822834" y="2907652"/>
            <a:ext cx="322119" cy="238949"/>
          </a:xfrm>
          <a:prstGeom prst="roundRect">
            <a:avLst>
              <a:gd name="adj" fmla="val 33538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97" name="deep_sum(2)"/>
          <p:cNvSpPr/>
          <p:nvPr/>
        </p:nvSpPr>
        <p:spPr>
          <a:xfrm>
            <a:off x="1902993" y="2909647"/>
            <a:ext cx="1147889" cy="213549"/>
          </a:xfrm>
          <a:prstGeom prst="roundRect">
            <a:avLst>
              <a:gd name="adj" fmla="val 37527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deep_sum(2)</a:t>
            </a:r>
          </a:p>
        </p:txBody>
      </p:sp>
      <p:sp>
        <p:nvSpPr>
          <p:cNvPr id="498" name="Arrow"/>
          <p:cNvSpPr/>
          <p:nvPr/>
        </p:nvSpPr>
        <p:spPr>
          <a:xfrm rot="5400000">
            <a:off x="2344723" y="2944690"/>
            <a:ext cx="264429" cy="712926"/>
          </a:xfrm>
          <a:prstGeom prst="rightArrow">
            <a:avLst>
              <a:gd name="adj1" fmla="val 32000"/>
              <a:gd name="adj2" fmla="val 307381"/>
            </a:avLst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9" name="2"/>
          <p:cNvSpPr/>
          <p:nvPr/>
        </p:nvSpPr>
        <p:spPr>
          <a:xfrm>
            <a:off x="2315878" y="3481827"/>
            <a:ext cx="322119" cy="238948"/>
          </a:xfrm>
          <a:prstGeom prst="roundRect">
            <a:avLst>
              <a:gd name="adj" fmla="val 33538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00" name="Line"/>
          <p:cNvSpPr/>
          <p:nvPr/>
        </p:nvSpPr>
        <p:spPr>
          <a:xfrm flipV="1">
            <a:off x="3002598" y="2050318"/>
            <a:ext cx="1" cy="228509"/>
          </a:xfrm>
          <a:prstGeom prst="line">
            <a:avLst/>
          </a:prstGeom>
          <a:ln w="25400">
            <a:solidFill>
              <a:srgbClr val="D40D00"/>
            </a:solidFill>
            <a:miter lim="400000"/>
            <a:headEnd type="triangle"/>
          </a:ln>
        </p:spPr>
        <p:txBody>
          <a:bodyPr lIns="14174" tIns="14174" rIns="14174" bIns="14174" anchor="ctr"/>
          <a:lstStyle/>
          <a:p>
            <a:pPr/>
          </a:p>
        </p:txBody>
      </p:sp>
      <p:sp>
        <p:nvSpPr>
          <p:cNvPr id="501" name="Line"/>
          <p:cNvSpPr/>
          <p:nvPr/>
        </p:nvSpPr>
        <p:spPr>
          <a:xfrm flipV="1">
            <a:off x="1256331" y="2062758"/>
            <a:ext cx="1684619" cy="183289"/>
          </a:xfrm>
          <a:prstGeom prst="line">
            <a:avLst/>
          </a:prstGeom>
          <a:ln w="25400">
            <a:solidFill>
              <a:srgbClr val="D40D00"/>
            </a:solidFill>
            <a:miter lim="400000"/>
            <a:headEnd type="triangle"/>
          </a:ln>
        </p:spPr>
        <p:txBody>
          <a:bodyPr lIns="14174" tIns="14174" rIns="14174" bIns="14174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et Familiar with Recursion"/>
          <p:cNvSpPr txBox="1"/>
          <p:nvPr>
            <p:ph type="title"/>
          </p:nvPr>
        </p:nvSpPr>
        <p:spPr>
          <a:xfrm>
            <a:off x="335000" y="365389"/>
            <a:ext cx="5016128" cy="680358"/>
          </a:xfrm>
          <a:prstGeom prst="rect">
            <a:avLst/>
          </a:prstGeom>
        </p:spPr>
        <p:txBody>
          <a:bodyPr/>
          <a:lstStyle/>
          <a:p>
            <a:pPr/>
            <a:r>
              <a:t>Get Familiar with Recursion</a:t>
            </a:r>
          </a:p>
        </p:txBody>
      </p:sp>
      <p:sp>
        <p:nvSpPr>
          <p:cNvPr id="125" name="Stuff you learn in 61A:…"/>
          <p:cNvSpPr txBox="1"/>
          <p:nvPr/>
        </p:nvSpPr>
        <p:spPr>
          <a:xfrm>
            <a:off x="408450" y="1172005"/>
            <a:ext cx="5337011" cy="24057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>
            <a:spAutoFit/>
          </a:bodyPr>
          <a:lstStyle/>
          <a:p>
            <a:pPr algn="l">
              <a:lnSpc>
                <a:spcPct val="120000"/>
              </a:lnSpc>
              <a:spcBef>
                <a:spcPts val="1900"/>
              </a:spcBef>
              <a:defRPr sz="1600"/>
            </a:pPr>
            <a:r>
              <a:t>Stuff you learn in 61A:</a:t>
            </a:r>
          </a:p>
          <a:p>
            <a:pPr lvl="1" marL="855869" indent="-220869" algn="l">
              <a:lnSpc>
                <a:spcPct val="120000"/>
              </a:lnSpc>
              <a:spcBef>
                <a:spcPts val="100"/>
              </a:spcBef>
              <a:buSzPct val="47000"/>
              <a:buBlip>
                <a:blip r:embed="rId2"/>
              </a:buBlip>
              <a:defRPr sz="1600"/>
            </a:pPr>
            <a:r>
              <a:t>Things you need to learn in order to do recursion</a:t>
            </a:r>
          </a:p>
          <a:p>
            <a:pPr lvl="1" marL="855869" indent="-220869" algn="l">
              <a:lnSpc>
                <a:spcPct val="120000"/>
              </a:lnSpc>
              <a:spcBef>
                <a:spcPts val="100"/>
              </a:spcBef>
              <a:buSzPct val="47000"/>
              <a:buBlip>
                <a:blip r:embed="rId2"/>
              </a:buBlip>
              <a:defRPr sz="1600"/>
            </a:pPr>
            <a:r>
              <a:t>Recursion</a:t>
            </a:r>
          </a:p>
          <a:p>
            <a:pPr lvl="1" marL="855869" indent="-220869" algn="l">
              <a:lnSpc>
                <a:spcPct val="120000"/>
              </a:lnSpc>
              <a:spcBef>
                <a:spcPts val="100"/>
              </a:spcBef>
              <a:buSzPct val="47000"/>
              <a:buBlip>
                <a:blip r:embed="rId2"/>
              </a:buBlip>
              <a:defRPr sz="1600"/>
            </a:pPr>
            <a:r>
              <a:t>Really hard recursion</a:t>
            </a:r>
          </a:p>
          <a:p>
            <a:pPr lvl="1" marL="855869" indent="-220869" algn="l">
              <a:lnSpc>
                <a:spcPct val="120000"/>
              </a:lnSpc>
              <a:spcBef>
                <a:spcPts val="100"/>
              </a:spcBef>
              <a:buSzPct val="47000"/>
              <a:buBlip>
                <a:blip r:embed="rId2"/>
              </a:buBlip>
              <a:defRPr sz="1600"/>
            </a:pPr>
            <a:r>
              <a:t>Data structures with recursion</a:t>
            </a:r>
          </a:p>
          <a:p>
            <a:pPr lvl="1" marL="855869" indent="-220869" algn="l">
              <a:lnSpc>
                <a:spcPct val="120000"/>
              </a:lnSpc>
              <a:spcBef>
                <a:spcPts val="100"/>
              </a:spcBef>
              <a:buSzPct val="47000"/>
              <a:buBlip>
                <a:blip r:embed="rId2"/>
              </a:buBlip>
              <a:defRPr sz="1600"/>
            </a:pPr>
            <a:r>
              <a:t>Data structures with really hard recursion</a:t>
            </a:r>
          </a:p>
          <a:p>
            <a:pPr lvl="1" marL="855869" indent="-220869" algn="l">
              <a:lnSpc>
                <a:spcPct val="120000"/>
              </a:lnSpc>
              <a:spcBef>
                <a:spcPts val="100"/>
              </a:spcBef>
              <a:buSzPct val="47000"/>
              <a:buBlip>
                <a:blip r:embed="rId2"/>
              </a:buBlip>
              <a:defRPr sz="1600"/>
            </a:pPr>
            <a:r>
              <a:t>A language that relies exclusively on recursion</a:t>
            </a:r>
          </a:p>
          <a:p>
            <a:pPr lvl="1" marL="855869" indent="-220869" algn="l">
              <a:lnSpc>
                <a:spcPct val="120000"/>
              </a:lnSpc>
              <a:spcBef>
                <a:spcPts val="100"/>
              </a:spcBef>
              <a:buSzPct val="47000"/>
              <a:buBlip>
                <a:blip r:embed="rId2"/>
              </a:buBlip>
              <a:defRPr sz="1600"/>
            </a:pPr>
            <a:r>
              <a:t>A language that hardly ever uses recursion but you need to do recursion with it anyway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Another (slightly simpler) recursion tree"/>
          <p:cNvSpPr txBox="1"/>
          <p:nvPr>
            <p:ph type="body" sz="quarter" idx="1"/>
          </p:nvPr>
        </p:nvSpPr>
        <p:spPr>
          <a:xfrm>
            <a:off x="394266" y="973011"/>
            <a:ext cx="5392134" cy="676919"/>
          </a:xfrm>
          <a:prstGeom prst="rect">
            <a:avLst/>
          </a:prstGeom>
        </p:spPr>
        <p:txBody>
          <a:bodyPr/>
          <a:lstStyle>
            <a:lvl1pPr>
              <a:spcBef>
                <a:spcPts val="2000"/>
              </a:spcBef>
              <a:buBlip>
                <a:blip r:embed="rId2"/>
              </a:buBlip>
            </a:lvl1pPr>
          </a:lstStyle>
          <a:p>
            <a:pPr/>
            <a:r>
              <a:t>Another (slightly simpler) recursion tree</a:t>
            </a:r>
          </a:p>
        </p:txBody>
      </p:sp>
      <p:sp>
        <p:nvSpPr>
          <p:cNvPr id="504" name="Without Using the Leap of Faith"/>
          <p:cNvSpPr txBox="1"/>
          <p:nvPr>
            <p:ph type="title"/>
          </p:nvPr>
        </p:nvSpPr>
        <p:spPr>
          <a:xfrm>
            <a:off x="478933" y="373856"/>
            <a:ext cx="5392134" cy="680358"/>
          </a:xfrm>
          <a:prstGeom prst="rect">
            <a:avLst/>
          </a:prstGeom>
        </p:spPr>
        <p:txBody>
          <a:bodyPr/>
          <a:lstStyle>
            <a:lvl1pPr algn="l" defTabSz="255587">
              <a:defRPr sz="3264"/>
            </a:lvl1pPr>
          </a:lstStyle>
          <a:p>
            <a:pPr/>
            <a:r>
              <a:t>Without Using the Leap of Faith</a:t>
            </a:r>
          </a:p>
        </p:txBody>
      </p:sp>
      <p:sp>
        <p:nvSpPr>
          <p:cNvPr id="505" name="deep_sum(1)"/>
          <p:cNvSpPr/>
          <p:nvPr/>
        </p:nvSpPr>
        <p:spPr>
          <a:xfrm>
            <a:off x="497397" y="2332756"/>
            <a:ext cx="972993" cy="213549"/>
          </a:xfrm>
          <a:prstGeom prst="roundRect">
            <a:avLst>
              <a:gd name="adj" fmla="val 37527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deep_sum(1)</a:t>
            </a:r>
          </a:p>
        </p:txBody>
      </p:sp>
      <p:grpSp>
        <p:nvGrpSpPr>
          <p:cNvPr id="508" name="Group"/>
          <p:cNvGrpSpPr/>
          <p:nvPr/>
        </p:nvGrpSpPr>
        <p:grpSpPr>
          <a:xfrm>
            <a:off x="1694221" y="1752741"/>
            <a:ext cx="2599709" cy="238949"/>
            <a:chOff x="0" y="0"/>
            <a:chExt cx="2599708" cy="238947"/>
          </a:xfrm>
        </p:grpSpPr>
        <p:sp>
          <p:nvSpPr>
            <p:cNvPr id="506" name="Rounded Rectangle"/>
            <p:cNvSpPr/>
            <p:nvPr/>
          </p:nvSpPr>
          <p:spPr>
            <a:xfrm>
              <a:off x="0" y="0"/>
              <a:ext cx="2599709" cy="238948"/>
            </a:xfrm>
            <a:prstGeom prst="roundRect">
              <a:avLst>
                <a:gd name="adj" fmla="val 32250"/>
              </a:avLst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 sz="1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507" name="deep_sum([1, [2, 3], [[]]])"/>
            <p:cNvSpPr txBox="1"/>
            <p:nvPr/>
          </p:nvSpPr>
          <p:spPr>
            <a:xfrm>
              <a:off x="250462" y="13437"/>
              <a:ext cx="2098784" cy="18074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 sz="1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deep_sum([1, [2, 3], [[]]])</a:t>
              </a:r>
            </a:p>
          </p:txBody>
        </p:sp>
      </p:grpSp>
      <p:sp>
        <p:nvSpPr>
          <p:cNvPr id="509" name="deep_sum([2, 3])"/>
          <p:cNvSpPr/>
          <p:nvPr/>
        </p:nvSpPr>
        <p:spPr>
          <a:xfrm>
            <a:off x="2159620" y="2361327"/>
            <a:ext cx="1574489" cy="213549"/>
          </a:xfrm>
          <a:prstGeom prst="roundRect">
            <a:avLst>
              <a:gd name="adj" fmla="val 37527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deep_sum([2, 3])</a:t>
            </a:r>
          </a:p>
        </p:txBody>
      </p:sp>
      <p:grpSp>
        <p:nvGrpSpPr>
          <p:cNvPr id="512" name="Group"/>
          <p:cNvGrpSpPr/>
          <p:nvPr/>
        </p:nvGrpSpPr>
        <p:grpSpPr>
          <a:xfrm>
            <a:off x="2565618" y="2648166"/>
            <a:ext cx="762494" cy="230157"/>
            <a:chOff x="0" y="0"/>
            <a:chExt cx="762493" cy="230156"/>
          </a:xfrm>
        </p:grpSpPr>
        <p:sp>
          <p:nvSpPr>
            <p:cNvPr id="510" name="Line"/>
            <p:cNvSpPr/>
            <p:nvPr/>
          </p:nvSpPr>
          <p:spPr>
            <a:xfrm flipV="1">
              <a:off x="-1" y="0"/>
              <a:ext cx="383026" cy="230157"/>
            </a:xfrm>
            <a:prstGeom prst="line">
              <a:avLst/>
            </a:prstGeom>
            <a:noFill/>
            <a:ln w="25400" cap="flat">
              <a:solidFill>
                <a:srgbClr val="D40D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/>
            </a:p>
          </p:txBody>
        </p:sp>
        <p:sp>
          <p:nvSpPr>
            <p:cNvPr id="511" name="Line"/>
            <p:cNvSpPr/>
            <p:nvPr/>
          </p:nvSpPr>
          <p:spPr>
            <a:xfrm flipH="1" flipV="1">
              <a:off x="379468" y="-1"/>
              <a:ext cx="383026" cy="230158"/>
            </a:xfrm>
            <a:prstGeom prst="line">
              <a:avLst/>
            </a:prstGeom>
            <a:noFill/>
            <a:ln w="25400" cap="flat">
              <a:solidFill>
                <a:srgbClr val="D40D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/>
            </a:p>
          </p:txBody>
        </p:sp>
      </p:grpSp>
      <p:sp>
        <p:nvSpPr>
          <p:cNvPr id="513" name="Arrow"/>
          <p:cNvSpPr/>
          <p:nvPr/>
        </p:nvSpPr>
        <p:spPr>
          <a:xfrm rot="5400000">
            <a:off x="851679" y="2370515"/>
            <a:ext cx="264429" cy="712927"/>
          </a:xfrm>
          <a:prstGeom prst="rightArrow">
            <a:avLst>
              <a:gd name="adj1" fmla="val 32000"/>
              <a:gd name="adj2" fmla="val 307381"/>
            </a:avLst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14" name="1"/>
          <p:cNvSpPr/>
          <p:nvPr/>
        </p:nvSpPr>
        <p:spPr>
          <a:xfrm>
            <a:off x="822834" y="2907652"/>
            <a:ext cx="322119" cy="238949"/>
          </a:xfrm>
          <a:prstGeom prst="roundRect">
            <a:avLst>
              <a:gd name="adj" fmla="val 33538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15" name="deep_sum(2)"/>
          <p:cNvSpPr/>
          <p:nvPr/>
        </p:nvSpPr>
        <p:spPr>
          <a:xfrm>
            <a:off x="1902993" y="2909647"/>
            <a:ext cx="1147889" cy="213549"/>
          </a:xfrm>
          <a:prstGeom prst="roundRect">
            <a:avLst>
              <a:gd name="adj" fmla="val 37527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deep_sum(2)</a:t>
            </a:r>
          </a:p>
        </p:txBody>
      </p:sp>
      <p:sp>
        <p:nvSpPr>
          <p:cNvPr id="516" name="deep_sum(3)"/>
          <p:cNvSpPr/>
          <p:nvPr/>
        </p:nvSpPr>
        <p:spPr>
          <a:xfrm>
            <a:off x="3112165" y="2909647"/>
            <a:ext cx="972993" cy="213549"/>
          </a:xfrm>
          <a:prstGeom prst="roundRect">
            <a:avLst>
              <a:gd name="adj" fmla="val 37527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deep_sum(3)</a:t>
            </a:r>
          </a:p>
        </p:txBody>
      </p:sp>
      <p:sp>
        <p:nvSpPr>
          <p:cNvPr id="517" name="Arrow"/>
          <p:cNvSpPr/>
          <p:nvPr/>
        </p:nvSpPr>
        <p:spPr>
          <a:xfrm rot="5400000">
            <a:off x="2344723" y="2944690"/>
            <a:ext cx="264429" cy="712926"/>
          </a:xfrm>
          <a:prstGeom prst="rightArrow">
            <a:avLst>
              <a:gd name="adj1" fmla="val 32000"/>
              <a:gd name="adj2" fmla="val 307381"/>
            </a:avLst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18" name="2"/>
          <p:cNvSpPr/>
          <p:nvPr/>
        </p:nvSpPr>
        <p:spPr>
          <a:xfrm>
            <a:off x="2315878" y="3481827"/>
            <a:ext cx="322119" cy="238948"/>
          </a:xfrm>
          <a:prstGeom prst="roundRect">
            <a:avLst>
              <a:gd name="adj" fmla="val 33538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19" name="Line"/>
          <p:cNvSpPr/>
          <p:nvPr/>
        </p:nvSpPr>
        <p:spPr>
          <a:xfrm flipV="1">
            <a:off x="3002598" y="2050318"/>
            <a:ext cx="1" cy="228509"/>
          </a:xfrm>
          <a:prstGeom prst="line">
            <a:avLst/>
          </a:prstGeom>
          <a:ln w="25400">
            <a:solidFill>
              <a:srgbClr val="D40D00"/>
            </a:solidFill>
            <a:miter lim="400000"/>
            <a:headEnd type="triangle"/>
          </a:ln>
        </p:spPr>
        <p:txBody>
          <a:bodyPr lIns="14174" tIns="14174" rIns="14174" bIns="14174" anchor="ctr"/>
          <a:lstStyle/>
          <a:p>
            <a:pPr/>
          </a:p>
        </p:txBody>
      </p:sp>
      <p:sp>
        <p:nvSpPr>
          <p:cNvPr id="520" name="Line"/>
          <p:cNvSpPr/>
          <p:nvPr/>
        </p:nvSpPr>
        <p:spPr>
          <a:xfrm flipV="1">
            <a:off x="1256331" y="2062758"/>
            <a:ext cx="1684619" cy="183289"/>
          </a:xfrm>
          <a:prstGeom prst="line">
            <a:avLst/>
          </a:prstGeom>
          <a:ln w="25400">
            <a:solidFill>
              <a:srgbClr val="D40D00"/>
            </a:solidFill>
            <a:miter lim="400000"/>
            <a:headEnd type="triangle"/>
          </a:ln>
        </p:spPr>
        <p:txBody>
          <a:bodyPr lIns="14174" tIns="14174" rIns="14174" bIns="14174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Another (slightly simpler) recursion tree"/>
          <p:cNvSpPr txBox="1"/>
          <p:nvPr>
            <p:ph type="body" sz="quarter" idx="1"/>
          </p:nvPr>
        </p:nvSpPr>
        <p:spPr>
          <a:xfrm>
            <a:off x="394266" y="973011"/>
            <a:ext cx="5392134" cy="676919"/>
          </a:xfrm>
          <a:prstGeom prst="rect">
            <a:avLst/>
          </a:prstGeom>
        </p:spPr>
        <p:txBody>
          <a:bodyPr/>
          <a:lstStyle>
            <a:lvl1pPr>
              <a:spcBef>
                <a:spcPts val="2000"/>
              </a:spcBef>
              <a:buBlip>
                <a:blip r:embed="rId2"/>
              </a:buBlip>
            </a:lvl1pPr>
          </a:lstStyle>
          <a:p>
            <a:pPr/>
            <a:r>
              <a:t>Another (slightly simpler) recursion tree</a:t>
            </a:r>
          </a:p>
        </p:txBody>
      </p:sp>
      <p:sp>
        <p:nvSpPr>
          <p:cNvPr id="523" name="Without Using the Leap of Faith"/>
          <p:cNvSpPr txBox="1"/>
          <p:nvPr>
            <p:ph type="title"/>
          </p:nvPr>
        </p:nvSpPr>
        <p:spPr>
          <a:xfrm>
            <a:off x="478933" y="373856"/>
            <a:ext cx="5392134" cy="680358"/>
          </a:xfrm>
          <a:prstGeom prst="rect">
            <a:avLst/>
          </a:prstGeom>
        </p:spPr>
        <p:txBody>
          <a:bodyPr/>
          <a:lstStyle>
            <a:lvl1pPr algn="l" defTabSz="255587">
              <a:defRPr sz="3264"/>
            </a:lvl1pPr>
          </a:lstStyle>
          <a:p>
            <a:pPr/>
            <a:r>
              <a:t>Without Using the Leap of Faith</a:t>
            </a:r>
          </a:p>
        </p:txBody>
      </p:sp>
      <p:sp>
        <p:nvSpPr>
          <p:cNvPr id="524" name="deep_sum(1)"/>
          <p:cNvSpPr/>
          <p:nvPr/>
        </p:nvSpPr>
        <p:spPr>
          <a:xfrm>
            <a:off x="497397" y="2332756"/>
            <a:ext cx="972993" cy="213549"/>
          </a:xfrm>
          <a:prstGeom prst="roundRect">
            <a:avLst>
              <a:gd name="adj" fmla="val 37527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deep_sum(1)</a:t>
            </a:r>
          </a:p>
        </p:txBody>
      </p:sp>
      <p:grpSp>
        <p:nvGrpSpPr>
          <p:cNvPr id="527" name="Group"/>
          <p:cNvGrpSpPr/>
          <p:nvPr/>
        </p:nvGrpSpPr>
        <p:grpSpPr>
          <a:xfrm>
            <a:off x="1694221" y="1752741"/>
            <a:ext cx="2599709" cy="238949"/>
            <a:chOff x="0" y="0"/>
            <a:chExt cx="2599708" cy="238947"/>
          </a:xfrm>
        </p:grpSpPr>
        <p:sp>
          <p:nvSpPr>
            <p:cNvPr id="525" name="Rounded Rectangle"/>
            <p:cNvSpPr/>
            <p:nvPr/>
          </p:nvSpPr>
          <p:spPr>
            <a:xfrm>
              <a:off x="0" y="0"/>
              <a:ext cx="2599709" cy="238948"/>
            </a:xfrm>
            <a:prstGeom prst="roundRect">
              <a:avLst>
                <a:gd name="adj" fmla="val 32250"/>
              </a:avLst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 sz="1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526" name="deep_sum([1, [2, 3], [[]]])"/>
            <p:cNvSpPr txBox="1"/>
            <p:nvPr/>
          </p:nvSpPr>
          <p:spPr>
            <a:xfrm>
              <a:off x="250462" y="13437"/>
              <a:ext cx="2098784" cy="18074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 sz="1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deep_sum([1, [2, 3], [[]]])</a:t>
              </a:r>
            </a:p>
          </p:txBody>
        </p:sp>
      </p:grpSp>
      <p:sp>
        <p:nvSpPr>
          <p:cNvPr id="528" name="deep_sum([2, 3])"/>
          <p:cNvSpPr/>
          <p:nvPr/>
        </p:nvSpPr>
        <p:spPr>
          <a:xfrm>
            <a:off x="2159620" y="2361327"/>
            <a:ext cx="1574489" cy="213549"/>
          </a:xfrm>
          <a:prstGeom prst="roundRect">
            <a:avLst>
              <a:gd name="adj" fmla="val 37527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deep_sum([2, 3])</a:t>
            </a:r>
          </a:p>
        </p:txBody>
      </p:sp>
      <p:grpSp>
        <p:nvGrpSpPr>
          <p:cNvPr id="531" name="Group"/>
          <p:cNvGrpSpPr/>
          <p:nvPr/>
        </p:nvGrpSpPr>
        <p:grpSpPr>
          <a:xfrm>
            <a:off x="2565618" y="2648166"/>
            <a:ext cx="762494" cy="230157"/>
            <a:chOff x="0" y="0"/>
            <a:chExt cx="762493" cy="230156"/>
          </a:xfrm>
        </p:grpSpPr>
        <p:sp>
          <p:nvSpPr>
            <p:cNvPr id="529" name="Line"/>
            <p:cNvSpPr/>
            <p:nvPr/>
          </p:nvSpPr>
          <p:spPr>
            <a:xfrm flipV="1">
              <a:off x="-1" y="0"/>
              <a:ext cx="383026" cy="230157"/>
            </a:xfrm>
            <a:prstGeom prst="line">
              <a:avLst/>
            </a:prstGeom>
            <a:noFill/>
            <a:ln w="25400" cap="flat">
              <a:solidFill>
                <a:srgbClr val="D40D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/>
            </a:p>
          </p:txBody>
        </p:sp>
        <p:sp>
          <p:nvSpPr>
            <p:cNvPr id="530" name="Line"/>
            <p:cNvSpPr/>
            <p:nvPr/>
          </p:nvSpPr>
          <p:spPr>
            <a:xfrm flipH="1" flipV="1">
              <a:off x="379468" y="-1"/>
              <a:ext cx="383026" cy="230158"/>
            </a:xfrm>
            <a:prstGeom prst="line">
              <a:avLst/>
            </a:prstGeom>
            <a:noFill/>
            <a:ln w="25400" cap="flat">
              <a:solidFill>
                <a:srgbClr val="D40D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/>
            </a:p>
          </p:txBody>
        </p:sp>
      </p:grpSp>
      <p:sp>
        <p:nvSpPr>
          <p:cNvPr id="532" name="Arrow"/>
          <p:cNvSpPr/>
          <p:nvPr/>
        </p:nvSpPr>
        <p:spPr>
          <a:xfrm rot="5400000">
            <a:off x="851679" y="2370515"/>
            <a:ext cx="264429" cy="712927"/>
          </a:xfrm>
          <a:prstGeom prst="rightArrow">
            <a:avLst>
              <a:gd name="adj1" fmla="val 32000"/>
              <a:gd name="adj2" fmla="val 307381"/>
            </a:avLst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33" name="1"/>
          <p:cNvSpPr/>
          <p:nvPr/>
        </p:nvSpPr>
        <p:spPr>
          <a:xfrm>
            <a:off x="822834" y="2907652"/>
            <a:ext cx="322119" cy="238949"/>
          </a:xfrm>
          <a:prstGeom prst="roundRect">
            <a:avLst>
              <a:gd name="adj" fmla="val 33538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34" name="deep_sum(2)"/>
          <p:cNvSpPr/>
          <p:nvPr/>
        </p:nvSpPr>
        <p:spPr>
          <a:xfrm>
            <a:off x="1902993" y="2909647"/>
            <a:ext cx="1147889" cy="213549"/>
          </a:xfrm>
          <a:prstGeom prst="roundRect">
            <a:avLst>
              <a:gd name="adj" fmla="val 37527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deep_sum(2)</a:t>
            </a:r>
          </a:p>
        </p:txBody>
      </p:sp>
      <p:sp>
        <p:nvSpPr>
          <p:cNvPr id="535" name="deep_sum(3)"/>
          <p:cNvSpPr/>
          <p:nvPr/>
        </p:nvSpPr>
        <p:spPr>
          <a:xfrm>
            <a:off x="3112165" y="2909647"/>
            <a:ext cx="972993" cy="213549"/>
          </a:xfrm>
          <a:prstGeom prst="roundRect">
            <a:avLst>
              <a:gd name="adj" fmla="val 37527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deep_sum(3)</a:t>
            </a:r>
          </a:p>
        </p:txBody>
      </p:sp>
      <p:sp>
        <p:nvSpPr>
          <p:cNvPr id="536" name="Arrow"/>
          <p:cNvSpPr/>
          <p:nvPr/>
        </p:nvSpPr>
        <p:spPr>
          <a:xfrm rot="5400000">
            <a:off x="2344723" y="2944690"/>
            <a:ext cx="264429" cy="712926"/>
          </a:xfrm>
          <a:prstGeom prst="rightArrow">
            <a:avLst>
              <a:gd name="adj1" fmla="val 32000"/>
              <a:gd name="adj2" fmla="val 307381"/>
            </a:avLst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37" name="2"/>
          <p:cNvSpPr/>
          <p:nvPr/>
        </p:nvSpPr>
        <p:spPr>
          <a:xfrm>
            <a:off x="2315878" y="3481827"/>
            <a:ext cx="322119" cy="238948"/>
          </a:xfrm>
          <a:prstGeom prst="roundRect">
            <a:avLst>
              <a:gd name="adj" fmla="val 33538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38" name="Arrow"/>
          <p:cNvSpPr/>
          <p:nvPr/>
        </p:nvSpPr>
        <p:spPr>
          <a:xfrm rot="5400000">
            <a:off x="3466447" y="2934798"/>
            <a:ext cx="264428" cy="712927"/>
          </a:xfrm>
          <a:prstGeom prst="rightArrow">
            <a:avLst>
              <a:gd name="adj1" fmla="val 32000"/>
              <a:gd name="adj2" fmla="val 307381"/>
            </a:avLst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39" name="3"/>
          <p:cNvSpPr/>
          <p:nvPr/>
        </p:nvSpPr>
        <p:spPr>
          <a:xfrm>
            <a:off x="3437602" y="3471935"/>
            <a:ext cx="322119" cy="238949"/>
          </a:xfrm>
          <a:prstGeom prst="roundRect">
            <a:avLst>
              <a:gd name="adj" fmla="val 33538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40" name="Line"/>
          <p:cNvSpPr/>
          <p:nvPr/>
        </p:nvSpPr>
        <p:spPr>
          <a:xfrm flipV="1">
            <a:off x="3002598" y="2050318"/>
            <a:ext cx="1" cy="228509"/>
          </a:xfrm>
          <a:prstGeom prst="line">
            <a:avLst/>
          </a:prstGeom>
          <a:ln w="25400">
            <a:solidFill>
              <a:srgbClr val="D40D00"/>
            </a:solidFill>
            <a:miter lim="400000"/>
            <a:headEnd type="triangle"/>
          </a:ln>
        </p:spPr>
        <p:txBody>
          <a:bodyPr lIns="14174" tIns="14174" rIns="14174" bIns="14174" anchor="ctr"/>
          <a:lstStyle/>
          <a:p>
            <a:pPr/>
          </a:p>
        </p:txBody>
      </p:sp>
      <p:sp>
        <p:nvSpPr>
          <p:cNvPr id="541" name="Line"/>
          <p:cNvSpPr/>
          <p:nvPr/>
        </p:nvSpPr>
        <p:spPr>
          <a:xfrm flipV="1">
            <a:off x="1256331" y="2062758"/>
            <a:ext cx="1684619" cy="183289"/>
          </a:xfrm>
          <a:prstGeom prst="line">
            <a:avLst/>
          </a:prstGeom>
          <a:ln w="25400">
            <a:solidFill>
              <a:srgbClr val="D40D00"/>
            </a:solidFill>
            <a:miter lim="400000"/>
            <a:headEnd type="triangle"/>
          </a:ln>
        </p:spPr>
        <p:txBody>
          <a:bodyPr lIns="14174" tIns="14174" rIns="14174" bIns="14174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Another (slightly simpler) recursion tree"/>
          <p:cNvSpPr txBox="1"/>
          <p:nvPr>
            <p:ph type="body" sz="quarter" idx="1"/>
          </p:nvPr>
        </p:nvSpPr>
        <p:spPr>
          <a:xfrm>
            <a:off x="394266" y="973011"/>
            <a:ext cx="5392134" cy="676919"/>
          </a:xfrm>
          <a:prstGeom prst="rect">
            <a:avLst/>
          </a:prstGeom>
        </p:spPr>
        <p:txBody>
          <a:bodyPr/>
          <a:lstStyle>
            <a:lvl1pPr>
              <a:spcBef>
                <a:spcPts val="2000"/>
              </a:spcBef>
              <a:buBlip>
                <a:blip r:embed="rId2"/>
              </a:buBlip>
            </a:lvl1pPr>
          </a:lstStyle>
          <a:p>
            <a:pPr/>
            <a:r>
              <a:t>Another (slightly simpler) recursion tree</a:t>
            </a:r>
          </a:p>
        </p:txBody>
      </p:sp>
      <p:sp>
        <p:nvSpPr>
          <p:cNvPr id="544" name="Without Using the Leap of Faith"/>
          <p:cNvSpPr txBox="1"/>
          <p:nvPr>
            <p:ph type="title"/>
          </p:nvPr>
        </p:nvSpPr>
        <p:spPr>
          <a:xfrm>
            <a:off x="478933" y="373856"/>
            <a:ext cx="5392134" cy="680358"/>
          </a:xfrm>
          <a:prstGeom prst="rect">
            <a:avLst/>
          </a:prstGeom>
        </p:spPr>
        <p:txBody>
          <a:bodyPr/>
          <a:lstStyle>
            <a:lvl1pPr algn="l" defTabSz="255587">
              <a:defRPr sz="3264"/>
            </a:lvl1pPr>
          </a:lstStyle>
          <a:p>
            <a:pPr/>
            <a:r>
              <a:t>Without Using the Leap of Faith</a:t>
            </a:r>
          </a:p>
        </p:txBody>
      </p:sp>
      <p:sp>
        <p:nvSpPr>
          <p:cNvPr id="545" name="deep_sum(1)"/>
          <p:cNvSpPr/>
          <p:nvPr/>
        </p:nvSpPr>
        <p:spPr>
          <a:xfrm>
            <a:off x="497397" y="2332756"/>
            <a:ext cx="972993" cy="213549"/>
          </a:xfrm>
          <a:prstGeom prst="roundRect">
            <a:avLst>
              <a:gd name="adj" fmla="val 37527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deep_sum(1)</a:t>
            </a:r>
          </a:p>
        </p:txBody>
      </p:sp>
      <p:grpSp>
        <p:nvGrpSpPr>
          <p:cNvPr id="548" name="Group"/>
          <p:cNvGrpSpPr/>
          <p:nvPr/>
        </p:nvGrpSpPr>
        <p:grpSpPr>
          <a:xfrm>
            <a:off x="1694221" y="1752741"/>
            <a:ext cx="2599709" cy="238949"/>
            <a:chOff x="0" y="0"/>
            <a:chExt cx="2599708" cy="238947"/>
          </a:xfrm>
        </p:grpSpPr>
        <p:sp>
          <p:nvSpPr>
            <p:cNvPr id="546" name="Rounded Rectangle"/>
            <p:cNvSpPr/>
            <p:nvPr/>
          </p:nvSpPr>
          <p:spPr>
            <a:xfrm>
              <a:off x="0" y="0"/>
              <a:ext cx="2599709" cy="238948"/>
            </a:xfrm>
            <a:prstGeom prst="roundRect">
              <a:avLst>
                <a:gd name="adj" fmla="val 32250"/>
              </a:avLst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 sz="1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547" name="deep_sum([1, [2, 3], [[]]])"/>
            <p:cNvSpPr txBox="1"/>
            <p:nvPr/>
          </p:nvSpPr>
          <p:spPr>
            <a:xfrm>
              <a:off x="250462" y="13437"/>
              <a:ext cx="2098784" cy="18074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 sz="1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deep_sum([1, [2, 3], [[]]])</a:t>
              </a:r>
            </a:p>
          </p:txBody>
        </p:sp>
      </p:grpSp>
      <p:sp>
        <p:nvSpPr>
          <p:cNvPr id="549" name="deep_sum([2, 3])"/>
          <p:cNvSpPr/>
          <p:nvPr/>
        </p:nvSpPr>
        <p:spPr>
          <a:xfrm>
            <a:off x="2159620" y="2361327"/>
            <a:ext cx="1574489" cy="213549"/>
          </a:xfrm>
          <a:prstGeom prst="roundRect">
            <a:avLst>
              <a:gd name="adj" fmla="val 37527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deep_sum([2, 3])</a:t>
            </a:r>
          </a:p>
        </p:txBody>
      </p:sp>
      <p:sp>
        <p:nvSpPr>
          <p:cNvPr id="550" name="Arrow"/>
          <p:cNvSpPr/>
          <p:nvPr/>
        </p:nvSpPr>
        <p:spPr>
          <a:xfrm rot="5400000">
            <a:off x="851679" y="2370515"/>
            <a:ext cx="264429" cy="712927"/>
          </a:xfrm>
          <a:prstGeom prst="rightArrow">
            <a:avLst>
              <a:gd name="adj1" fmla="val 32000"/>
              <a:gd name="adj2" fmla="val 307381"/>
            </a:avLst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51" name="1"/>
          <p:cNvSpPr/>
          <p:nvPr/>
        </p:nvSpPr>
        <p:spPr>
          <a:xfrm>
            <a:off x="822834" y="2907652"/>
            <a:ext cx="322119" cy="238949"/>
          </a:xfrm>
          <a:prstGeom prst="roundRect">
            <a:avLst>
              <a:gd name="adj" fmla="val 33538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52" name="Arrow"/>
          <p:cNvSpPr/>
          <p:nvPr/>
        </p:nvSpPr>
        <p:spPr>
          <a:xfrm rot="5400000">
            <a:off x="2861861" y="2409070"/>
            <a:ext cx="264429" cy="712926"/>
          </a:xfrm>
          <a:prstGeom prst="rightArrow">
            <a:avLst>
              <a:gd name="adj1" fmla="val 32000"/>
              <a:gd name="adj2" fmla="val 307381"/>
            </a:avLst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53" name="5"/>
          <p:cNvSpPr/>
          <p:nvPr/>
        </p:nvSpPr>
        <p:spPr>
          <a:xfrm>
            <a:off x="2833016" y="2946206"/>
            <a:ext cx="322119" cy="238949"/>
          </a:xfrm>
          <a:prstGeom prst="roundRect">
            <a:avLst>
              <a:gd name="adj" fmla="val 33538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54" name="Line"/>
          <p:cNvSpPr/>
          <p:nvPr/>
        </p:nvSpPr>
        <p:spPr>
          <a:xfrm flipV="1">
            <a:off x="3002598" y="2050318"/>
            <a:ext cx="1" cy="228509"/>
          </a:xfrm>
          <a:prstGeom prst="line">
            <a:avLst/>
          </a:prstGeom>
          <a:ln w="25400">
            <a:solidFill>
              <a:srgbClr val="D40D00"/>
            </a:solidFill>
            <a:miter lim="400000"/>
            <a:headEnd type="triangle"/>
          </a:ln>
        </p:spPr>
        <p:txBody>
          <a:bodyPr lIns="14174" tIns="14174" rIns="14174" bIns="14174" anchor="ctr"/>
          <a:lstStyle/>
          <a:p>
            <a:pPr/>
          </a:p>
        </p:txBody>
      </p:sp>
      <p:sp>
        <p:nvSpPr>
          <p:cNvPr id="555" name="Line"/>
          <p:cNvSpPr/>
          <p:nvPr/>
        </p:nvSpPr>
        <p:spPr>
          <a:xfrm flipV="1">
            <a:off x="1256331" y="2062758"/>
            <a:ext cx="1684619" cy="183289"/>
          </a:xfrm>
          <a:prstGeom prst="line">
            <a:avLst/>
          </a:prstGeom>
          <a:ln w="25400">
            <a:solidFill>
              <a:srgbClr val="D40D00"/>
            </a:solidFill>
            <a:miter lim="400000"/>
            <a:headEnd type="triangle"/>
          </a:ln>
        </p:spPr>
        <p:txBody>
          <a:bodyPr lIns="14174" tIns="14174" rIns="14174" bIns="14174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Another (slightly simpler) recursion tree"/>
          <p:cNvSpPr txBox="1"/>
          <p:nvPr>
            <p:ph type="body" sz="quarter" idx="1"/>
          </p:nvPr>
        </p:nvSpPr>
        <p:spPr>
          <a:xfrm>
            <a:off x="394266" y="973011"/>
            <a:ext cx="5392134" cy="676919"/>
          </a:xfrm>
          <a:prstGeom prst="rect">
            <a:avLst/>
          </a:prstGeom>
        </p:spPr>
        <p:txBody>
          <a:bodyPr/>
          <a:lstStyle>
            <a:lvl1pPr>
              <a:spcBef>
                <a:spcPts val="2000"/>
              </a:spcBef>
              <a:buBlip>
                <a:blip r:embed="rId2"/>
              </a:buBlip>
            </a:lvl1pPr>
          </a:lstStyle>
          <a:p>
            <a:pPr/>
            <a:r>
              <a:t>Another (slightly simpler) recursion tree</a:t>
            </a:r>
          </a:p>
        </p:txBody>
      </p:sp>
      <p:sp>
        <p:nvSpPr>
          <p:cNvPr id="558" name="Without Using the Leap of Faith"/>
          <p:cNvSpPr txBox="1"/>
          <p:nvPr>
            <p:ph type="title"/>
          </p:nvPr>
        </p:nvSpPr>
        <p:spPr>
          <a:xfrm>
            <a:off x="478933" y="373856"/>
            <a:ext cx="5392134" cy="680358"/>
          </a:xfrm>
          <a:prstGeom prst="rect">
            <a:avLst/>
          </a:prstGeom>
        </p:spPr>
        <p:txBody>
          <a:bodyPr/>
          <a:lstStyle>
            <a:lvl1pPr algn="l" defTabSz="255587">
              <a:defRPr sz="3264"/>
            </a:lvl1pPr>
          </a:lstStyle>
          <a:p>
            <a:pPr/>
            <a:r>
              <a:t>Without Using the Leap of Faith</a:t>
            </a:r>
          </a:p>
        </p:txBody>
      </p:sp>
      <p:sp>
        <p:nvSpPr>
          <p:cNvPr id="559" name="deep_sum(1)"/>
          <p:cNvSpPr/>
          <p:nvPr/>
        </p:nvSpPr>
        <p:spPr>
          <a:xfrm>
            <a:off x="497397" y="2332756"/>
            <a:ext cx="972993" cy="213549"/>
          </a:xfrm>
          <a:prstGeom prst="roundRect">
            <a:avLst>
              <a:gd name="adj" fmla="val 37527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deep_sum(1)</a:t>
            </a:r>
          </a:p>
        </p:txBody>
      </p:sp>
      <p:grpSp>
        <p:nvGrpSpPr>
          <p:cNvPr id="562" name="Group"/>
          <p:cNvGrpSpPr/>
          <p:nvPr/>
        </p:nvGrpSpPr>
        <p:grpSpPr>
          <a:xfrm>
            <a:off x="1694221" y="1752741"/>
            <a:ext cx="2599709" cy="238949"/>
            <a:chOff x="0" y="0"/>
            <a:chExt cx="2599708" cy="238947"/>
          </a:xfrm>
        </p:grpSpPr>
        <p:sp>
          <p:nvSpPr>
            <p:cNvPr id="560" name="Rounded Rectangle"/>
            <p:cNvSpPr/>
            <p:nvPr/>
          </p:nvSpPr>
          <p:spPr>
            <a:xfrm>
              <a:off x="0" y="0"/>
              <a:ext cx="2599709" cy="238948"/>
            </a:xfrm>
            <a:prstGeom prst="roundRect">
              <a:avLst>
                <a:gd name="adj" fmla="val 32250"/>
              </a:avLst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 sz="1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561" name="deep_sum([1, [2, 3], [[]]])"/>
            <p:cNvSpPr txBox="1"/>
            <p:nvPr/>
          </p:nvSpPr>
          <p:spPr>
            <a:xfrm>
              <a:off x="250462" y="13437"/>
              <a:ext cx="2098784" cy="18074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 sz="1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deep_sum([1, [2, 3], [[]]])</a:t>
              </a:r>
            </a:p>
          </p:txBody>
        </p:sp>
      </p:grpSp>
      <p:sp>
        <p:nvSpPr>
          <p:cNvPr id="563" name="deep_sum([2, 3])"/>
          <p:cNvSpPr/>
          <p:nvPr/>
        </p:nvSpPr>
        <p:spPr>
          <a:xfrm>
            <a:off x="2159620" y="2361327"/>
            <a:ext cx="1574489" cy="213549"/>
          </a:xfrm>
          <a:prstGeom prst="roundRect">
            <a:avLst>
              <a:gd name="adj" fmla="val 37527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deep_sum([2, 3])</a:t>
            </a:r>
          </a:p>
        </p:txBody>
      </p:sp>
      <p:sp>
        <p:nvSpPr>
          <p:cNvPr id="564" name="deep_sum([[]])"/>
          <p:cNvSpPr/>
          <p:nvPr/>
        </p:nvSpPr>
        <p:spPr>
          <a:xfrm>
            <a:off x="4423726" y="2325877"/>
            <a:ext cx="1259543" cy="213549"/>
          </a:xfrm>
          <a:prstGeom prst="roundRect">
            <a:avLst>
              <a:gd name="adj" fmla="val 37527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deep_sum([[]])</a:t>
            </a:r>
          </a:p>
        </p:txBody>
      </p:sp>
      <p:sp>
        <p:nvSpPr>
          <p:cNvPr id="565" name="Arrow"/>
          <p:cNvSpPr/>
          <p:nvPr/>
        </p:nvSpPr>
        <p:spPr>
          <a:xfrm rot="5400000">
            <a:off x="851679" y="2370515"/>
            <a:ext cx="264429" cy="712927"/>
          </a:xfrm>
          <a:prstGeom prst="rightArrow">
            <a:avLst>
              <a:gd name="adj1" fmla="val 32000"/>
              <a:gd name="adj2" fmla="val 307381"/>
            </a:avLst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6" name="1"/>
          <p:cNvSpPr/>
          <p:nvPr/>
        </p:nvSpPr>
        <p:spPr>
          <a:xfrm>
            <a:off x="822834" y="2907652"/>
            <a:ext cx="322119" cy="238949"/>
          </a:xfrm>
          <a:prstGeom prst="roundRect">
            <a:avLst>
              <a:gd name="adj" fmla="val 33538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570" name="Group"/>
          <p:cNvGrpSpPr/>
          <p:nvPr/>
        </p:nvGrpSpPr>
        <p:grpSpPr>
          <a:xfrm>
            <a:off x="1256331" y="2050318"/>
            <a:ext cx="3475489" cy="228509"/>
            <a:chOff x="0" y="0"/>
            <a:chExt cx="3475487" cy="228507"/>
          </a:xfrm>
        </p:grpSpPr>
        <p:sp>
          <p:nvSpPr>
            <p:cNvPr id="567" name="Line"/>
            <p:cNvSpPr/>
            <p:nvPr/>
          </p:nvSpPr>
          <p:spPr>
            <a:xfrm flipV="1">
              <a:off x="1746267" y="0"/>
              <a:ext cx="1" cy="228508"/>
            </a:xfrm>
            <a:prstGeom prst="line">
              <a:avLst/>
            </a:prstGeom>
            <a:noFill/>
            <a:ln w="25400" cap="flat">
              <a:solidFill>
                <a:srgbClr val="D40D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/>
            </a:p>
          </p:txBody>
        </p:sp>
        <p:sp>
          <p:nvSpPr>
            <p:cNvPr id="568" name="Line"/>
            <p:cNvSpPr/>
            <p:nvPr/>
          </p:nvSpPr>
          <p:spPr>
            <a:xfrm flipH="1" flipV="1">
              <a:off x="1790869" y="12441"/>
              <a:ext cx="1684619" cy="183289"/>
            </a:xfrm>
            <a:prstGeom prst="line">
              <a:avLst/>
            </a:prstGeom>
            <a:noFill/>
            <a:ln w="25400" cap="flat">
              <a:solidFill>
                <a:srgbClr val="D40D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/>
            </a:p>
          </p:txBody>
        </p:sp>
        <p:sp>
          <p:nvSpPr>
            <p:cNvPr id="569" name="Line"/>
            <p:cNvSpPr/>
            <p:nvPr/>
          </p:nvSpPr>
          <p:spPr>
            <a:xfrm flipV="1">
              <a:off x="-1" y="12440"/>
              <a:ext cx="1684620" cy="183288"/>
            </a:xfrm>
            <a:prstGeom prst="line">
              <a:avLst/>
            </a:prstGeom>
            <a:noFill/>
            <a:ln w="25400" cap="flat">
              <a:solidFill>
                <a:srgbClr val="D40D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/>
            </a:p>
          </p:txBody>
        </p:sp>
      </p:grpSp>
      <p:sp>
        <p:nvSpPr>
          <p:cNvPr id="571" name="Arrow"/>
          <p:cNvSpPr/>
          <p:nvPr/>
        </p:nvSpPr>
        <p:spPr>
          <a:xfrm rot="5400000">
            <a:off x="2861861" y="2409070"/>
            <a:ext cx="264429" cy="712926"/>
          </a:xfrm>
          <a:prstGeom prst="rightArrow">
            <a:avLst>
              <a:gd name="adj1" fmla="val 32000"/>
              <a:gd name="adj2" fmla="val 307381"/>
            </a:avLst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2" name="5"/>
          <p:cNvSpPr/>
          <p:nvPr/>
        </p:nvSpPr>
        <p:spPr>
          <a:xfrm>
            <a:off x="2833016" y="2946206"/>
            <a:ext cx="322119" cy="238949"/>
          </a:xfrm>
          <a:prstGeom prst="roundRect">
            <a:avLst>
              <a:gd name="adj" fmla="val 33538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Another (slightly simpler) recursion tree"/>
          <p:cNvSpPr txBox="1"/>
          <p:nvPr>
            <p:ph type="body" sz="quarter" idx="1"/>
          </p:nvPr>
        </p:nvSpPr>
        <p:spPr>
          <a:xfrm>
            <a:off x="394266" y="973011"/>
            <a:ext cx="5392134" cy="676919"/>
          </a:xfrm>
          <a:prstGeom prst="rect">
            <a:avLst/>
          </a:prstGeom>
        </p:spPr>
        <p:txBody>
          <a:bodyPr/>
          <a:lstStyle>
            <a:lvl1pPr>
              <a:spcBef>
                <a:spcPts val="2000"/>
              </a:spcBef>
              <a:buBlip>
                <a:blip r:embed="rId2"/>
              </a:buBlip>
            </a:lvl1pPr>
          </a:lstStyle>
          <a:p>
            <a:pPr/>
            <a:r>
              <a:t>Another (slightly simpler) recursion tree</a:t>
            </a:r>
          </a:p>
        </p:txBody>
      </p:sp>
      <p:sp>
        <p:nvSpPr>
          <p:cNvPr id="575" name="Without Using the Leap of Faith"/>
          <p:cNvSpPr txBox="1"/>
          <p:nvPr>
            <p:ph type="title"/>
          </p:nvPr>
        </p:nvSpPr>
        <p:spPr>
          <a:xfrm>
            <a:off x="478933" y="373856"/>
            <a:ext cx="5392134" cy="680358"/>
          </a:xfrm>
          <a:prstGeom prst="rect">
            <a:avLst/>
          </a:prstGeom>
        </p:spPr>
        <p:txBody>
          <a:bodyPr/>
          <a:lstStyle>
            <a:lvl1pPr algn="l" defTabSz="255587">
              <a:defRPr sz="3264"/>
            </a:lvl1pPr>
          </a:lstStyle>
          <a:p>
            <a:pPr/>
            <a:r>
              <a:t>Without Using the Leap of Faith</a:t>
            </a:r>
          </a:p>
        </p:txBody>
      </p:sp>
      <p:sp>
        <p:nvSpPr>
          <p:cNvPr id="576" name="deep_sum(1)"/>
          <p:cNvSpPr/>
          <p:nvPr/>
        </p:nvSpPr>
        <p:spPr>
          <a:xfrm>
            <a:off x="497397" y="2332756"/>
            <a:ext cx="972993" cy="213549"/>
          </a:xfrm>
          <a:prstGeom prst="roundRect">
            <a:avLst>
              <a:gd name="adj" fmla="val 37527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deep_sum(1)</a:t>
            </a:r>
          </a:p>
        </p:txBody>
      </p:sp>
      <p:grpSp>
        <p:nvGrpSpPr>
          <p:cNvPr id="579" name="Group"/>
          <p:cNvGrpSpPr/>
          <p:nvPr/>
        </p:nvGrpSpPr>
        <p:grpSpPr>
          <a:xfrm>
            <a:off x="1694221" y="1752741"/>
            <a:ext cx="2599709" cy="238949"/>
            <a:chOff x="0" y="0"/>
            <a:chExt cx="2599708" cy="238947"/>
          </a:xfrm>
        </p:grpSpPr>
        <p:sp>
          <p:nvSpPr>
            <p:cNvPr id="577" name="Rounded Rectangle"/>
            <p:cNvSpPr/>
            <p:nvPr/>
          </p:nvSpPr>
          <p:spPr>
            <a:xfrm>
              <a:off x="0" y="0"/>
              <a:ext cx="2599709" cy="238948"/>
            </a:xfrm>
            <a:prstGeom prst="roundRect">
              <a:avLst>
                <a:gd name="adj" fmla="val 32250"/>
              </a:avLst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 sz="1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578" name="deep_sum([1, [2, 3], [[]]])"/>
            <p:cNvSpPr txBox="1"/>
            <p:nvPr/>
          </p:nvSpPr>
          <p:spPr>
            <a:xfrm>
              <a:off x="250462" y="13437"/>
              <a:ext cx="2098784" cy="18074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 sz="1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deep_sum([1, [2, 3], [[]]])</a:t>
              </a:r>
            </a:p>
          </p:txBody>
        </p:sp>
      </p:grpSp>
      <p:sp>
        <p:nvSpPr>
          <p:cNvPr id="580" name="deep_sum([2, 3])"/>
          <p:cNvSpPr/>
          <p:nvPr/>
        </p:nvSpPr>
        <p:spPr>
          <a:xfrm>
            <a:off x="2159620" y="2361327"/>
            <a:ext cx="1574489" cy="213549"/>
          </a:xfrm>
          <a:prstGeom prst="roundRect">
            <a:avLst>
              <a:gd name="adj" fmla="val 37527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deep_sum([2, 3])</a:t>
            </a:r>
          </a:p>
        </p:txBody>
      </p:sp>
      <p:sp>
        <p:nvSpPr>
          <p:cNvPr id="581" name="deep_sum([[]])"/>
          <p:cNvSpPr/>
          <p:nvPr/>
        </p:nvSpPr>
        <p:spPr>
          <a:xfrm>
            <a:off x="4423726" y="2325877"/>
            <a:ext cx="1259543" cy="213549"/>
          </a:xfrm>
          <a:prstGeom prst="roundRect">
            <a:avLst>
              <a:gd name="adj" fmla="val 37527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deep_sum([[]])</a:t>
            </a:r>
          </a:p>
        </p:txBody>
      </p:sp>
      <p:sp>
        <p:nvSpPr>
          <p:cNvPr id="582" name="Arrow"/>
          <p:cNvSpPr/>
          <p:nvPr/>
        </p:nvSpPr>
        <p:spPr>
          <a:xfrm rot="5400000">
            <a:off x="851679" y="2370515"/>
            <a:ext cx="264429" cy="712927"/>
          </a:xfrm>
          <a:prstGeom prst="rightArrow">
            <a:avLst>
              <a:gd name="adj1" fmla="val 32000"/>
              <a:gd name="adj2" fmla="val 307381"/>
            </a:avLst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3" name="1"/>
          <p:cNvSpPr/>
          <p:nvPr/>
        </p:nvSpPr>
        <p:spPr>
          <a:xfrm>
            <a:off x="822834" y="2907652"/>
            <a:ext cx="322119" cy="238949"/>
          </a:xfrm>
          <a:prstGeom prst="roundRect">
            <a:avLst>
              <a:gd name="adj" fmla="val 33538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587" name="Group"/>
          <p:cNvGrpSpPr/>
          <p:nvPr/>
        </p:nvGrpSpPr>
        <p:grpSpPr>
          <a:xfrm>
            <a:off x="1256331" y="2050318"/>
            <a:ext cx="3475489" cy="228509"/>
            <a:chOff x="0" y="0"/>
            <a:chExt cx="3475487" cy="228507"/>
          </a:xfrm>
        </p:grpSpPr>
        <p:sp>
          <p:nvSpPr>
            <p:cNvPr id="584" name="Line"/>
            <p:cNvSpPr/>
            <p:nvPr/>
          </p:nvSpPr>
          <p:spPr>
            <a:xfrm flipV="1">
              <a:off x="1746267" y="0"/>
              <a:ext cx="1" cy="228508"/>
            </a:xfrm>
            <a:prstGeom prst="line">
              <a:avLst/>
            </a:prstGeom>
            <a:noFill/>
            <a:ln w="25400" cap="flat">
              <a:solidFill>
                <a:srgbClr val="D40D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/>
            </a:p>
          </p:txBody>
        </p:sp>
        <p:sp>
          <p:nvSpPr>
            <p:cNvPr id="585" name="Line"/>
            <p:cNvSpPr/>
            <p:nvPr/>
          </p:nvSpPr>
          <p:spPr>
            <a:xfrm flipH="1" flipV="1">
              <a:off x="1790869" y="12441"/>
              <a:ext cx="1684619" cy="183289"/>
            </a:xfrm>
            <a:prstGeom prst="line">
              <a:avLst/>
            </a:prstGeom>
            <a:noFill/>
            <a:ln w="25400" cap="flat">
              <a:solidFill>
                <a:srgbClr val="D40D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/>
            </a:p>
          </p:txBody>
        </p:sp>
        <p:sp>
          <p:nvSpPr>
            <p:cNvPr id="586" name="Line"/>
            <p:cNvSpPr/>
            <p:nvPr/>
          </p:nvSpPr>
          <p:spPr>
            <a:xfrm flipV="1">
              <a:off x="-1" y="12440"/>
              <a:ext cx="1684620" cy="183288"/>
            </a:xfrm>
            <a:prstGeom prst="line">
              <a:avLst/>
            </a:prstGeom>
            <a:noFill/>
            <a:ln w="25400" cap="flat">
              <a:solidFill>
                <a:srgbClr val="D40D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/>
            </a:p>
          </p:txBody>
        </p:sp>
      </p:grpSp>
      <p:sp>
        <p:nvSpPr>
          <p:cNvPr id="588" name="Line"/>
          <p:cNvSpPr/>
          <p:nvPr/>
        </p:nvSpPr>
        <p:spPr>
          <a:xfrm flipV="1">
            <a:off x="5068567" y="2587827"/>
            <a:ext cx="1" cy="264429"/>
          </a:xfrm>
          <a:prstGeom prst="line">
            <a:avLst/>
          </a:prstGeom>
          <a:ln w="25400">
            <a:solidFill>
              <a:srgbClr val="D40D00"/>
            </a:solidFill>
            <a:miter lim="400000"/>
            <a:headEnd type="triangle"/>
          </a:ln>
        </p:spPr>
        <p:txBody>
          <a:bodyPr lIns="14174" tIns="14174" rIns="14174" bIns="14174" anchor="ctr"/>
          <a:lstStyle/>
          <a:p>
            <a:pPr/>
          </a:p>
        </p:txBody>
      </p:sp>
      <p:sp>
        <p:nvSpPr>
          <p:cNvPr id="589" name="deep_sum([])"/>
          <p:cNvSpPr/>
          <p:nvPr/>
        </p:nvSpPr>
        <p:spPr>
          <a:xfrm>
            <a:off x="4522072" y="2881469"/>
            <a:ext cx="1092992" cy="213549"/>
          </a:xfrm>
          <a:prstGeom prst="roundRect">
            <a:avLst>
              <a:gd name="adj" fmla="val 37527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deep_sum([])</a:t>
            </a:r>
          </a:p>
        </p:txBody>
      </p:sp>
      <p:sp>
        <p:nvSpPr>
          <p:cNvPr id="590" name="Arrow"/>
          <p:cNvSpPr/>
          <p:nvPr/>
        </p:nvSpPr>
        <p:spPr>
          <a:xfrm rot="5400000">
            <a:off x="2861861" y="2409070"/>
            <a:ext cx="264429" cy="712926"/>
          </a:xfrm>
          <a:prstGeom prst="rightArrow">
            <a:avLst>
              <a:gd name="adj1" fmla="val 32000"/>
              <a:gd name="adj2" fmla="val 307381"/>
            </a:avLst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1" name="5"/>
          <p:cNvSpPr/>
          <p:nvPr/>
        </p:nvSpPr>
        <p:spPr>
          <a:xfrm>
            <a:off x="2833016" y="2946206"/>
            <a:ext cx="322119" cy="238949"/>
          </a:xfrm>
          <a:prstGeom prst="roundRect">
            <a:avLst>
              <a:gd name="adj" fmla="val 33538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Another (slightly simpler) recursion tree"/>
          <p:cNvSpPr txBox="1"/>
          <p:nvPr>
            <p:ph type="body" sz="quarter" idx="1"/>
          </p:nvPr>
        </p:nvSpPr>
        <p:spPr>
          <a:xfrm>
            <a:off x="394266" y="973011"/>
            <a:ext cx="5392134" cy="676919"/>
          </a:xfrm>
          <a:prstGeom prst="rect">
            <a:avLst/>
          </a:prstGeom>
        </p:spPr>
        <p:txBody>
          <a:bodyPr/>
          <a:lstStyle>
            <a:lvl1pPr>
              <a:spcBef>
                <a:spcPts val="2000"/>
              </a:spcBef>
              <a:buBlip>
                <a:blip r:embed="rId2"/>
              </a:buBlip>
            </a:lvl1pPr>
          </a:lstStyle>
          <a:p>
            <a:pPr/>
            <a:r>
              <a:t>Another (slightly simpler) recursion tree</a:t>
            </a:r>
          </a:p>
        </p:txBody>
      </p:sp>
      <p:sp>
        <p:nvSpPr>
          <p:cNvPr id="594" name="Without Using the Leap of Faith"/>
          <p:cNvSpPr txBox="1"/>
          <p:nvPr>
            <p:ph type="title"/>
          </p:nvPr>
        </p:nvSpPr>
        <p:spPr>
          <a:xfrm>
            <a:off x="478933" y="373856"/>
            <a:ext cx="5392134" cy="680358"/>
          </a:xfrm>
          <a:prstGeom prst="rect">
            <a:avLst/>
          </a:prstGeom>
        </p:spPr>
        <p:txBody>
          <a:bodyPr/>
          <a:lstStyle>
            <a:lvl1pPr algn="l" defTabSz="255587">
              <a:defRPr sz="3264"/>
            </a:lvl1pPr>
          </a:lstStyle>
          <a:p>
            <a:pPr/>
            <a:r>
              <a:t>Without Using the Leap of Faith</a:t>
            </a:r>
          </a:p>
        </p:txBody>
      </p:sp>
      <p:sp>
        <p:nvSpPr>
          <p:cNvPr id="595" name="deep_sum(1)"/>
          <p:cNvSpPr/>
          <p:nvPr/>
        </p:nvSpPr>
        <p:spPr>
          <a:xfrm>
            <a:off x="497397" y="2332756"/>
            <a:ext cx="972993" cy="213549"/>
          </a:xfrm>
          <a:prstGeom prst="roundRect">
            <a:avLst>
              <a:gd name="adj" fmla="val 37527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deep_sum(1)</a:t>
            </a:r>
          </a:p>
        </p:txBody>
      </p:sp>
      <p:grpSp>
        <p:nvGrpSpPr>
          <p:cNvPr id="598" name="Group"/>
          <p:cNvGrpSpPr/>
          <p:nvPr/>
        </p:nvGrpSpPr>
        <p:grpSpPr>
          <a:xfrm>
            <a:off x="1694221" y="1752741"/>
            <a:ext cx="2599709" cy="238949"/>
            <a:chOff x="0" y="0"/>
            <a:chExt cx="2599708" cy="238947"/>
          </a:xfrm>
        </p:grpSpPr>
        <p:sp>
          <p:nvSpPr>
            <p:cNvPr id="596" name="Rounded Rectangle"/>
            <p:cNvSpPr/>
            <p:nvPr/>
          </p:nvSpPr>
          <p:spPr>
            <a:xfrm>
              <a:off x="0" y="0"/>
              <a:ext cx="2599709" cy="238948"/>
            </a:xfrm>
            <a:prstGeom prst="roundRect">
              <a:avLst>
                <a:gd name="adj" fmla="val 32250"/>
              </a:avLst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 sz="1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597" name="deep_sum([1, [2, 3], [[]]])"/>
            <p:cNvSpPr txBox="1"/>
            <p:nvPr/>
          </p:nvSpPr>
          <p:spPr>
            <a:xfrm>
              <a:off x="250462" y="13437"/>
              <a:ext cx="2098784" cy="18074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 sz="1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deep_sum([1, [2, 3], [[]]])</a:t>
              </a:r>
            </a:p>
          </p:txBody>
        </p:sp>
      </p:grpSp>
      <p:sp>
        <p:nvSpPr>
          <p:cNvPr id="599" name="deep_sum([2, 3])"/>
          <p:cNvSpPr/>
          <p:nvPr/>
        </p:nvSpPr>
        <p:spPr>
          <a:xfrm>
            <a:off x="2159620" y="2361327"/>
            <a:ext cx="1574489" cy="213549"/>
          </a:xfrm>
          <a:prstGeom prst="roundRect">
            <a:avLst>
              <a:gd name="adj" fmla="val 37527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deep_sum([2, 3])</a:t>
            </a:r>
          </a:p>
        </p:txBody>
      </p:sp>
      <p:sp>
        <p:nvSpPr>
          <p:cNvPr id="600" name="deep_sum([[]])"/>
          <p:cNvSpPr/>
          <p:nvPr/>
        </p:nvSpPr>
        <p:spPr>
          <a:xfrm>
            <a:off x="4423726" y="2325877"/>
            <a:ext cx="1259543" cy="213549"/>
          </a:xfrm>
          <a:prstGeom prst="roundRect">
            <a:avLst>
              <a:gd name="adj" fmla="val 37527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deep_sum([[]])</a:t>
            </a:r>
          </a:p>
        </p:txBody>
      </p:sp>
      <p:sp>
        <p:nvSpPr>
          <p:cNvPr id="601" name="Arrow"/>
          <p:cNvSpPr/>
          <p:nvPr/>
        </p:nvSpPr>
        <p:spPr>
          <a:xfrm rot="5400000">
            <a:off x="851679" y="2370515"/>
            <a:ext cx="264429" cy="712927"/>
          </a:xfrm>
          <a:prstGeom prst="rightArrow">
            <a:avLst>
              <a:gd name="adj1" fmla="val 32000"/>
              <a:gd name="adj2" fmla="val 307381"/>
            </a:avLst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2" name="1"/>
          <p:cNvSpPr/>
          <p:nvPr/>
        </p:nvSpPr>
        <p:spPr>
          <a:xfrm>
            <a:off x="822834" y="2907652"/>
            <a:ext cx="322119" cy="238949"/>
          </a:xfrm>
          <a:prstGeom prst="roundRect">
            <a:avLst>
              <a:gd name="adj" fmla="val 33538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03" name="Arrow"/>
          <p:cNvSpPr/>
          <p:nvPr/>
        </p:nvSpPr>
        <p:spPr>
          <a:xfrm rot="5400000">
            <a:off x="4936354" y="2899925"/>
            <a:ext cx="264428" cy="712926"/>
          </a:xfrm>
          <a:prstGeom prst="rightArrow">
            <a:avLst>
              <a:gd name="adj1" fmla="val 32000"/>
              <a:gd name="adj2" fmla="val 307381"/>
            </a:avLst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4" name="0"/>
          <p:cNvSpPr/>
          <p:nvPr/>
        </p:nvSpPr>
        <p:spPr>
          <a:xfrm>
            <a:off x="4907509" y="3437062"/>
            <a:ext cx="322119" cy="238949"/>
          </a:xfrm>
          <a:prstGeom prst="roundRect">
            <a:avLst>
              <a:gd name="adj" fmla="val 33538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0</a:t>
            </a:r>
          </a:p>
        </p:txBody>
      </p:sp>
      <p:grpSp>
        <p:nvGrpSpPr>
          <p:cNvPr id="608" name="Group"/>
          <p:cNvGrpSpPr/>
          <p:nvPr/>
        </p:nvGrpSpPr>
        <p:grpSpPr>
          <a:xfrm>
            <a:off x="1256331" y="2050318"/>
            <a:ext cx="3475489" cy="228509"/>
            <a:chOff x="0" y="0"/>
            <a:chExt cx="3475487" cy="228507"/>
          </a:xfrm>
        </p:grpSpPr>
        <p:sp>
          <p:nvSpPr>
            <p:cNvPr id="605" name="Line"/>
            <p:cNvSpPr/>
            <p:nvPr/>
          </p:nvSpPr>
          <p:spPr>
            <a:xfrm flipV="1">
              <a:off x="1746267" y="0"/>
              <a:ext cx="1" cy="228508"/>
            </a:xfrm>
            <a:prstGeom prst="line">
              <a:avLst/>
            </a:prstGeom>
            <a:noFill/>
            <a:ln w="25400" cap="flat">
              <a:solidFill>
                <a:srgbClr val="D40D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/>
            </a:p>
          </p:txBody>
        </p:sp>
        <p:sp>
          <p:nvSpPr>
            <p:cNvPr id="606" name="Line"/>
            <p:cNvSpPr/>
            <p:nvPr/>
          </p:nvSpPr>
          <p:spPr>
            <a:xfrm flipH="1" flipV="1">
              <a:off x="1790869" y="12441"/>
              <a:ext cx="1684619" cy="183289"/>
            </a:xfrm>
            <a:prstGeom prst="line">
              <a:avLst/>
            </a:prstGeom>
            <a:noFill/>
            <a:ln w="25400" cap="flat">
              <a:solidFill>
                <a:srgbClr val="D40D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/>
            </a:p>
          </p:txBody>
        </p:sp>
        <p:sp>
          <p:nvSpPr>
            <p:cNvPr id="607" name="Line"/>
            <p:cNvSpPr/>
            <p:nvPr/>
          </p:nvSpPr>
          <p:spPr>
            <a:xfrm flipV="1">
              <a:off x="-1" y="12440"/>
              <a:ext cx="1684620" cy="183288"/>
            </a:xfrm>
            <a:prstGeom prst="line">
              <a:avLst/>
            </a:prstGeom>
            <a:noFill/>
            <a:ln w="25400" cap="flat">
              <a:solidFill>
                <a:srgbClr val="D40D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/>
            </a:p>
          </p:txBody>
        </p:sp>
      </p:grpSp>
      <p:sp>
        <p:nvSpPr>
          <p:cNvPr id="609" name="Line"/>
          <p:cNvSpPr/>
          <p:nvPr/>
        </p:nvSpPr>
        <p:spPr>
          <a:xfrm flipV="1">
            <a:off x="5068567" y="2587827"/>
            <a:ext cx="1" cy="264429"/>
          </a:xfrm>
          <a:prstGeom prst="line">
            <a:avLst/>
          </a:prstGeom>
          <a:ln w="25400">
            <a:solidFill>
              <a:srgbClr val="D40D00"/>
            </a:solidFill>
            <a:miter lim="400000"/>
            <a:headEnd type="triangle"/>
          </a:ln>
        </p:spPr>
        <p:txBody>
          <a:bodyPr lIns="14174" tIns="14174" rIns="14174" bIns="14174" anchor="ctr"/>
          <a:lstStyle/>
          <a:p>
            <a:pPr/>
          </a:p>
        </p:txBody>
      </p:sp>
      <p:sp>
        <p:nvSpPr>
          <p:cNvPr id="610" name="deep_sum([])"/>
          <p:cNvSpPr/>
          <p:nvPr/>
        </p:nvSpPr>
        <p:spPr>
          <a:xfrm>
            <a:off x="4522072" y="2881469"/>
            <a:ext cx="1092992" cy="213549"/>
          </a:xfrm>
          <a:prstGeom prst="roundRect">
            <a:avLst>
              <a:gd name="adj" fmla="val 37527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deep_sum([])</a:t>
            </a:r>
          </a:p>
        </p:txBody>
      </p:sp>
      <p:sp>
        <p:nvSpPr>
          <p:cNvPr id="611" name="Arrow"/>
          <p:cNvSpPr/>
          <p:nvPr/>
        </p:nvSpPr>
        <p:spPr>
          <a:xfrm rot="5400000">
            <a:off x="2861861" y="2409070"/>
            <a:ext cx="264429" cy="712926"/>
          </a:xfrm>
          <a:prstGeom prst="rightArrow">
            <a:avLst>
              <a:gd name="adj1" fmla="val 32000"/>
              <a:gd name="adj2" fmla="val 307381"/>
            </a:avLst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12" name="5"/>
          <p:cNvSpPr/>
          <p:nvPr/>
        </p:nvSpPr>
        <p:spPr>
          <a:xfrm>
            <a:off x="2833016" y="2946206"/>
            <a:ext cx="322119" cy="238949"/>
          </a:xfrm>
          <a:prstGeom prst="roundRect">
            <a:avLst>
              <a:gd name="adj" fmla="val 33538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Another (slightly simpler) recursion tree"/>
          <p:cNvSpPr txBox="1"/>
          <p:nvPr>
            <p:ph type="body" sz="quarter" idx="1"/>
          </p:nvPr>
        </p:nvSpPr>
        <p:spPr>
          <a:xfrm>
            <a:off x="394266" y="973011"/>
            <a:ext cx="5392134" cy="676919"/>
          </a:xfrm>
          <a:prstGeom prst="rect">
            <a:avLst/>
          </a:prstGeom>
        </p:spPr>
        <p:txBody>
          <a:bodyPr/>
          <a:lstStyle>
            <a:lvl1pPr>
              <a:spcBef>
                <a:spcPts val="2000"/>
              </a:spcBef>
              <a:buBlip>
                <a:blip r:embed="rId2"/>
              </a:buBlip>
            </a:lvl1pPr>
          </a:lstStyle>
          <a:p>
            <a:pPr/>
            <a:r>
              <a:t>Another (slightly simpler) recursion tree</a:t>
            </a:r>
          </a:p>
        </p:txBody>
      </p:sp>
      <p:sp>
        <p:nvSpPr>
          <p:cNvPr id="615" name="Without Using the Leap of Faith"/>
          <p:cNvSpPr txBox="1"/>
          <p:nvPr>
            <p:ph type="title"/>
          </p:nvPr>
        </p:nvSpPr>
        <p:spPr>
          <a:xfrm>
            <a:off x="478933" y="373856"/>
            <a:ext cx="5392134" cy="680358"/>
          </a:xfrm>
          <a:prstGeom prst="rect">
            <a:avLst/>
          </a:prstGeom>
        </p:spPr>
        <p:txBody>
          <a:bodyPr/>
          <a:lstStyle>
            <a:lvl1pPr algn="l" defTabSz="255587">
              <a:defRPr sz="3264"/>
            </a:lvl1pPr>
          </a:lstStyle>
          <a:p>
            <a:pPr/>
            <a:r>
              <a:t>Without Using the Leap of Faith</a:t>
            </a:r>
          </a:p>
        </p:txBody>
      </p:sp>
      <p:sp>
        <p:nvSpPr>
          <p:cNvPr id="616" name="deep_sum(1)"/>
          <p:cNvSpPr/>
          <p:nvPr/>
        </p:nvSpPr>
        <p:spPr>
          <a:xfrm>
            <a:off x="497397" y="2332756"/>
            <a:ext cx="972993" cy="213549"/>
          </a:xfrm>
          <a:prstGeom prst="roundRect">
            <a:avLst>
              <a:gd name="adj" fmla="val 37527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deep_sum(1)</a:t>
            </a:r>
          </a:p>
        </p:txBody>
      </p:sp>
      <p:grpSp>
        <p:nvGrpSpPr>
          <p:cNvPr id="619" name="Group"/>
          <p:cNvGrpSpPr/>
          <p:nvPr/>
        </p:nvGrpSpPr>
        <p:grpSpPr>
          <a:xfrm>
            <a:off x="1694221" y="1752741"/>
            <a:ext cx="2599709" cy="238949"/>
            <a:chOff x="0" y="0"/>
            <a:chExt cx="2599708" cy="238947"/>
          </a:xfrm>
        </p:grpSpPr>
        <p:sp>
          <p:nvSpPr>
            <p:cNvPr id="617" name="Rounded Rectangle"/>
            <p:cNvSpPr/>
            <p:nvPr/>
          </p:nvSpPr>
          <p:spPr>
            <a:xfrm>
              <a:off x="0" y="0"/>
              <a:ext cx="2599709" cy="238948"/>
            </a:xfrm>
            <a:prstGeom prst="roundRect">
              <a:avLst>
                <a:gd name="adj" fmla="val 32250"/>
              </a:avLst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 sz="1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618" name="deep_sum([1, [2, 3], [[]]])"/>
            <p:cNvSpPr txBox="1"/>
            <p:nvPr/>
          </p:nvSpPr>
          <p:spPr>
            <a:xfrm>
              <a:off x="250462" y="13437"/>
              <a:ext cx="2098784" cy="18074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 sz="1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deep_sum([1, [2, 3], [[]]])</a:t>
              </a:r>
            </a:p>
          </p:txBody>
        </p:sp>
      </p:grpSp>
      <p:sp>
        <p:nvSpPr>
          <p:cNvPr id="620" name="deep_sum([2, 3])"/>
          <p:cNvSpPr/>
          <p:nvPr/>
        </p:nvSpPr>
        <p:spPr>
          <a:xfrm>
            <a:off x="2159620" y="2361327"/>
            <a:ext cx="1574489" cy="213549"/>
          </a:xfrm>
          <a:prstGeom prst="roundRect">
            <a:avLst>
              <a:gd name="adj" fmla="val 37527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deep_sum([2, 3])</a:t>
            </a:r>
          </a:p>
        </p:txBody>
      </p:sp>
      <p:sp>
        <p:nvSpPr>
          <p:cNvPr id="621" name="deep_sum([[]])"/>
          <p:cNvSpPr/>
          <p:nvPr/>
        </p:nvSpPr>
        <p:spPr>
          <a:xfrm>
            <a:off x="4423726" y="2325877"/>
            <a:ext cx="1259543" cy="213549"/>
          </a:xfrm>
          <a:prstGeom prst="roundRect">
            <a:avLst>
              <a:gd name="adj" fmla="val 37527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deep_sum([[]])</a:t>
            </a:r>
          </a:p>
        </p:txBody>
      </p:sp>
      <p:sp>
        <p:nvSpPr>
          <p:cNvPr id="622" name="Arrow"/>
          <p:cNvSpPr/>
          <p:nvPr/>
        </p:nvSpPr>
        <p:spPr>
          <a:xfrm rot="5400000">
            <a:off x="851679" y="2370515"/>
            <a:ext cx="264429" cy="712927"/>
          </a:xfrm>
          <a:prstGeom prst="rightArrow">
            <a:avLst>
              <a:gd name="adj1" fmla="val 32000"/>
              <a:gd name="adj2" fmla="val 307381"/>
            </a:avLst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23" name="1"/>
          <p:cNvSpPr/>
          <p:nvPr/>
        </p:nvSpPr>
        <p:spPr>
          <a:xfrm>
            <a:off x="822834" y="2907652"/>
            <a:ext cx="322119" cy="238949"/>
          </a:xfrm>
          <a:prstGeom prst="roundRect">
            <a:avLst>
              <a:gd name="adj" fmla="val 33538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24" name="Arrow"/>
          <p:cNvSpPr/>
          <p:nvPr/>
        </p:nvSpPr>
        <p:spPr>
          <a:xfrm rot="5400000">
            <a:off x="4921284" y="2363665"/>
            <a:ext cx="264428" cy="712926"/>
          </a:xfrm>
          <a:prstGeom prst="rightArrow">
            <a:avLst>
              <a:gd name="adj1" fmla="val 32000"/>
              <a:gd name="adj2" fmla="val 307381"/>
            </a:avLst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25" name="0"/>
          <p:cNvSpPr/>
          <p:nvPr/>
        </p:nvSpPr>
        <p:spPr>
          <a:xfrm>
            <a:off x="4892439" y="2900802"/>
            <a:ext cx="322119" cy="238949"/>
          </a:xfrm>
          <a:prstGeom prst="roundRect">
            <a:avLst>
              <a:gd name="adj" fmla="val 33538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0</a:t>
            </a:r>
          </a:p>
        </p:txBody>
      </p:sp>
      <p:grpSp>
        <p:nvGrpSpPr>
          <p:cNvPr id="629" name="Group"/>
          <p:cNvGrpSpPr/>
          <p:nvPr/>
        </p:nvGrpSpPr>
        <p:grpSpPr>
          <a:xfrm>
            <a:off x="1256331" y="2050318"/>
            <a:ext cx="3475489" cy="228509"/>
            <a:chOff x="0" y="0"/>
            <a:chExt cx="3475487" cy="228507"/>
          </a:xfrm>
        </p:grpSpPr>
        <p:sp>
          <p:nvSpPr>
            <p:cNvPr id="626" name="Line"/>
            <p:cNvSpPr/>
            <p:nvPr/>
          </p:nvSpPr>
          <p:spPr>
            <a:xfrm flipV="1">
              <a:off x="1746267" y="0"/>
              <a:ext cx="1" cy="228508"/>
            </a:xfrm>
            <a:prstGeom prst="line">
              <a:avLst/>
            </a:prstGeom>
            <a:noFill/>
            <a:ln w="25400" cap="flat">
              <a:solidFill>
                <a:srgbClr val="D40D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/>
            </a:p>
          </p:txBody>
        </p:sp>
        <p:sp>
          <p:nvSpPr>
            <p:cNvPr id="627" name="Line"/>
            <p:cNvSpPr/>
            <p:nvPr/>
          </p:nvSpPr>
          <p:spPr>
            <a:xfrm flipH="1" flipV="1">
              <a:off x="1790869" y="12441"/>
              <a:ext cx="1684619" cy="183289"/>
            </a:xfrm>
            <a:prstGeom prst="line">
              <a:avLst/>
            </a:prstGeom>
            <a:noFill/>
            <a:ln w="25400" cap="flat">
              <a:solidFill>
                <a:srgbClr val="D40D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/>
            </a:p>
          </p:txBody>
        </p:sp>
        <p:sp>
          <p:nvSpPr>
            <p:cNvPr id="628" name="Line"/>
            <p:cNvSpPr/>
            <p:nvPr/>
          </p:nvSpPr>
          <p:spPr>
            <a:xfrm flipV="1">
              <a:off x="-1" y="12440"/>
              <a:ext cx="1684620" cy="183288"/>
            </a:xfrm>
            <a:prstGeom prst="line">
              <a:avLst/>
            </a:prstGeom>
            <a:noFill/>
            <a:ln w="25400" cap="flat">
              <a:solidFill>
                <a:srgbClr val="D40D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/>
            </a:p>
          </p:txBody>
        </p:sp>
      </p:grpSp>
      <p:sp>
        <p:nvSpPr>
          <p:cNvPr id="630" name="Arrow"/>
          <p:cNvSpPr/>
          <p:nvPr/>
        </p:nvSpPr>
        <p:spPr>
          <a:xfrm rot="5400000">
            <a:off x="2861861" y="2409070"/>
            <a:ext cx="264429" cy="712926"/>
          </a:xfrm>
          <a:prstGeom prst="rightArrow">
            <a:avLst>
              <a:gd name="adj1" fmla="val 32000"/>
              <a:gd name="adj2" fmla="val 307381"/>
            </a:avLst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31" name="5"/>
          <p:cNvSpPr/>
          <p:nvPr/>
        </p:nvSpPr>
        <p:spPr>
          <a:xfrm>
            <a:off x="2833016" y="2946206"/>
            <a:ext cx="322119" cy="238949"/>
          </a:xfrm>
          <a:prstGeom prst="roundRect">
            <a:avLst>
              <a:gd name="adj" fmla="val 33538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Another (slightly simpler) recursion tree"/>
          <p:cNvSpPr txBox="1"/>
          <p:nvPr>
            <p:ph type="body" sz="quarter" idx="1"/>
          </p:nvPr>
        </p:nvSpPr>
        <p:spPr>
          <a:xfrm>
            <a:off x="394266" y="973011"/>
            <a:ext cx="5392134" cy="676919"/>
          </a:xfrm>
          <a:prstGeom prst="rect">
            <a:avLst/>
          </a:prstGeom>
        </p:spPr>
        <p:txBody>
          <a:bodyPr/>
          <a:lstStyle>
            <a:lvl1pPr>
              <a:spcBef>
                <a:spcPts val="2000"/>
              </a:spcBef>
              <a:buBlip>
                <a:blip r:embed="rId2"/>
              </a:buBlip>
            </a:lvl1pPr>
          </a:lstStyle>
          <a:p>
            <a:pPr/>
            <a:r>
              <a:t>Another (slightly simpler) recursion tree</a:t>
            </a:r>
          </a:p>
        </p:txBody>
      </p:sp>
      <p:sp>
        <p:nvSpPr>
          <p:cNvPr id="634" name="Without Using the Leap of Faith"/>
          <p:cNvSpPr txBox="1"/>
          <p:nvPr>
            <p:ph type="title"/>
          </p:nvPr>
        </p:nvSpPr>
        <p:spPr>
          <a:xfrm>
            <a:off x="478933" y="373856"/>
            <a:ext cx="5392134" cy="680358"/>
          </a:xfrm>
          <a:prstGeom prst="rect">
            <a:avLst/>
          </a:prstGeom>
        </p:spPr>
        <p:txBody>
          <a:bodyPr/>
          <a:lstStyle>
            <a:lvl1pPr algn="l" defTabSz="255587">
              <a:defRPr sz="3264"/>
            </a:lvl1pPr>
          </a:lstStyle>
          <a:p>
            <a:pPr/>
            <a:r>
              <a:t>Without Using the Leap of Faith</a:t>
            </a:r>
          </a:p>
        </p:txBody>
      </p:sp>
      <p:grpSp>
        <p:nvGrpSpPr>
          <p:cNvPr id="637" name="Group"/>
          <p:cNvGrpSpPr/>
          <p:nvPr/>
        </p:nvGrpSpPr>
        <p:grpSpPr>
          <a:xfrm>
            <a:off x="1694221" y="1752741"/>
            <a:ext cx="2599709" cy="238949"/>
            <a:chOff x="0" y="0"/>
            <a:chExt cx="2599708" cy="238947"/>
          </a:xfrm>
        </p:grpSpPr>
        <p:sp>
          <p:nvSpPr>
            <p:cNvPr id="635" name="Rounded Rectangle"/>
            <p:cNvSpPr/>
            <p:nvPr/>
          </p:nvSpPr>
          <p:spPr>
            <a:xfrm>
              <a:off x="0" y="0"/>
              <a:ext cx="2599709" cy="238948"/>
            </a:xfrm>
            <a:prstGeom prst="roundRect">
              <a:avLst>
                <a:gd name="adj" fmla="val 32250"/>
              </a:avLst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 sz="1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636" name="deep_sum([1, [2, 3], [[]]])"/>
            <p:cNvSpPr txBox="1"/>
            <p:nvPr/>
          </p:nvSpPr>
          <p:spPr>
            <a:xfrm>
              <a:off x="250462" y="13437"/>
              <a:ext cx="2098784" cy="18074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 sz="1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deep_sum([1, [2, 3], [[]]])</a:t>
              </a:r>
            </a:p>
          </p:txBody>
        </p:sp>
      </p:grpSp>
      <p:sp>
        <p:nvSpPr>
          <p:cNvPr id="638" name="Arrow"/>
          <p:cNvSpPr/>
          <p:nvPr/>
        </p:nvSpPr>
        <p:spPr>
          <a:xfrm rot="5400000">
            <a:off x="2861861" y="1832152"/>
            <a:ext cx="264429" cy="712926"/>
          </a:xfrm>
          <a:prstGeom prst="rightArrow">
            <a:avLst>
              <a:gd name="adj1" fmla="val 32000"/>
              <a:gd name="adj2" fmla="val 307381"/>
            </a:avLst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39" name="6"/>
          <p:cNvSpPr/>
          <p:nvPr/>
        </p:nvSpPr>
        <p:spPr>
          <a:xfrm>
            <a:off x="2833016" y="2369288"/>
            <a:ext cx="322119" cy="238949"/>
          </a:xfrm>
          <a:prstGeom prst="roundRect">
            <a:avLst>
              <a:gd name="adj" fmla="val 33538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Another (slightly simpler) recursion tree"/>
          <p:cNvSpPr txBox="1"/>
          <p:nvPr>
            <p:ph type="body" sz="quarter" idx="1"/>
          </p:nvPr>
        </p:nvSpPr>
        <p:spPr>
          <a:xfrm>
            <a:off x="394266" y="973011"/>
            <a:ext cx="5392134" cy="676919"/>
          </a:xfrm>
          <a:prstGeom prst="rect">
            <a:avLst/>
          </a:prstGeom>
        </p:spPr>
        <p:txBody>
          <a:bodyPr/>
          <a:lstStyle>
            <a:lvl1pPr>
              <a:spcBef>
                <a:spcPts val="2000"/>
              </a:spcBef>
              <a:buBlip>
                <a:blip r:embed="rId2"/>
              </a:buBlip>
            </a:lvl1pPr>
          </a:lstStyle>
          <a:p>
            <a:pPr/>
            <a:r>
              <a:t>Another (slightly simpler) recursion tree</a:t>
            </a:r>
          </a:p>
        </p:txBody>
      </p:sp>
      <p:sp>
        <p:nvSpPr>
          <p:cNvPr id="642" name="Without Using the Leap of Faith"/>
          <p:cNvSpPr txBox="1"/>
          <p:nvPr>
            <p:ph type="title"/>
          </p:nvPr>
        </p:nvSpPr>
        <p:spPr>
          <a:xfrm>
            <a:off x="478933" y="373856"/>
            <a:ext cx="5392134" cy="680358"/>
          </a:xfrm>
          <a:prstGeom prst="rect">
            <a:avLst/>
          </a:prstGeom>
        </p:spPr>
        <p:txBody>
          <a:bodyPr/>
          <a:lstStyle>
            <a:lvl1pPr algn="l" defTabSz="255587">
              <a:defRPr sz="3264"/>
            </a:lvl1pPr>
          </a:lstStyle>
          <a:p>
            <a:pPr/>
            <a:r>
              <a:t>Without Using the Leap of Faith</a:t>
            </a:r>
          </a:p>
        </p:txBody>
      </p:sp>
      <p:grpSp>
        <p:nvGrpSpPr>
          <p:cNvPr id="668" name="Group"/>
          <p:cNvGrpSpPr/>
          <p:nvPr/>
        </p:nvGrpSpPr>
        <p:grpSpPr>
          <a:xfrm>
            <a:off x="497397" y="1752741"/>
            <a:ext cx="5185872" cy="1968035"/>
            <a:chOff x="0" y="0"/>
            <a:chExt cx="5185871" cy="1968033"/>
          </a:xfrm>
        </p:grpSpPr>
        <p:sp>
          <p:nvSpPr>
            <p:cNvPr id="643" name="deep_sum(1)"/>
            <p:cNvSpPr/>
            <p:nvPr/>
          </p:nvSpPr>
          <p:spPr>
            <a:xfrm>
              <a:off x="0" y="580014"/>
              <a:ext cx="972992" cy="213549"/>
            </a:xfrm>
            <a:prstGeom prst="roundRect">
              <a:avLst>
                <a:gd name="adj" fmla="val 37527"/>
              </a:avLst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 sz="1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deep_sum(1)</a:t>
              </a:r>
            </a:p>
          </p:txBody>
        </p:sp>
        <p:grpSp>
          <p:nvGrpSpPr>
            <p:cNvPr id="646" name="Group"/>
            <p:cNvGrpSpPr/>
            <p:nvPr/>
          </p:nvGrpSpPr>
          <p:grpSpPr>
            <a:xfrm>
              <a:off x="1196823" y="0"/>
              <a:ext cx="2599709" cy="238948"/>
              <a:chOff x="0" y="0"/>
              <a:chExt cx="2599708" cy="238947"/>
            </a:xfrm>
          </p:grpSpPr>
          <p:sp>
            <p:nvSpPr>
              <p:cNvPr id="644" name="Rounded Rectangle"/>
              <p:cNvSpPr/>
              <p:nvPr/>
            </p:nvSpPr>
            <p:spPr>
              <a:xfrm>
                <a:off x="0" y="0"/>
                <a:ext cx="2599709" cy="238948"/>
              </a:xfrm>
              <a:prstGeom prst="roundRect">
                <a:avLst>
                  <a:gd name="adj" fmla="val 32250"/>
                </a:avLst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 sz="1000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</p:txBody>
          </p:sp>
          <p:sp>
            <p:nvSpPr>
              <p:cNvPr id="645" name="deep_sum([1, [2, 3], [[]]])"/>
              <p:cNvSpPr txBox="1"/>
              <p:nvPr/>
            </p:nvSpPr>
            <p:spPr>
              <a:xfrm>
                <a:off x="250462" y="13437"/>
                <a:ext cx="2098784" cy="18074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4174" tIns="14174" rIns="14174" bIns="14174" numCol="1" anchor="ctr">
                <a:noAutofit/>
              </a:bodyPr>
              <a:lstStyle>
                <a:lvl1pPr>
                  <a:defRPr sz="1000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deep_sum([1, [2, 3], [[]]])</a:t>
                </a:r>
              </a:p>
            </p:txBody>
          </p:sp>
        </p:grpSp>
        <p:sp>
          <p:nvSpPr>
            <p:cNvPr id="647" name="deep_sum([2, 3])"/>
            <p:cNvSpPr/>
            <p:nvPr/>
          </p:nvSpPr>
          <p:spPr>
            <a:xfrm>
              <a:off x="1662222" y="608585"/>
              <a:ext cx="1574490" cy="213549"/>
            </a:xfrm>
            <a:prstGeom prst="roundRect">
              <a:avLst>
                <a:gd name="adj" fmla="val 37527"/>
              </a:avLst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 sz="1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deep_sum([2, 3])</a:t>
              </a:r>
            </a:p>
          </p:txBody>
        </p:sp>
        <p:sp>
          <p:nvSpPr>
            <p:cNvPr id="648" name="deep_sum([[]])"/>
            <p:cNvSpPr/>
            <p:nvPr/>
          </p:nvSpPr>
          <p:spPr>
            <a:xfrm>
              <a:off x="3926329" y="573135"/>
              <a:ext cx="1259543" cy="213549"/>
            </a:xfrm>
            <a:prstGeom prst="roundRect">
              <a:avLst>
                <a:gd name="adj" fmla="val 37527"/>
              </a:avLst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 sz="1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deep_sum([[]])</a:t>
              </a:r>
            </a:p>
          </p:txBody>
        </p:sp>
        <p:grpSp>
          <p:nvGrpSpPr>
            <p:cNvPr id="651" name="Group"/>
            <p:cNvGrpSpPr/>
            <p:nvPr/>
          </p:nvGrpSpPr>
          <p:grpSpPr>
            <a:xfrm>
              <a:off x="2068220" y="895424"/>
              <a:ext cx="762494" cy="230158"/>
              <a:chOff x="0" y="0"/>
              <a:chExt cx="762493" cy="230156"/>
            </a:xfrm>
          </p:grpSpPr>
          <p:sp>
            <p:nvSpPr>
              <p:cNvPr id="649" name="Line"/>
              <p:cNvSpPr/>
              <p:nvPr/>
            </p:nvSpPr>
            <p:spPr>
              <a:xfrm flipV="1">
                <a:off x="-1" y="0"/>
                <a:ext cx="383026" cy="230157"/>
              </a:xfrm>
              <a:prstGeom prst="line">
                <a:avLst/>
              </a:prstGeom>
              <a:noFill/>
              <a:ln w="25400" cap="flat">
                <a:solidFill>
                  <a:srgbClr val="D40D00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50" name="Line"/>
              <p:cNvSpPr/>
              <p:nvPr/>
            </p:nvSpPr>
            <p:spPr>
              <a:xfrm flipH="1" flipV="1">
                <a:off x="379468" y="-1"/>
                <a:ext cx="383026" cy="230158"/>
              </a:xfrm>
              <a:prstGeom prst="line">
                <a:avLst/>
              </a:prstGeom>
              <a:noFill/>
              <a:ln w="25400" cap="flat">
                <a:solidFill>
                  <a:srgbClr val="D40D00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652" name="Arrow"/>
            <p:cNvSpPr/>
            <p:nvPr/>
          </p:nvSpPr>
          <p:spPr>
            <a:xfrm rot="5400000">
              <a:off x="354281" y="617774"/>
              <a:ext cx="264429" cy="712926"/>
            </a:xfrm>
            <a:prstGeom prst="rightArrow">
              <a:avLst>
                <a:gd name="adj1" fmla="val 32000"/>
                <a:gd name="adj2" fmla="val 307381"/>
              </a:avLst>
            </a:prstGeom>
            <a:solidFill>
              <a:schemeClr val="accent1">
                <a:hueOff val="-313507"/>
                <a:satOff val="34334"/>
                <a:lumOff val="-8266"/>
                <a:alpha val="62000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3" name="1"/>
            <p:cNvSpPr/>
            <p:nvPr/>
          </p:nvSpPr>
          <p:spPr>
            <a:xfrm>
              <a:off x="325436" y="1154911"/>
              <a:ext cx="322119" cy="238949"/>
            </a:xfrm>
            <a:prstGeom prst="roundRect">
              <a:avLst>
                <a:gd name="adj" fmla="val 33538"/>
              </a:avLst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 sz="1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654" name="deep_sum(2)"/>
            <p:cNvSpPr/>
            <p:nvPr/>
          </p:nvSpPr>
          <p:spPr>
            <a:xfrm>
              <a:off x="1405595" y="1156906"/>
              <a:ext cx="1147889" cy="213549"/>
            </a:xfrm>
            <a:prstGeom prst="roundRect">
              <a:avLst>
                <a:gd name="adj" fmla="val 37527"/>
              </a:avLst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 sz="1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deep_sum(2)</a:t>
              </a:r>
            </a:p>
          </p:txBody>
        </p:sp>
        <p:sp>
          <p:nvSpPr>
            <p:cNvPr id="655" name="deep_sum(3)"/>
            <p:cNvSpPr/>
            <p:nvPr/>
          </p:nvSpPr>
          <p:spPr>
            <a:xfrm>
              <a:off x="2614768" y="1156906"/>
              <a:ext cx="972992" cy="213549"/>
            </a:xfrm>
            <a:prstGeom prst="roundRect">
              <a:avLst>
                <a:gd name="adj" fmla="val 37527"/>
              </a:avLst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 sz="1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deep_sum(3)</a:t>
              </a:r>
            </a:p>
          </p:txBody>
        </p:sp>
        <p:sp>
          <p:nvSpPr>
            <p:cNvPr id="656" name="Arrow"/>
            <p:cNvSpPr/>
            <p:nvPr/>
          </p:nvSpPr>
          <p:spPr>
            <a:xfrm rot="5400000">
              <a:off x="4438956" y="1147184"/>
              <a:ext cx="264429" cy="712926"/>
            </a:xfrm>
            <a:prstGeom prst="rightArrow">
              <a:avLst>
                <a:gd name="adj1" fmla="val 32000"/>
                <a:gd name="adj2" fmla="val 307381"/>
              </a:avLst>
            </a:prstGeom>
            <a:solidFill>
              <a:schemeClr val="accent1">
                <a:hueOff val="-313507"/>
                <a:satOff val="34334"/>
                <a:lumOff val="-8266"/>
                <a:alpha val="62000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7" name="0"/>
            <p:cNvSpPr/>
            <p:nvPr/>
          </p:nvSpPr>
          <p:spPr>
            <a:xfrm>
              <a:off x="4410111" y="1684321"/>
              <a:ext cx="322119" cy="238948"/>
            </a:xfrm>
            <a:prstGeom prst="roundRect">
              <a:avLst>
                <a:gd name="adj" fmla="val 33538"/>
              </a:avLst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 sz="1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658" name="Arrow"/>
            <p:cNvSpPr/>
            <p:nvPr/>
          </p:nvSpPr>
          <p:spPr>
            <a:xfrm rot="5400000">
              <a:off x="1847326" y="1191948"/>
              <a:ext cx="264428" cy="712927"/>
            </a:xfrm>
            <a:prstGeom prst="rightArrow">
              <a:avLst>
                <a:gd name="adj1" fmla="val 32000"/>
                <a:gd name="adj2" fmla="val 307381"/>
              </a:avLst>
            </a:prstGeom>
            <a:solidFill>
              <a:schemeClr val="accent1">
                <a:hueOff val="-313507"/>
                <a:satOff val="34334"/>
                <a:lumOff val="-8266"/>
                <a:alpha val="62000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9" name="2"/>
            <p:cNvSpPr/>
            <p:nvPr/>
          </p:nvSpPr>
          <p:spPr>
            <a:xfrm>
              <a:off x="1818481" y="1729085"/>
              <a:ext cx="322118" cy="238949"/>
            </a:xfrm>
            <a:prstGeom prst="roundRect">
              <a:avLst>
                <a:gd name="adj" fmla="val 33538"/>
              </a:avLst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 sz="1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660" name="Arrow"/>
            <p:cNvSpPr/>
            <p:nvPr/>
          </p:nvSpPr>
          <p:spPr>
            <a:xfrm rot="5400000">
              <a:off x="2969049" y="1182057"/>
              <a:ext cx="264429" cy="712926"/>
            </a:xfrm>
            <a:prstGeom prst="rightArrow">
              <a:avLst>
                <a:gd name="adj1" fmla="val 32000"/>
                <a:gd name="adj2" fmla="val 307381"/>
              </a:avLst>
            </a:prstGeom>
            <a:solidFill>
              <a:schemeClr val="accent1">
                <a:hueOff val="-313507"/>
                <a:satOff val="34334"/>
                <a:lumOff val="-8266"/>
                <a:alpha val="62000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1" name="3"/>
            <p:cNvSpPr/>
            <p:nvPr/>
          </p:nvSpPr>
          <p:spPr>
            <a:xfrm>
              <a:off x="2940205" y="1719194"/>
              <a:ext cx="322118" cy="238949"/>
            </a:xfrm>
            <a:prstGeom prst="roundRect">
              <a:avLst>
                <a:gd name="adj" fmla="val 33538"/>
              </a:avLst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 sz="1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3</a:t>
              </a:r>
            </a:p>
          </p:txBody>
        </p:sp>
        <p:grpSp>
          <p:nvGrpSpPr>
            <p:cNvPr id="665" name="Group"/>
            <p:cNvGrpSpPr/>
            <p:nvPr/>
          </p:nvGrpSpPr>
          <p:grpSpPr>
            <a:xfrm>
              <a:off x="758933" y="297577"/>
              <a:ext cx="3475489" cy="228508"/>
              <a:chOff x="0" y="0"/>
              <a:chExt cx="3475487" cy="228507"/>
            </a:xfrm>
          </p:grpSpPr>
          <p:sp>
            <p:nvSpPr>
              <p:cNvPr id="662" name="Line"/>
              <p:cNvSpPr/>
              <p:nvPr/>
            </p:nvSpPr>
            <p:spPr>
              <a:xfrm flipV="1">
                <a:off x="1746267" y="0"/>
                <a:ext cx="1" cy="228508"/>
              </a:xfrm>
              <a:prstGeom prst="line">
                <a:avLst/>
              </a:prstGeom>
              <a:noFill/>
              <a:ln w="25400" cap="flat">
                <a:solidFill>
                  <a:srgbClr val="D40D00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63" name="Line"/>
              <p:cNvSpPr/>
              <p:nvPr/>
            </p:nvSpPr>
            <p:spPr>
              <a:xfrm flipH="1" flipV="1">
                <a:off x="1790869" y="12441"/>
                <a:ext cx="1684619" cy="183289"/>
              </a:xfrm>
              <a:prstGeom prst="line">
                <a:avLst/>
              </a:prstGeom>
              <a:noFill/>
              <a:ln w="25400" cap="flat">
                <a:solidFill>
                  <a:srgbClr val="D40D00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64" name="Line"/>
              <p:cNvSpPr/>
              <p:nvPr/>
            </p:nvSpPr>
            <p:spPr>
              <a:xfrm flipV="1">
                <a:off x="-1" y="12440"/>
                <a:ext cx="1684620" cy="183288"/>
              </a:xfrm>
              <a:prstGeom prst="line">
                <a:avLst/>
              </a:prstGeom>
              <a:noFill/>
              <a:ln w="25400" cap="flat">
                <a:solidFill>
                  <a:srgbClr val="D40D00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666" name="Line"/>
            <p:cNvSpPr/>
            <p:nvPr/>
          </p:nvSpPr>
          <p:spPr>
            <a:xfrm flipV="1">
              <a:off x="4571170" y="835086"/>
              <a:ext cx="1" cy="264428"/>
            </a:xfrm>
            <a:prstGeom prst="line">
              <a:avLst/>
            </a:prstGeom>
            <a:noFill/>
            <a:ln w="25400" cap="flat">
              <a:solidFill>
                <a:srgbClr val="D40D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/>
            </a:p>
          </p:txBody>
        </p:sp>
        <p:sp>
          <p:nvSpPr>
            <p:cNvPr id="667" name="deep_sum([])"/>
            <p:cNvSpPr/>
            <p:nvPr/>
          </p:nvSpPr>
          <p:spPr>
            <a:xfrm>
              <a:off x="4024674" y="1128728"/>
              <a:ext cx="1092993" cy="213549"/>
            </a:xfrm>
            <a:prstGeom prst="roundRect">
              <a:avLst>
                <a:gd name="adj" fmla="val 37527"/>
              </a:avLst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 sz="1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deep_sum([])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It’s Technically Still A Call Stack"/>
          <p:cNvSpPr txBox="1"/>
          <p:nvPr>
            <p:ph type="title"/>
          </p:nvPr>
        </p:nvSpPr>
        <p:spPr>
          <a:xfrm>
            <a:off x="411200" y="365389"/>
            <a:ext cx="5413299" cy="680358"/>
          </a:xfrm>
          <a:prstGeom prst="rect">
            <a:avLst/>
          </a:prstGeom>
        </p:spPr>
        <p:txBody>
          <a:bodyPr/>
          <a:lstStyle>
            <a:lvl1pPr algn="l" defTabSz="258249">
              <a:defRPr sz="3298"/>
            </a:lvl1pPr>
          </a:lstStyle>
          <a:p>
            <a:pPr/>
            <a:r>
              <a:t>It’s Technically Still A Call Stack</a:t>
            </a:r>
          </a:p>
        </p:txBody>
      </p:sp>
      <p:grpSp>
        <p:nvGrpSpPr>
          <p:cNvPr id="673" name="deep_sum([1, [2, 3], [[]]])"/>
          <p:cNvGrpSpPr/>
          <p:nvPr/>
        </p:nvGrpSpPr>
        <p:grpSpPr>
          <a:xfrm>
            <a:off x="2339096" y="3546403"/>
            <a:ext cx="3159165" cy="558338"/>
            <a:chOff x="0" y="0"/>
            <a:chExt cx="3159163" cy="558336"/>
          </a:xfrm>
        </p:grpSpPr>
        <p:sp>
          <p:nvSpPr>
            <p:cNvPr id="672" name="deep_sum([1, [2, 3], [[]]])"/>
            <p:cNvSpPr/>
            <p:nvPr/>
          </p:nvSpPr>
          <p:spPr>
            <a:xfrm>
              <a:off x="38100" y="38100"/>
              <a:ext cx="3082964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deep_sum([1, [2, 3], [[]]])</a:t>
              </a:r>
            </a:p>
          </p:txBody>
        </p:sp>
        <p:pic>
          <p:nvPicPr>
            <p:cNvPr id="671" name="deep_sum([1, [2, 3], [[]]])" descr="deep_sum([1, [2, 3], [[]]])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159164" cy="558337"/>
            </a:xfrm>
            <a:prstGeom prst="rect">
              <a:avLst/>
            </a:prstGeom>
            <a:effectLst/>
          </p:spPr>
        </p:pic>
      </p:grpSp>
      <p:sp>
        <p:nvSpPr>
          <p:cNvPr id="674" name="It’s just that the stack grows and shrinks a lot more."/>
          <p:cNvSpPr txBox="1"/>
          <p:nvPr>
            <p:ph type="body" sz="quarter" idx="1"/>
          </p:nvPr>
        </p:nvSpPr>
        <p:spPr>
          <a:xfrm>
            <a:off x="300543" y="1031019"/>
            <a:ext cx="5413299" cy="884362"/>
          </a:xfrm>
          <a:prstGeom prst="rect">
            <a:avLst/>
          </a:prstGeom>
        </p:spPr>
        <p:txBody>
          <a:bodyPr/>
          <a:lstStyle>
            <a:lvl1pPr>
              <a:buBlip>
                <a:blip r:embed="rId3"/>
              </a:buBlip>
            </a:lvl1pPr>
          </a:lstStyle>
          <a:p>
            <a:pPr/>
            <a:r>
              <a:t>It’s just that the stack grows and shrinks a lot more.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“Regular Recursion”"/>
          <p:cNvSpPr txBox="1"/>
          <p:nvPr>
            <p:ph type="title"/>
          </p:nvPr>
        </p:nvSpPr>
        <p:spPr>
          <a:xfrm>
            <a:off x="335000" y="365389"/>
            <a:ext cx="5680000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“Regular Recursion”</a:t>
            </a:r>
          </a:p>
        </p:txBody>
      </p:sp>
      <p:sp>
        <p:nvSpPr>
          <p:cNvPr id="128" name="Recursion that is linear:"/>
          <p:cNvSpPr txBox="1"/>
          <p:nvPr>
            <p:ph type="body" sz="quarter" idx="1"/>
          </p:nvPr>
        </p:nvSpPr>
        <p:spPr>
          <a:xfrm>
            <a:off x="411200" y="1045841"/>
            <a:ext cx="5237451" cy="854718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Recursion that is linear:</a:t>
            </a:r>
          </a:p>
        </p:txBody>
      </p:sp>
      <p:pic>
        <p:nvPicPr>
          <p:cNvPr id="129" name="Screen Shot 2018-05-19 at 6.50.25 PM.png" descr="Screen Shot 2018-05-19 at 6.50.2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8045" y="1869082"/>
            <a:ext cx="2763761" cy="2112303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It’s Technically Still A Call Stack"/>
          <p:cNvSpPr txBox="1"/>
          <p:nvPr>
            <p:ph type="title"/>
          </p:nvPr>
        </p:nvSpPr>
        <p:spPr>
          <a:xfrm>
            <a:off x="411200" y="365389"/>
            <a:ext cx="5413299" cy="680358"/>
          </a:xfrm>
          <a:prstGeom prst="rect">
            <a:avLst/>
          </a:prstGeom>
        </p:spPr>
        <p:txBody>
          <a:bodyPr/>
          <a:lstStyle>
            <a:lvl1pPr algn="l" defTabSz="258249">
              <a:defRPr sz="3298"/>
            </a:lvl1pPr>
          </a:lstStyle>
          <a:p>
            <a:pPr/>
            <a:r>
              <a:t>It’s Technically Still A Call Stack</a:t>
            </a:r>
          </a:p>
        </p:txBody>
      </p:sp>
      <p:grpSp>
        <p:nvGrpSpPr>
          <p:cNvPr id="679" name="deep_sum([1, [2, 3], [[]]])"/>
          <p:cNvGrpSpPr/>
          <p:nvPr/>
        </p:nvGrpSpPr>
        <p:grpSpPr>
          <a:xfrm>
            <a:off x="2339096" y="3546403"/>
            <a:ext cx="3159165" cy="558338"/>
            <a:chOff x="0" y="0"/>
            <a:chExt cx="3159163" cy="558336"/>
          </a:xfrm>
        </p:grpSpPr>
        <p:sp>
          <p:nvSpPr>
            <p:cNvPr id="678" name="deep_sum([1, [2, 3], [[]]])"/>
            <p:cNvSpPr/>
            <p:nvPr/>
          </p:nvSpPr>
          <p:spPr>
            <a:xfrm>
              <a:off x="38100" y="38100"/>
              <a:ext cx="3082964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deep_sum([1, [2, 3], [[]]])</a:t>
              </a:r>
            </a:p>
          </p:txBody>
        </p:sp>
        <p:pic>
          <p:nvPicPr>
            <p:cNvPr id="677" name="deep_sum([1, [2, 3], [[]]])" descr="deep_sum([1, [2, 3], [[]]])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159164" cy="558337"/>
            </a:xfrm>
            <a:prstGeom prst="rect">
              <a:avLst/>
            </a:prstGeom>
            <a:effectLst/>
          </p:spPr>
        </p:pic>
      </p:grpSp>
      <p:grpSp>
        <p:nvGrpSpPr>
          <p:cNvPr id="682" name="deep_sum(1)"/>
          <p:cNvGrpSpPr/>
          <p:nvPr/>
        </p:nvGrpSpPr>
        <p:grpSpPr>
          <a:xfrm>
            <a:off x="2339096" y="3009462"/>
            <a:ext cx="1557506" cy="558338"/>
            <a:chOff x="0" y="0"/>
            <a:chExt cx="1557505" cy="558336"/>
          </a:xfrm>
        </p:grpSpPr>
        <p:sp>
          <p:nvSpPr>
            <p:cNvPr id="681" name="deep_sum(1)"/>
            <p:cNvSpPr/>
            <p:nvPr/>
          </p:nvSpPr>
          <p:spPr>
            <a:xfrm>
              <a:off x="38100" y="38100"/>
              <a:ext cx="1481306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deep_sum(1)</a:t>
              </a:r>
            </a:p>
          </p:txBody>
        </p:sp>
        <p:pic>
          <p:nvPicPr>
            <p:cNvPr id="680" name="deep_sum(1)" descr="deep_sum(1)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557506" cy="558337"/>
            </a:xfrm>
            <a:prstGeom prst="rect">
              <a:avLst/>
            </a:prstGeom>
            <a:effectLst/>
          </p:spPr>
        </p:pic>
      </p:grpSp>
      <p:sp>
        <p:nvSpPr>
          <p:cNvPr id="683" name="It’s just that the stack grows and shrinks a lot more."/>
          <p:cNvSpPr txBox="1"/>
          <p:nvPr>
            <p:ph type="body" sz="quarter" idx="1"/>
          </p:nvPr>
        </p:nvSpPr>
        <p:spPr>
          <a:xfrm>
            <a:off x="300543" y="1031019"/>
            <a:ext cx="5413299" cy="884362"/>
          </a:xfrm>
          <a:prstGeom prst="rect">
            <a:avLst/>
          </a:prstGeom>
        </p:spPr>
        <p:txBody>
          <a:bodyPr/>
          <a:lstStyle>
            <a:lvl1pPr>
              <a:buBlip>
                <a:blip r:embed="rId4"/>
              </a:buBlip>
            </a:lvl1pPr>
          </a:lstStyle>
          <a:p>
            <a:pPr/>
            <a:r>
              <a:t>It’s just that the stack grows and shrinks a lot more.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It’s Technically Still A Call Stack"/>
          <p:cNvSpPr txBox="1"/>
          <p:nvPr>
            <p:ph type="title"/>
          </p:nvPr>
        </p:nvSpPr>
        <p:spPr>
          <a:xfrm>
            <a:off x="411200" y="365389"/>
            <a:ext cx="5413299" cy="680358"/>
          </a:xfrm>
          <a:prstGeom prst="rect">
            <a:avLst/>
          </a:prstGeom>
        </p:spPr>
        <p:txBody>
          <a:bodyPr/>
          <a:lstStyle>
            <a:lvl1pPr algn="l" defTabSz="258249">
              <a:defRPr sz="3298"/>
            </a:lvl1pPr>
          </a:lstStyle>
          <a:p>
            <a:pPr/>
            <a:r>
              <a:t>It’s Technically Still A Call Stack</a:t>
            </a:r>
          </a:p>
        </p:txBody>
      </p:sp>
      <p:grpSp>
        <p:nvGrpSpPr>
          <p:cNvPr id="688" name="deep_sum([1, [2, 3], [[]]])"/>
          <p:cNvGrpSpPr/>
          <p:nvPr/>
        </p:nvGrpSpPr>
        <p:grpSpPr>
          <a:xfrm>
            <a:off x="2339096" y="3546403"/>
            <a:ext cx="3159165" cy="558338"/>
            <a:chOff x="0" y="0"/>
            <a:chExt cx="3159163" cy="558336"/>
          </a:xfrm>
        </p:grpSpPr>
        <p:sp>
          <p:nvSpPr>
            <p:cNvPr id="687" name="deep_sum([1, [2, 3], [[]]])"/>
            <p:cNvSpPr/>
            <p:nvPr/>
          </p:nvSpPr>
          <p:spPr>
            <a:xfrm>
              <a:off x="38100" y="38100"/>
              <a:ext cx="3082964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deep_sum([1, [2, 3], [[]]])</a:t>
              </a:r>
            </a:p>
          </p:txBody>
        </p:sp>
        <p:pic>
          <p:nvPicPr>
            <p:cNvPr id="686" name="deep_sum([1, [2, 3], [[]]])" descr="deep_sum([1, [2, 3], [[]]])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159164" cy="558337"/>
            </a:xfrm>
            <a:prstGeom prst="rect">
              <a:avLst/>
            </a:prstGeom>
            <a:effectLst/>
          </p:spPr>
        </p:pic>
      </p:grpSp>
      <p:grpSp>
        <p:nvGrpSpPr>
          <p:cNvPr id="691" name="deep_sum(1)"/>
          <p:cNvGrpSpPr/>
          <p:nvPr/>
        </p:nvGrpSpPr>
        <p:grpSpPr>
          <a:xfrm>
            <a:off x="2339096" y="3009462"/>
            <a:ext cx="1557506" cy="558338"/>
            <a:chOff x="0" y="0"/>
            <a:chExt cx="1557505" cy="558336"/>
          </a:xfrm>
        </p:grpSpPr>
        <p:sp>
          <p:nvSpPr>
            <p:cNvPr id="690" name="deep_sum(1)"/>
            <p:cNvSpPr/>
            <p:nvPr/>
          </p:nvSpPr>
          <p:spPr>
            <a:xfrm>
              <a:off x="38100" y="38100"/>
              <a:ext cx="1481306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deep_sum(1)</a:t>
              </a:r>
            </a:p>
          </p:txBody>
        </p:sp>
        <p:pic>
          <p:nvPicPr>
            <p:cNvPr id="689" name="deep_sum(1)" descr="deep_sum(1)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557506" cy="558337"/>
            </a:xfrm>
            <a:prstGeom prst="rect">
              <a:avLst/>
            </a:prstGeom>
            <a:effectLst/>
          </p:spPr>
        </p:pic>
      </p:grpSp>
      <p:sp>
        <p:nvSpPr>
          <p:cNvPr id="692" name="Arrow"/>
          <p:cNvSpPr/>
          <p:nvPr/>
        </p:nvSpPr>
        <p:spPr>
          <a:xfrm>
            <a:off x="3973113" y="3182797"/>
            <a:ext cx="406401" cy="211667"/>
          </a:xfrm>
          <a:prstGeom prst="rightArrow">
            <a:avLst>
              <a:gd name="adj1" fmla="val 32000"/>
              <a:gd name="adj2" fmla="val 122880"/>
            </a:avLst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93" name="1"/>
          <p:cNvSpPr txBox="1"/>
          <p:nvPr/>
        </p:nvSpPr>
        <p:spPr>
          <a:xfrm>
            <a:off x="4423159" y="3122056"/>
            <a:ext cx="193474" cy="3331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4174" tIns="14174" rIns="14174" bIns="14174" anchor="ctr">
            <a:spAutoFit/>
          </a:bodyPr>
          <a:lstStyle>
            <a:lvl1pPr>
              <a:defRPr sz="20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94" name="It’s just that the stack grows and shrinks a lot more."/>
          <p:cNvSpPr txBox="1"/>
          <p:nvPr>
            <p:ph type="body" sz="quarter" idx="1"/>
          </p:nvPr>
        </p:nvSpPr>
        <p:spPr>
          <a:xfrm>
            <a:off x="300543" y="1031019"/>
            <a:ext cx="5413299" cy="884362"/>
          </a:xfrm>
          <a:prstGeom prst="rect">
            <a:avLst/>
          </a:prstGeom>
        </p:spPr>
        <p:txBody>
          <a:bodyPr/>
          <a:lstStyle>
            <a:lvl1pPr>
              <a:buBlip>
                <a:blip r:embed="rId4"/>
              </a:buBlip>
            </a:lvl1pPr>
          </a:lstStyle>
          <a:p>
            <a:pPr/>
            <a:r>
              <a:t>It’s just that the stack grows and shrinks a lot more.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It’s Technically Still A Call Stack"/>
          <p:cNvSpPr txBox="1"/>
          <p:nvPr>
            <p:ph type="title"/>
          </p:nvPr>
        </p:nvSpPr>
        <p:spPr>
          <a:xfrm>
            <a:off x="411200" y="365389"/>
            <a:ext cx="5413299" cy="680358"/>
          </a:xfrm>
          <a:prstGeom prst="rect">
            <a:avLst/>
          </a:prstGeom>
        </p:spPr>
        <p:txBody>
          <a:bodyPr/>
          <a:lstStyle>
            <a:lvl1pPr algn="l" defTabSz="258249">
              <a:defRPr sz="3298"/>
            </a:lvl1pPr>
          </a:lstStyle>
          <a:p>
            <a:pPr/>
            <a:r>
              <a:t>It’s Technically Still A Call Stack</a:t>
            </a:r>
          </a:p>
        </p:txBody>
      </p:sp>
      <p:grpSp>
        <p:nvGrpSpPr>
          <p:cNvPr id="699" name="deep_sum([1, [2, 3], [[]]])"/>
          <p:cNvGrpSpPr/>
          <p:nvPr/>
        </p:nvGrpSpPr>
        <p:grpSpPr>
          <a:xfrm>
            <a:off x="2339096" y="3546403"/>
            <a:ext cx="3159165" cy="558338"/>
            <a:chOff x="0" y="0"/>
            <a:chExt cx="3159163" cy="558336"/>
          </a:xfrm>
        </p:grpSpPr>
        <p:sp>
          <p:nvSpPr>
            <p:cNvPr id="698" name="deep_sum([1, [2, 3], [[]]])"/>
            <p:cNvSpPr/>
            <p:nvPr/>
          </p:nvSpPr>
          <p:spPr>
            <a:xfrm>
              <a:off x="38100" y="38100"/>
              <a:ext cx="3082964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deep_sum([1, [2, 3], [[]]])</a:t>
              </a:r>
            </a:p>
          </p:txBody>
        </p:sp>
        <p:pic>
          <p:nvPicPr>
            <p:cNvPr id="697" name="deep_sum([1, [2, 3], [[]]])" descr="deep_sum([1, [2, 3], [[]]])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159164" cy="558337"/>
            </a:xfrm>
            <a:prstGeom prst="rect">
              <a:avLst/>
            </a:prstGeom>
            <a:effectLst/>
          </p:spPr>
        </p:pic>
      </p:grpSp>
      <p:sp>
        <p:nvSpPr>
          <p:cNvPr id="700" name="It’s just that the stack grows and shrinks a lot more."/>
          <p:cNvSpPr txBox="1"/>
          <p:nvPr>
            <p:ph type="body" sz="quarter" idx="1"/>
          </p:nvPr>
        </p:nvSpPr>
        <p:spPr>
          <a:xfrm>
            <a:off x="300543" y="1031019"/>
            <a:ext cx="5413299" cy="884362"/>
          </a:xfrm>
          <a:prstGeom prst="rect">
            <a:avLst/>
          </a:prstGeom>
        </p:spPr>
        <p:txBody>
          <a:bodyPr/>
          <a:lstStyle>
            <a:lvl1pPr>
              <a:buBlip>
                <a:blip r:embed="rId3"/>
              </a:buBlip>
            </a:lvl1pPr>
          </a:lstStyle>
          <a:p>
            <a:pPr/>
            <a:r>
              <a:t>It’s just that the stack grows and shrinks a lot more.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It’s Technically Still A Call Stack"/>
          <p:cNvSpPr txBox="1"/>
          <p:nvPr>
            <p:ph type="title"/>
          </p:nvPr>
        </p:nvSpPr>
        <p:spPr>
          <a:xfrm>
            <a:off x="411200" y="365389"/>
            <a:ext cx="5413299" cy="680358"/>
          </a:xfrm>
          <a:prstGeom prst="rect">
            <a:avLst/>
          </a:prstGeom>
        </p:spPr>
        <p:txBody>
          <a:bodyPr/>
          <a:lstStyle>
            <a:lvl1pPr algn="l" defTabSz="258249">
              <a:defRPr sz="3298"/>
            </a:lvl1pPr>
          </a:lstStyle>
          <a:p>
            <a:pPr/>
            <a:r>
              <a:t>It’s Technically Still A Call Stack</a:t>
            </a:r>
          </a:p>
        </p:txBody>
      </p:sp>
      <p:grpSp>
        <p:nvGrpSpPr>
          <p:cNvPr id="705" name="deep_sum([1, [2, 3], [[]]])"/>
          <p:cNvGrpSpPr/>
          <p:nvPr/>
        </p:nvGrpSpPr>
        <p:grpSpPr>
          <a:xfrm>
            <a:off x="2339096" y="3546403"/>
            <a:ext cx="3159165" cy="558338"/>
            <a:chOff x="0" y="0"/>
            <a:chExt cx="3159163" cy="558336"/>
          </a:xfrm>
        </p:grpSpPr>
        <p:sp>
          <p:nvSpPr>
            <p:cNvPr id="704" name="deep_sum([1, [2, 3], [[]]])"/>
            <p:cNvSpPr/>
            <p:nvPr/>
          </p:nvSpPr>
          <p:spPr>
            <a:xfrm>
              <a:off x="38100" y="38100"/>
              <a:ext cx="3082964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deep_sum([1, [2, 3], [[]]])</a:t>
              </a:r>
            </a:p>
          </p:txBody>
        </p:sp>
        <p:pic>
          <p:nvPicPr>
            <p:cNvPr id="703" name="deep_sum([1, [2, 3], [[]]])" descr="deep_sum([1, [2, 3], [[]]])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159164" cy="558337"/>
            </a:xfrm>
            <a:prstGeom prst="rect">
              <a:avLst/>
            </a:prstGeom>
            <a:effectLst/>
          </p:spPr>
        </p:pic>
      </p:grpSp>
      <p:grpSp>
        <p:nvGrpSpPr>
          <p:cNvPr id="708" name="deep_sum([2, 3])"/>
          <p:cNvGrpSpPr/>
          <p:nvPr/>
        </p:nvGrpSpPr>
        <p:grpSpPr>
          <a:xfrm>
            <a:off x="2339096" y="3009462"/>
            <a:ext cx="2105238" cy="558338"/>
            <a:chOff x="0" y="0"/>
            <a:chExt cx="2105236" cy="558336"/>
          </a:xfrm>
        </p:grpSpPr>
        <p:sp>
          <p:nvSpPr>
            <p:cNvPr id="707" name="deep_sum([2, 3])"/>
            <p:cNvSpPr/>
            <p:nvPr/>
          </p:nvSpPr>
          <p:spPr>
            <a:xfrm>
              <a:off x="38100" y="38100"/>
              <a:ext cx="2029037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deep_sum([2, 3])</a:t>
              </a:r>
            </a:p>
          </p:txBody>
        </p:sp>
        <p:pic>
          <p:nvPicPr>
            <p:cNvPr id="706" name="deep_sum([2, 3])" descr="deep_sum([2, 3])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105237" cy="558337"/>
            </a:xfrm>
            <a:prstGeom prst="rect">
              <a:avLst/>
            </a:prstGeom>
            <a:effectLst/>
          </p:spPr>
        </p:pic>
      </p:grpSp>
      <p:sp>
        <p:nvSpPr>
          <p:cNvPr id="709" name="It’s just that the stack grows and shrinks a lot more."/>
          <p:cNvSpPr txBox="1"/>
          <p:nvPr>
            <p:ph type="body" sz="quarter" idx="1"/>
          </p:nvPr>
        </p:nvSpPr>
        <p:spPr>
          <a:xfrm>
            <a:off x="300543" y="1031019"/>
            <a:ext cx="5413299" cy="884362"/>
          </a:xfrm>
          <a:prstGeom prst="rect">
            <a:avLst/>
          </a:prstGeom>
        </p:spPr>
        <p:txBody>
          <a:bodyPr/>
          <a:lstStyle>
            <a:lvl1pPr>
              <a:buBlip>
                <a:blip r:embed="rId4"/>
              </a:buBlip>
            </a:lvl1pPr>
          </a:lstStyle>
          <a:p>
            <a:pPr/>
            <a:r>
              <a:t>It’s just that the stack grows and shrinks a lot more.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It’s Technically Still A Call Stack"/>
          <p:cNvSpPr txBox="1"/>
          <p:nvPr>
            <p:ph type="title"/>
          </p:nvPr>
        </p:nvSpPr>
        <p:spPr>
          <a:xfrm>
            <a:off x="411200" y="365389"/>
            <a:ext cx="5413299" cy="680358"/>
          </a:xfrm>
          <a:prstGeom prst="rect">
            <a:avLst/>
          </a:prstGeom>
        </p:spPr>
        <p:txBody>
          <a:bodyPr/>
          <a:lstStyle>
            <a:lvl1pPr algn="l" defTabSz="258249">
              <a:defRPr sz="3298"/>
            </a:lvl1pPr>
          </a:lstStyle>
          <a:p>
            <a:pPr/>
            <a:r>
              <a:t>It’s Technically Still A Call Stack</a:t>
            </a:r>
          </a:p>
        </p:txBody>
      </p:sp>
      <p:grpSp>
        <p:nvGrpSpPr>
          <p:cNvPr id="714" name="deep_sum([1, [2, 3], [[]]])"/>
          <p:cNvGrpSpPr/>
          <p:nvPr/>
        </p:nvGrpSpPr>
        <p:grpSpPr>
          <a:xfrm>
            <a:off x="2339096" y="3546403"/>
            <a:ext cx="3159165" cy="558338"/>
            <a:chOff x="0" y="0"/>
            <a:chExt cx="3159163" cy="558336"/>
          </a:xfrm>
        </p:grpSpPr>
        <p:sp>
          <p:nvSpPr>
            <p:cNvPr id="713" name="deep_sum([1, [2, 3], [[]]])"/>
            <p:cNvSpPr/>
            <p:nvPr/>
          </p:nvSpPr>
          <p:spPr>
            <a:xfrm>
              <a:off x="38100" y="38100"/>
              <a:ext cx="3082964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deep_sum([1, [2, 3], [[]]])</a:t>
              </a:r>
            </a:p>
          </p:txBody>
        </p:sp>
        <p:pic>
          <p:nvPicPr>
            <p:cNvPr id="712" name="deep_sum([1, [2, 3], [[]]])" descr="deep_sum([1, [2, 3], [[]]])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159164" cy="558337"/>
            </a:xfrm>
            <a:prstGeom prst="rect">
              <a:avLst/>
            </a:prstGeom>
            <a:effectLst/>
          </p:spPr>
        </p:pic>
      </p:grpSp>
      <p:grpSp>
        <p:nvGrpSpPr>
          <p:cNvPr id="717" name="deep_sum([2, 3])"/>
          <p:cNvGrpSpPr/>
          <p:nvPr/>
        </p:nvGrpSpPr>
        <p:grpSpPr>
          <a:xfrm>
            <a:off x="2339096" y="3009462"/>
            <a:ext cx="2105238" cy="558338"/>
            <a:chOff x="0" y="0"/>
            <a:chExt cx="2105236" cy="558336"/>
          </a:xfrm>
        </p:grpSpPr>
        <p:sp>
          <p:nvSpPr>
            <p:cNvPr id="716" name="deep_sum([2, 3])"/>
            <p:cNvSpPr/>
            <p:nvPr/>
          </p:nvSpPr>
          <p:spPr>
            <a:xfrm>
              <a:off x="38100" y="38100"/>
              <a:ext cx="2029037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deep_sum([2, 3])</a:t>
              </a:r>
            </a:p>
          </p:txBody>
        </p:sp>
        <p:pic>
          <p:nvPicPr>
            <p:cNvPr id="715" name="deep_sum([2, 3])" descr="deep_sum([2, 3])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105237" cy="558337"/>
            </a:xfrm>
            <a:prstGeom prst="rect">
              <a:avLst/>
            </a:prstGeom>
            <a:effectLst/>
          </p:spPr>
        </p:pic>
      </p:grpSp>
      <p:grpSp>
        <p:nvGrpSpPr>
          <p:cNvPr id="720" name="deep_sum(2)"/>
          <p:cNvGrpSpPr/>
          <p:nvPr/>
        </p:nvGrpSpPr>
        <p:grpSpPr>
          <a:xfrm>
            <a:off x="2339096" y="2468333"/>
            <a:ext cx="1671808" cy="558338"/>
            <a:chOff x="0" y="0"/>
            <a:chExt cx="1671806" cy="558336"/>
          </a:xfrm>
        </p:grpSpPr>
        <p:sp>
          <p:nvSpPr>
            <p:cNvPr id="719" name="deep_sum(2)"/>
            <p:cNvSpPr/>
            <p:nvPr/>
          </p:nvSpPr>
          <p:spPr>
            <a:xfrm>
              <a:off x="38100" y="38100"/>
              <a:ext cx="1595607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deep_sum(2)</a:t>
              </a:r>
            </a:p>
          </p:txBody>
        </p:sp>
        <p:pic>
          <p:nvPicPr>
            <p:cNvPr id="718" name="deep_sum(2)" descr="deep_sum(2)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671807" cy="558337"/>
            </a:xfrm>
            <a:prstGeom prst="rect">
              <a:avLst/>
            </a:prstGeom>
            <a:effectLst/>
          </p:spPr>
        </p:pic>
      </p:grpSp>
      <p:sp>
        <p:nvSpPr>
          <p:cNvPr id="721" name="It’s just that the stack grows and shrinks a lot more."/>
          <p:cNvSpPr txBox="1"/>
          <p:nvPr>
            <p:ph type="body" sz="quarter" idx="1"/>
          </p:nvPr>
        </p:nvSpPr>
        <p:spPr>
          <a:xfrm>
            <a:off x="300543" y="1031019"/>
            <a:ext cx="5413299" cy="884362"/>
          </a:xfrm>
          <a:prstGeom prst="rect">
            <a:avLst/>
          </a:prstGeom>
        </p:spPr>
        <p:txBody>
          <a:bodyPr/>
          <a:lstStyle>
            <a:lvl1pPr>
              <a:buBlip>
                <a:blip r:embed="rId5"/>
              </a:buBlip>
            </a:lvl1pPr>
          </a:lstStyle>
          <a:p>
            <a:pPr/>
            <a:r>
              <a:t>It’s just that the stack grows and shrinks a lot more.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It’s Technically Still A Call Stack"/>
          <p:cNvSpPr txBox="1"/>
          <p:nvPr>
            <p:ph type="title"/>
          </p:nvPr>
        </p:nvSpPr>
        <p:spPr>
          <a:xfrm>
            <a:off x="411200" y="365389"/>
            <a:ext cx="5413299" cy="680358"/>
          </a:xfrm>
          <a:prstGeom prst="rect">
            <a:avLst/>
          </a:prstGeom>
        </p:spPr>
        <p:txBody>
          <a:bodyPr/>
          <a:lstStyle>
            <a:lvl1pPr algn="l" defTabSz="258249">
              <a:defRPr sz="3298"/>
            </a:lvl1pPr>
          </a:lstStyle>
          <a:p>
            <a:pPr/>
            <a:r>
              <a:t>It’s Technically Still A Call Stack</a:t>
            </a:r>
          </a:p>
        </p:txBody>
      </p:sp>
      <p:grpSp>
        <p:nvGrpSpPr>
          <p:cNvPr id="726" name="deep_sum([1, [2, 3], [[]]])"/>
          <p:cNvGrpSpPr/>
          <p:nvPr/>
        </p:nvGrpSpPr>
        <p:grpSpPr>
          <a:xfrm>
            <a:off x="2339096" y="3546403"/>
            <a:ext cx="3159165" cy="558338"/>
            <a:chOff x="0" y="0"/>
            <a:chExt cx="3159163" cy="558336"/>
          </a:xfrm>
        </p:grpSpPr>
        <p:sp>
          <p:nvSpPr>
            <p:cNvPr id="725" name="deep_sum([1, [2, 3], [[]]])"/>
            <p:cNvSpPr/>
            <p:nvPr/>
          </p:nvSpPr>
          <p:spPr>
            <a:xfrm>
              <a:off x="38100" y="38100"/>
              <a:ext cx="3082964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deep_sum([1, [2, 3], [[]]])</a:t>
              </a:r>
            </a:p>
          </p:txBody>
        </p:sp>
        <p:pic>
          <p:nvPicPr>
            <p:cNvPr id="724" name="deep_sum([1, [2, 3], [[]]])" descr="deep_sum([1, [2, 3], [[]]])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159164" cy="558337"/>
            </a:xfrm>
            <a:prstGeom prst="rect">
              <a:avLst/>
            </a:prstGeom>
            <a:effectLst/>
          </p:spPr>
        </p:pic>
      </p:grpSp>
      <p:grpSp>
        <p:nvGrpSpPr>
          <p:cNvPr id="729" name="deep_sum([2, 3])"/>
          <p:cNvGrpSpPr/>
          <p:nvPr/>
        </p:nvGrpSpPr>
        <p:grpSpPr>
          <a:xfrm>
            <a:off x="2339096" y="3009462"/>
            <a:ext cx="2105238" cy="558338"/>
            <a:chOff x="0" y="0"/>
            <a:chExt cx="2105236" cy="558336"/>
          </a:xfrm>
        </p:grpSpPr>
        <p:sp>
          <p:nvSpPr>
            <p:cNvPr id="728" name="deep_sum([2, 3])"/>
            <p:cNvSpPr/>
            <p:nvPr/>
          </p:nvSpPr>
          <p:spPr>
            <a:xfrm>
              <a:off x="38100" y="38100"/>
              <a:ext cx="2029037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deep_sum([2, 3])</a:t>
              </a:r>
            </a:p>
          </p:txBody>
        </p:sp>
        <p:pic>
          <p:nvPicPr>
            <p:cNvPr id="727" name="deep_sum([2, 3])" descr="deep_sum([2, 3])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105237" cy="558337"/>
            </a:xfrm>
            <a:prstGeom prst="rect">
              <a:avLst/>
            </a:prstGeom>
            <a:effectLst/>
          </p:spPr>
        </p:pic>
      </p:grpSp>
      <p:grpSp>
        <p:nvGrpSpPr>
          <p:cNvPr id="732" name="deep_sum(2)"/>
          <p:cNvGrpSpPr/>
          <p:nvPr/>
        </p:nvGrpSpPr>
        <p:grpSpPr>
          <a:xfrm>
            <a:off x="2339096" y="2468333"/>
            <a:ext cx="1671808" cy="558338"/>
            <a:chOff x="0" y="0"/>
            <a:chExt cx="1671806" cy="558336"/>
          </a:xfrm>
        </p:grpSpPr>
        <p:sp>
          <p:nvSpPr>
            <p:cNvPr id="731" name="deep_sum(2)"/>
            <p:cNvSpPr/>
            <p:nvPr/>
          </p:nvSpPr>
          <p:spPr>
            <a:xfrm>
              <a:off x="38100" y="38100"/>
              <a:ext cx="1595607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deep_sum(2)</a:t>
              </a:r>
            </a:p>
          </p:txBody>
        </p:sp>
        <p:pic>
          <p:nvPicPr>
            <p:cNvPr id="730" name="deep_sum(2)" descr="deep_sum(2)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671807" cy="558337"/>
            </a:xfrm>
            <a:prstGeom prst="rect">
              <a:avLst/>
            </a:prstGeom>
            <a:effectLst/>
          </p:spPr>
        </p:pic>
      </p:grpSp>
      <p:sp>
        <p:nvSpPr>
          <p:cNvPr id="733" name="Arrow"/>
          <p:cNvSpPr/>
          <p:nvPr/>
        </p:nvSpPr>
        <p:spPr>
          <a:xfrm>
            <a:off x="4109306" y="2641668"/>
            <a:ext cx="406401" cy="211667"/>
          </a:xfrm>
          <a:prstGeom prst="rightArrow">
            <a:avLst>
              <a:gd name="adj1" fmla="val 32000"/>
              <a:gd name="adj2" fmla="val 122880"/>
            </a:avLst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34" name="2"/>
          <p:cNvSpPr txBox="1"/>
          <p:nvPr/>
        </p:nvSpPr>
        <p:spPr>
          <a:xfrm>
            <a:off x="4559352" y="2580927"/>
            <a:ext cx="193474" cy="3331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4174" tIns="14174" rIns="14174" bIns="14174" anchor="ctr">
            <a:spAutoFit/>
          </a:bodyPr>
          <a:lstStyle>
            <a:lvl1pPr>
              <a:defRPr sz="20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35" name="It’s just that the stack grows and shrinks a lot more."/>
          <p:cNvSpPr txBox="1"/>
          <p:nvPr>
            <p:ph type="body" sz="quarter" idx="1"/>
          </p:nvPr>
        </p:nvSpPr>
        <p:spPr>
          <a:xfrm>
            <a:off x="300543" y="1031019"/>
            <a:ext cx="5413299" cy="884362"/>
          </a:xfrm>
          <a:prstGeom prst="rect">
            <a:avLst/>
          </a:prstGeom>
        </p:spPr>
        <p:txBody>
          <a:bodyPr/>
          <a:lstStyle>
            <a:lvl1pPr>
              <a:buBlip>
                <a:blip r:embed="rId5"/>
              </a:buBlip>
            </a:lvl1pPr>
          </a:lstStyle>
          <a:p>
            <a:pPr/>
            <a:r>
              <a:t>It’s just that the stack grows and shrinks a lot more.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It’s Technically Still A Call Stack"/>
          <p:cNvSpPr txBox="1"/>
          <p:nvPr>
            <p:ph type="title"/>
          </p:nvPr>
        </p:nvSpPr>
        <p:spPr>
          <a:xfrm>
            <a:off x="411200" y="365389"/>
            <a:ext cx="5413299" cy="680358"/>
          </a:xfrm>
          <a:prstGeom prst="rect">
            <a:avLst/>
          </a:prstGeom>
        </p:spPr>
        <p:txBody>
          <a:bodyPr/>
          <a:lstStyle>
            <a:lvl1pPr algn="l" defTabSz="258249">
              <a:defRPr sz="3298"/>
            </a:lvl1pPr>
          </a:lstStyle>
          <a:p>
            <a:pPr/>
            <a:r>
              <a:t>It’s Technically Still A Call Stack</a:t>
            </a:r>
          </a:p>
        </p:txBody>
      </p:sp>
      <p:grpSp>
        <p:nvGrpSpPr>
          <p:cNvPr id="740" name="deep_sum([1, [2, 3], [[]]])"/>
          <p:cNvGrpSpPr/>
          <p:nvPr/>
        </p:nvGrpSpPr>
        <p:grpSpPr>
          <a:xfrm>
            <a:off x="2339096" y="3546403"/>
            <a:ext cx="3159165" cy="558338"/>
            <a:chOff x="0" y="0"/>
            <a:chExt cx="3159163" cy="558336"/>
          </a:xfrm>
        </p:grpSpPr>
        <p:sp>
          <p:nvSpPr>
            <p:cNvPr id="739" name="deep_sum([1, [2, 3], [[]]])"/>
            <p:cNvSpPr/>
            <p:nvPr/>
          </p:nvSpPr>
          <p:spPr>
            <a:xfrm>
              <a:off x="38100" y="38100"/>
              <a:ext cx="3082964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deep_sum([1, [2, 3], [[]]])</a:t>
              </a:r>
            </a:p>
          </p:txBody>
        </p:sp>
        <p:pic>
          <p:nvPicPr>
            <p:cNvPr id="738" name="deep_sum([1, [2, 3], [[]]])" descr="deep_sum([1, [2, 3], [[]]])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159164" cy="558337"/>
            </a:xfrm>
            <a:prstGeom prst="rect">
              <a:avLst/>
            </a:prstGeom>
            <a:effectLst/>
          </p:spPr>
        </p:pic>
      </p:grpSp>
      <p:grpSp>
        <p:nvGrpSpPr>
          <p:cNvPr id="743" name="deep_sum([2, 3])"/>
          <p:cNvGrpSpPr/>
          <p:nvPr/>
        </p:nvGrpSpPr>
        <p:grpSpPr>
          <a:xfrm>
            <a:off x="2339096" y="3009462"/>
            <a:ext cx="2105238" cy="558338"/>
            <a:chOff x="0" y="0"/>
            <a:chExt cx="2105236" cy="558336"/>
          </a:xfrm>
        </p:grpSpPr>
        <p:sp>
          <p:nvSpPr>
            <p:cNvPr id="742" name="deep_sum([2, 3])"/>
            <p:cNvSpPr/>
            <p:nvPr/>
          </p:nvSpPr>
          <p:spPr>
            <a:xfrm>
              <a:off x="38100" y="38100"/>
              <a:ext cx="2029037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deep_sum([2, 3])</a:t>
              </a:r>
            </a:p>
          </p:txBody>
        </p:sp>
        <p:pic>
          <p:nvPicPr>
            <p:cNvPr id="741" name="deep_sum([2, 3])" descr="deep_sum([2, 3])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105237" cy="558337"/>
            </a:xfrm>
            <a:prstGeom prst="rect">
              <a:avLst/>
            </a:prstGeom>
            <a:effectLst/>
          </p:spPr>
        </p:pic>
      </p:grpSp>
      <p:sp>
        <p:nvSpPr>
          <p:cNvPr id="744" name="It’s just that the stack grows and shrinks a lot more."/>
          <p:cNvSpPr txBox="1"/>
          <p:nvPr>
            <p:ph type="body" sz="quarter" idx="1"/>
          </p:nvPr>
        </p:nvSpPr>
        <p:spPr>
          <a:xfrm>
            <a:off x="300543" y="1031019"/>
            <a:ext cx="5413299" cy="884362"/>
          </a:xfrm>
          <a:prstGeom prst="rect">
            <a:avLst/>
          </a:prstGeom>
        </p:spPr>
        <p:txBody>
          <a:bodyPr/>
          <a:lstStyle>
            <a:lvl1pPr>
              <a:buBlip>
                <a:blip r:embed="rId4"/>
              </a:buBlip>
            </a:lvl1pPr>
          </a:lstStyle>
          <a:p>
            <a:pPr/>
            <a:r>
              <a:t>It’s just that the stack grows and shrinks a lot more.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It’s Technically Still A Call Stack"/>
          <p:cNvSpPr txBox="1"/>
          <p:nvPr>
            <p:ph type="title"/>
          </p:nvPr>
        </p:nvSpPr>
        <p:spPr>
          <a:xfrm>
            <a:off x="411200" y="365389"/>
            <a:ext cx="5413299" cy="680358"/>
          </a:xfrm>
          <a:prstGeom prst="rect">
            <a:avLst/>
          </a:prstGeom>
        </p:spPr>
        <p:txBody>
          <a:bodyPr/>
          <a:lstStyle>
            <a:lvl1pPr algn="l" defTabSz="258249">
              <a:defRPr sz="3298"/>
            </a:lvl1pPr>
          </a:lstStyle>
          <a:p>
            <a:pPr/>
            <a:r>
              <a:t>It’s Technically Still A Call Stack</a:t>
            </a:r>
          </a:p>
        </p:txBody>
      </p:sp>
      <p:grpSp>
        <p:nvGrpSpPr>
          <p:cNvPr id="749" name="deep_sum([1, [2, 3], [[]]])"/>
          <p:cNvGrpSpPr/>
          <p:nvPr/>
        </p:nvGrpSpPr>
        <p:grpSpPr>
          <a:xfrm>
            <a:off x="2339096" y="3546403"/>
            <a:ext cx="3159165" cy="558338"/>
            <a:chOff x="0" y="0"/>
            <a:chExt cx="3159163" cy="558336"/>
          </a:xfrm>
        </p:grpSpPr>
        <p:sp>
          <p:nvSpPr>
            <p:cNvPr id="748" name="deep_sum([1, [2, 3], [[]]])"/>
            <p:cNvSpPr/>
            <p:nvPr/>
          </p:nvSpPr>
          <p:spPr>
            <a:xfrm>
              <a:off x="38100" y="38100"/>
              <a:ext cx="3082964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deep_sum([1, [2, 3], [[]]])</a:t>
              </a:r>
            </a:p>
          </p:txBody>
        </p:sp>
        <p:pic>
          <p:nvPicPr>
            <p:cNvPr id="747" name="deep_sum([1, [2, 3], [[]]])" descr="deep_sum([1, [2, 3], [[]]])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159164" cy="558337"/>
            </a:xfrm>
            <a:prstGeom prst="rect">
              <a:avLst/>
            </a:prstGeom>
            <a:effectLst/>
          </p:spPr>
        </p:pic>
      </p:grpSp>
      <p:grpSp>
        <p:nvGrpSpPr>
          <p:cNvPr id="752" name="deep_sum([2, 3])"/>
          <p:cNvGrpSpPr/>
          <p:nvPr/>
        </p:nvGrpSpPr>
        <p:grpSpPr>
          <a:xfrm>
            <a:off x="2339096" y="3009462"/>
            <a:ext cx="2105238" cy="558338"/>
            <a:chOff x="0" y="0"/>
            <a:chExt cx="2105236" cy="558336"/>
          </a:xfrm>
        </p:grpSpPr>
        <p:sp>
          <p:nvSpPr>
            <p:cNvPr id="751" name="deep_sum([2, 3])"/>
            <p:cNvSpPr/>
            <p:nvPr/>
          </p:nvSpPr>
          <p:spPr>
            <a:xfrm>
              <a:off x="38100" y="38100"/>
              <a:ext cx="2029037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deep_sum([2, 3])</a:t>
              </a:r>
            </a:p>
          </p:txBody>
        </p:sp>
        <p:pic>
          <p:nvPicPr>
            <p:cNvPr id="750" name="deep_sum([2, 3])" descr="deep_sum([2, 3])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105237" cy="558337"/>
            </a:xfrm>
            <a:prstGeom prst="rect">
              <a:avLst/>
            </a:prstGeom>
            <a:effectLst/>
          </p:spPr>
        </p:pic>
      </p:grpSp>
      <p:grpSp>
        <p:nvGrpSpPr>
          <p:cNvPr id="755" name="deep_sum(3)"/>
          <p:cNvGrpSpPr/>
          <p:nvPr/>
        </p:nvGrpSpPr>
        <p:grpSpPr>
          <a:xfrm>
            <a:off x="2339096" y="2468333"/>
            <a:ext cx="1671808" cy="558338"/>
            <a:chOff x="0" y="0"/>
            <a:chExt cx="1671806" cy="558336"/>
          </a:xfrm>
        </p:grpSpPr>
        <p:sp>
          <p:nvSpPr>
            <p:cNvPr id="754" name="deep_sum(3)"/>
            <p:cNvSpPr/>
            <p:nvPr/>
          </p:nvSpPr>
          <p:spPr>
            <a:xfrm>
              <a:off x="38100" y="38100"/>
              <a:ext cx="1595607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deep_sum(3)</a:t>
              </a:r>
            </a:p>
          </p:txBody>
        </p:sp>
        <p:pic>
          <p:nvPicPr>
            <p:cNvPr id="753" name="deep_sum(3)" descr="deep_sum(3)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671807" cy="558337"/>
            </a:xfrm>
            <a:prstGeom prst="rect">
              <a:avLst/>
            </a:prstGeom>
            <a:effectLst/>
          </p:spPr>
        </p:pic>
      </p:grpSp>
      <p:sp>
        <p:nvSpPr>
          <p:cNvPr id="756" name="It’s just that the stack grows and shrinks a lot more."/>
          <p:cNvSpPr txBox="1"/>
          <p:nvPr>
            <p:ph type="body" sz="quarter" idx="1"/>
          </p:nvPr>
        </p:nvSpPr>
        <p:spPr>
          <a:xfrm>
            <a:off x="300543" y="1031019"/>
            <a:ext cx="5413299" cy="884362"/>
          </a:xfrm>
          <a:prstGeom prst="rect">
            <a:avLst/>
          </a:prstGeom>
        </p:spPr>
        <p:txBody>
          <a:bodyPr/>
          <a:lstStyle>
            <a:lvl1pPr>
              <a:buBlip>
                <a:blip r:embed="rId5"/>
              </a:buBlip>
            </a:lvl1pPr>
          </a:lstStyle>
          <a:p>
            <a:pPr/>
            <a:r>
              <a:t>It’s just that the stack grows and shrinks a lot more.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It’s Technically Still A Call Stack"/>
          <p:cNvSpPr txBox="1"/>
          <p:nvPr>
            <p:ph type="title"/>
          </p:nvPr>
        </p:nvSpPr>
        <p:spPr>
          <a:xfrm>
            <a:off x="411200" y="365389"/>
            <a:ext cx="5413299" cy="680358"/>
          </a:xfrm>
          <a:prstGeom prst="rect">
            <a:avLst/>
          </a:prstGeom>
        </p:spPr>
        <p:txBody>
          <a:bodyPr/>
          <a:lstStyle>
            <a:lvl1pPr algn="l" defTabSz="258249">
              <a:defRPr sz="3298"/>
            </a:lvl1pPr>
          </a:lstStyle>
          <a:p>
            <a:pPr/>
            <a:r>
              <a:t>It’s Technically Still A Call Stack</a:t>
            </a:r>
          </a:p>
        </p:txBody>
      </p:sp>
      <p:grpSp>
        <p:nvGrpSpPr>
          <p:cNvPr id="761" name="deep_sum([1, [2, 3], [[]]])"/>
          <p:cNvGrpSpPr/>
          <p:nvPr/>
        </p:nvGrpSpPr>
        <p:grpSpPr>
          <a:xfrm>
            <a:off x="2339096" y="3546403"/>
            <a:ext cx="3159165" cy="558338"/>
            <a:chOff x="0" y="0"/>
            <a:chExt cx="3159163" cy="558336"/>
          </a:xfrm>
        </p:grpSpPr>
        <p:sp>
          <p:nvSpPr>
            <p:cNvPr id="760" name="deep_sum([1, [2, 3], [[]]])"/>
            <p:cNvSpPr/>
            <p:nvPr/>
          </p:nvSpPr>
          <p:spPr>
            <a:xfrm>
              <a:off x="38100" y="38100"/>
              <a:ext cx="3082964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deep_sum([1, [2, 3], [[]]])</a:t>
              </a:r>
            </a:p>
          </p:txBody>
        </p:sp>
        <p:pic>
          <p:nvPicPr>
            <p:cNvPr id="759" name="deep_sum([1, [2, 3], [[]]])" descr="deep_sum([1, [2, 3], [[]]])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159164" cy="558337"/>
            </a:xfrm>
            <a:prstGeom prst="rect">
              <a:avLst/>
            </a:prstGeom>
            <a:effectLst/>
          </p:spPr>
        </p:pic>
      </p:grpSp>
      <p:grpSp>
        <p:nvGrpSpPr>
          <p:cNvPr id="764" name="deep_sum([2, 3])"/>
          <p:cNvGrpSpPr/>
          <p:nvPr/>
        </p:nvGrpSpPr>
        <p:grpSpPr>
          <a:xfrm>
            <a:off x="2339096" y="3009462"/>
            <a:ext cx="2105238" cy="558338"/>
            <a:chOff x="0" y="0"/>
            <a:chExt cx="2105236" cy="558336"/>
          </a:xfrm>
        </p:grpSpPr>
        <p:sp>
          <p:nvSpPr>
            <p:cNvPr id="763" name="deep_sum([2, 3])"/>
            <p:cNvSpPr/>
            <p:nvPr/>
          </p:nvSpPr>
          <p:spPr>
            <a:xfrm>
              <a:off x="38100" y="38100"/>
              <a:ext cx="2029037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deep_sum([2, 3])</a:t>
              </a:r>
            </a:p>
          </p:txBody>
        </p:sp>
        <p:pic>
          <p:nvPicPr>
            <p:cNvPr id="762" name="deep_sum([2, 3])" descr="deep_sum([2, 3])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105237" cy="558337"/>
            </a:xfrm>
            <a:prstGeom prst="rect">
              <a:avLst/>
            </a:prstGeom>
            <a:effectLst/>
          </p:spPr>
        </p:pic>
      </p:grpSp>
      <p:grpSp>
        <p:nvGrpSpPr>
          <p:cNvPr id="767" name="deep_sum(3)"/>
          <p:cNvGrpSpPr/>
          <p:nvPr/>
        </p:nvGrpSpPr>
        <p:grpSpPr>
          <a:xfrm>
            <a:off x="2339096" y="2468333"/>
            <a:ext cx="1671808" cy="558338"/>
            <a:chOff x="0" y="0"/>
            <a:chExt cx="1671806" cy="558336"/>
          </a:xfrm>
        </p:grpSpPr>
        <p:sp>
          <p:nvSpPr>
            <p:cNvPr id="766" name="deep_sum(3)"/>
            <p:cNvSpPr/>
            <p:nvPr/>
          </p:nvSpPr>
          <p:spPr>
            <a:xfrm>
              <a:off x="38100" y="38100"/>
              <a:ext cx="1595607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deep_sum(3)</a:t>
              </a:r>
            </a:p>
          </p:txBody>
        </p:sp>
        <p:pic>
          <p:nvPicPr>
            <p:cNvPr id="765" name="deep_sum(3)" descr="deep_sum(3)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671807" cy="558337"/>
            </a:xfrm>
            <a:prstGeom prst="rect">
              <a:avLst/>
            </a:prstGeom>
            <a:effectLst/>
          </p:spPr>
        </p:pic>
      </p:grpSp>
      <p:sp>
        <p:nvSpPr>
          <p:cNvPr id="768" name="Arrow"/>
          <p:cNvSpPr/>
          <p:nvPr/>
        </p:nvSpPr>
        <p:spPr>
          <a:xfrm>
            <a:off x="4109306" y="2641668"/>
            <a:ext cx="406401" cy="211667"/>
          </a:xfrm>
          <a:prstGeom prst="rightArrow">
            <a:avLst>
              <a:gd name="adj1" fmla="val 32000"/>
              <a:gd name="adj2" fmla="val 122880"/>
            </a:avLst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69" name="3"/>
          <p:cNvSpPr txBox="1"/>
          <p:nvPr/>
        </p:nvSpPr>
        <p:spPr>
          <a:xfrm>
            <a:off x="4559352" y="2580927"/>
            <a:ext cx="193474" cy="3331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4174" tIns="14174" rIns="14174" bIns="14174" anchor="ctr">
            <a:spAutoFit/>
          </a:bodyPr>
          <a:lstStyle>
            <a:lvl1pPr>
              <a:defRPr sz="20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70" name="It’s just that the stack grows and shrinks a lot more."/>
          <p:cNvSpPr txBox="1"/>
          <p:nvPr>
            <p:ph type="body" sz="quarter" idx="1"/>
          </p:nvPr>
        </p:nvSpPr>
        <p:spPr>
          <a:xfrm>
            <a:off x="300543" y="1031019"/>
            <a:ext cx="5413299" cy="884362"/>
          </a:xfrm>
          <a:prstGeom prst="rect">
            <a:avLst/>
          </a:prstGeom>
        </p:spPr>
        <p:txBody>
          <a:bodyPr/>
          <a:lstStyle>
            <a:lvl1pPr>
              <a:buBlip>
                <a:blip r:embed="rId5"/>
              </a:buBlip>
            </a:lvl1pPr>
          </a:lstStyle>
          <a:p>
            <a:pPr/>
            <a:r>
              <a:t>It’s just that the stack grows and shrinks a lot more.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It’s Technically Still A Call Stack"/>
          <p:cNvSpPr txBox="1"/>
          <p:nvPr>
            <p:ph type="title"/>
          </p:nvPr>
        </p:nvSpPr>
        <p:spPr>
          <a:xfrm>
            <a:off x="411200" y="365389"/>
            <a:ext cx="5413299" cy="680358"/>
          </a:xfrm>
          <a:prstGeom prst="rect">
            <a:avLst/>
          </a:prstGeom>
        </p:spPr>
        <p:txBody>
          <a:bodyPr/>
          <a:lstStyle>
            <a:lvl1pPr algn="l" defTabSz="258249">
              <a:defRPr sz="3298"/>
            </a:lvl1pPr>
          </a:lstStyle>
          <a:p>
            <a:pPr/>
            <a:r>
              <a:t>It’s Technically Still A Call Stack</a:t>
            </a:r>
          </a:p>
        </p:txBody>
      </p:sp>
      <p:grpSp>
        <p:nvGrpSpPr>
          <p:cNvPr id="775" name="deep_sum([1, [2, 3], [[]]])"/>
          <p:cNvGrpSpPr/>
          <p:nvPr/>
        </p:nvGrpSpPr>
        <p:grpSpPr>
          <a:xfrm>
            <a:off x="2339096" y="3546403"/>
            <a:ext cx="3159165" cy="558338"/>
            <a:chOff x="0" y="0"/>
            <a:chExt cx="3159163" cy="558336"/>
          </a:xfrm>
        </p:grpSpPr>
        <p:sp>
          <p:nvSpPr>
            <p:cNvPr id="774" name="deep_sum([1, [2, 3], [[]]])"/>
            <p:cNvSpPr/>
            <p:nvPr/>
          </p:nvSpPr>
          <p:spPr>
            <a:xfrm>
              <a:off x="38100" y="38100"/>
              <a:ext cx="3082964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deep_sum([1, [2, 3], [[]]])</a:t>
              </a:r>
            </a:p>
          </p:txBody>
        </p:sp>
        <p:pic>
          <p:nvPicPr>
            <p:cNvPr id="773" name="deep_sum([1, [2, 3], [[]]])" descr="deep_sum([1, [2, 3], [[]]])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159164" cy="558337"/>
            </a:xfrm>
            <a:prstGeom prst="rect">
              <a:avLst/>
            </a:prstGeom>
            <a:effectLst/>
          </p:spPr>
        </p:pic>
      </p:grpSp>
      <p:grpSp>
        <p:nvGrpSpPr>
          <p:cNvPr id="778" name="deep_sum([2, 3])"/>
          <p:cNvGrpSpPr/>
          <p:nvPr/>
        </p:nvGrpSpPr>
        <p:grpSpPr>
          <a:xfrm>
            <a:off x="2339096" y="3009462"/>
            <a:ext cx="2105238" cy="558338"/>
            <a:chOff x="0" y="0"/>
            <a:chExt cx="2105236" cy="558336"/>
          </a:xfrm>
        </p:grpSpPr>
        <p:sp>
          <p:nvSpPr>
            <p:cNvPr id="777" name="deep_sum([2, 3])"/>
            <p:cNvSpPr/>
            <p:nvPr/>
          </p:nvSpPr>
          <p:spPr>
            <a:xfrm>
              <a:off x="38100" y="38100"/>
              <a:ext cx="2029037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deep_sum([2, 3])</a:t>
              </a:r>
            </a:p>
          </p:txBody>
        </p:sp>
        <p:pic>
          <p:nvPicPr>
            <p:cNvPr id="776" name="deep_sum([2, 3])" descr="deep_sum([2, 3])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105237" cy="558337"/>
            </a:xfrm>
            <a:prstGeom prst="rect">
              <a:avLst/>
            </a:prstGeom>
            <a:effectLst/>
          </p:spPr>
        </p:pic>
      </p:grpSp>
      <p:sp>
        <p:nvSpPr>
          <p:cNvPr id="779" name="It’s just that the stack grows and shrinks a lot more."/>
          <p:cNvSpPr txBox="1"/>
          <p:nvPr>
            <p:ph type="body" sz="quarter" idx="1"/>
          </p:nvPr>
        </p:nvSpPr>
        <p:spPr>
          <a:xfrm>
            <a:off x="300543" y="1031019"/>
            <a:ext cx="5413299" cy="884362"/>
          </a:xfrm>
          <a:prstGeom prst="rect">
            <a:avLst/>
          </a:prstGeom>
        </p:spPr>
        <p:txBody>
          <a:bodyPr/>
          <a:lstStyle>
            <a:lvl1pPr>
              <a:buBlip>
                <a:blip r:embed="rId4"/>
              </a:buBlip>
            </a:lvl1pPr>
          </a:lstStyle>
          <a:p>
            <a:pPr/>
            <a:r>
              <a:t>It’s just that the stack grows and shrinks a lot more.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More Complicated Recursion"/>
          <p:cNvSpPr txBox="1"/>
          <p:nvPr>
            <p:ph type="title"/>
          </p:nvPr>
        </p:nvSpPr>
        <p:spPr>
          <a:xfrm>
            <a:off x="478933" y="373856"/>
            <a:ext cx="5237452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More Complicated Recursion</a:t>
            </a:r>
          </a:p>
        </p:txBody>
      </p:sp>
      <p:pic>
        <p:nvPicPr>
          <p:cNvPr id="132" name="Sierpinski.png" descr="Sierpinsk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5459" y="1017617"/>
            <a:ext cx="3339082" cy="3339082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It’s Technically Still A Call Stack"/>
          <p:cNvSpPr txBox="1"/>
          <p:nvPr>
            <p:ph type="title"/>
          </p:nvPr>
        </p:nvSpPr>
        <p:spPr>
          <a:xfrm>
            <a:off x="411200" y="365389"/>
            <a:ext cx="5413299" cy="680358"/>
          </a:xfrm>
          <a:prstGeom prst="rect">
            <a:avLst/>
          </a:prstGeom>
        </p:spPr>
        <p:txBody>
          <a:bodyPr/>
          <a:lstStyle>
            <a:lvl1pPr algn="l" defTabSz="258249">
              <a:defRPr sz="3298"/>
            </a:lvl1pPr>
          </a:lstStyle>
          <a:p>
            <a:pPr/>
            <a:r>
              <a:t>It’s Technically Still A Call Stack</a:t>
            </a:r>
          </a:p>
        </p:txBody>
      </p:sp>
      <p:grpSp>
        <p:nvGrpSpPr>
          <p:cNvPr id="784" name="deep_sum([1, [2, 3], [[]]])"/>
          <p:cNvGrpSpPr/>
          <p:nvPr/>
        </p:nvGrpSpPr>
        <p:grpSpPr>
          <a:xfrm>
            <a:off x="2339096" y="3546403"/>
            <a:ext cx="3159165" cy="558338"/>
            <a:chOff x="0" y="0"/>
            <a:chExt cx="3159163" cy="558336"/>
          </a:xfrm>
        </p:grpSpPr>
        <p:sp>
          <p:nvSpPr>
            <p:cNvPr id="783" name="deep_sum([1, [2, 3], [[]]])"/>
            <p:cNvSpPr/>
            <p:nvPr/>
          </p:nvSpPr>
          <p:spPr>
            <a:xfrm>
              <a:off x="38100" y="38100"/>
              <a:ext cx="3082964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deep_sum([1, [2, 3], [[]]])</a:t>
              </a:r>
            </a:p>
          </p:txBody>
        </p:sp>
        <p:pic>
          <p:nvPicPr>
            <p:cNvPr id="782" name="deep_sum([1, [2, 3], [[]]])" descr="deep_sum([1, [2, 3], [[]]])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159164" cy="558337"/>
            </a:xfrm>
            <a:prstGeom prst="rect">
              <a:avLst/>
            </a:prstGeom>
            <a:effectLst/>
          </p:spPr>
        </p:pic>
      </p:grpSp>
      <p:grpSp>
        <p:nvGrpSpPr>
          <p:cNvPr id="787" name="deep_sum([2, 3])"/>
          <p:cNvGrpSpPr/>
          <p:nvPr/>
        </p:nvGrpSpPr>
        <p:grpSpPr>
          <a:xfrm>
            <a:off x="2339096" y="3009462"/>
            <a:ext cx="2105238" cy="558338"/>
            <a:chOff x="0" y="0"/>
            <a:chExt cx="2105236" cy="558336"/>
          </a:xfrm>
        </p:grpSpPr>
        <p:sp>
          <p:nvSpPr>
            <p:cNvPr id="786" name="deep_sum([2, 3])"/>
            <p:cNvSpPr/>
            <p:nvPr/>
          </p:nvSpPr>
          <p:spPr>
            <a:xfrm>
              <a:off x="38100" y="38100"/>
              <a:ext cx="2029037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deep_sum([2, 3])</a:t>
              </a:r>
            </a:p>
          </p:txBody>
        </p:sp>
        <p:pic>
          <p:nvPicPr>
            <p:cNvPr id="785" name="deep_sum([2, 3])" descr="deep_sum([2, 3])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105237" cy="558337"/>
            </a:xfrm>
            <a:prstGeom prst="rect">
              <a:avLst/>
            </a:prstGeom>
            <a:effectLst/>
          </p:spPr>
        </p:pic>
      </p:grpSp>
      <p:sp>
        <p:nvSpPr>
          <p:cNvPr id="788" name="Arrow"/>
          <p:cNvSpPr/>
          <p:nvPr/>
        </p:nvSpPr>
        <p:spPr>
          <a:xfrm>
            <a:off x="4509373" y="3182797"/>
            <a:ext cx="406401" cy="211667"/>
          </a:xfrm>
          <a:prstGeom prst="rightArrow">
            <a:avLst>
              <a:gd name="adj1" fmla="val 32000"/>
              <a:gd name="adj2" fmla="val 122880"/>
            </a:avLst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89" name="5"/>
          <p:cNvSpPr txBox="1"/>
          <p:nvPr/>
        </p:nvSpPr>
        <p:spPr>
          <a:xfrm>
            <a:off x="4959419" y="3122056"/>
            <a:ext cx="193474" cy="3331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4174" tIns="14174" rIns="14174" bIns="14174" anchor="ctr">
            <a:spAutoFit/>
          </a:bodyPr>
          <a:lstStyle>
            <a:lvl1pPr>
              <a:defRPr sz="20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790" name="It’s just that the stack grows and shrinks a lot more."/>
          <p:cNvSpPr txBox="1"/>
          <p:nvPr>
            <p:ph type="body" sz="quarter" idx="1"/>
          </p:nvPr>
        </p:nvSpPr>
        <p:spPr>
          <a:xfrm>
            <a:off x="300543" y="1031019"/>
            <a:ext cx="5413299" cy="884362"/>
          </a:xfrm>
          <a:prstGeom prst="rect">
            <a:avLst/>
          </a:prstGeom>
        </p:spPr>
        <p:txBody>
          <a:bodyPr/>
          <a:lstStyle>
            <a:lvl1pPr>
              <a:buBlip>
                <a:blip r:embed="rId4"/>
              </a:buBlip>
            </a:lvl1pPr>
          </a:lstStyle>
          <a:p>
            <a:pPr/>
            <a:r>
              <a:t>It’s just that the stack grows and shrinks a lot more.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It’s Technically Still A Call Stack"/>
          <p:cNvSpPr txBox="1"/>
          <p:nvPr>
            <p:ph type="title"/>
          </p:nvPr>
        </p:nvSpPr>
        <p:spPr>
          <a:xfrm>
            <a:off x="411200" y="365389"/>
            <a:ext cx="5413299" cy="680358"/>
          </a:xfrm>
          <a:prstGeom prst="rect">
            <a:avLst/>
          </a:prstGeom>
        </p:spPr>
        <p:txBody>
          <a:bodyPr/>
          <a:lstStyle>
            <a:lvl1pPr algn="l" defTabSz="258249">
              <a:defRPr sz="3298"/>
            </a:lvl1pPr>
          </a:lstStyle>
          <a:p>
            <a:pPr/>
            <a:r>
              <a:t>It’s Technically Still A Call Stack</a:t>
            </a:r>
          </a:p>
        </p:txBody>
      </p:sp>
      <p:grpSp>
        <p:nvGrpSpPr>
          <p:cNvPr id="795" name="deep_sum([1, [2, 3], [[]]])"/>
          <p:cNvGrpSpPr/>
          <p:nvPr/>
        </p:nvGrpSpPr>
        <p:grpSpPr>
          <a:xfrm>
            <a:off x="2339096" y="3546403"/>
            <a:ext cx="3159165" cy="558338"/>
            <a:chOff x="0" y="0"/>
            <a:chExt cx="3159163" cy="558336"/>
          </a:xfrm>
        </p:grpSpPr>
        <p:sp>
          <p:nvSpPr>
            <p:cNvPr id="794" name="deep_sum([1, [2, 3], [[]]])"/>
            <p:cNvSpPr/>
            <p:nvPr/>
          </p:nvSpPr>
          <p:spPr>
            <a:xfrm>
              <a:off x="38100" y="38100"/>
              <a:ext cx="3082964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deep_sum([1, [2, 3], [[]]])</a:t>
              </a:r>
            </a:p>
          </p:txBody>
        </p:sp>
        <p:pic>
          <p:nvPicPr>
            <p:cNvPr id="793" name="deep_sum([1, [2, 3], [[]]])" descr="deep_sum([1, [2, 3], [[]]])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159164" cy="558337"/>
            </a:xfrm>
            <a:prstGeom prst="rect">
              <a:avLst/>
            </a:prstGeom>
            <a:effectLst/>
          </p:spPr>
        </p:pic>
      </p:grpSp>
      <p:sp>
        <p:nvSpPr>
          <p:cNvPr id="796" name="It’s just that the stack grows and shrinks a lot more."/>
          <p:cNvSpPr txBox="1"/>
          <p:nvPr>
            <p:ph type="body" sz="quarter" idx="1"/>
          </p:nvPr>
        </p:nvSpPr>
        <p:spPr>
          <a:xfrm>
            <a:off x="300543" y="1031019"/>
            <a:ext cx="5413299" cy="884362"/>
          </a:xfrm>
          <a:prstGeom prst="rect">
            <a:avLst/>
          </a:prstGeom>
        </p:spPr>
        <p:txBody>
          <a:bodyPr/>
          <a:lstStyle>
            <a:lvl1pPr>
              <a:buBlip>
                <a:blip r:embed="rId3"/>
              </a:buBlip>
            </a:lvl1pPr>
          </a:lstStyle>
          <a:p>
            <a:pPr/>
            <a:r>
              <a:t>It’s just that the stack grows and shrinks a lot more.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It’s Technically Still A Call Stack"/>
          <p:cNvSpPr txBox="1"/>
          <p:nvPr>
            <p:ph type="title"/>
          </p:nvPr>
        </p:nvSpPr>
        <p:spPr>
          <a:xfrm>
            <a:off x="411200" y="365389"/>
            <a:ext cx="5413299" cy="680358"/>
          </a:xfrm>
          <a:prstGeom prst="rect">
            <a:avLst/>
          </a:prstGeom>
        </p:spPr>
        <p:txBody>
          <a:bodyPr/>
          <a:lstStyle>
            <a:lvl1pPr algn="l" defTabSz="258249">
              <a:defRPr sz="3298"/>
            </a:lvl1pPr>
          </a:lstStyle>
          <a:p>
            <a:pPr/>
            <a:r>
              <a:t>It’s Technically Still A Call Stack</a:t>
            </a:r>
          </a:p>
        </p:txBody>
      </p:sp>
      <p:grpSp>
        <p:nvGrpSpPr>
          <p:cNvPr id="801" name="deep_sum([1, [2, 3], [[]]])"/>
          <p:cNvGrpSpPr/>
          <p:nvPr/>
        </p:nvGrpSpPr>
        <p:grpSpPr>
          <a:xfrm>
            <a:off x="2339096" y="3546403"/>
            <a:ext cx="3159165" cy="558338"/>
            <a:chOff x="0" y="0"/>
            <a:chExt cx="3159163" cy="558336"/>
          </a:xfrm>
        </p:grpSpPr>
        <p:sp>
          <p:nvSpPr>
            <p:cNvPr id="800" name="deep_sum([1, [2, 3], [[]]])"/>
            <p:cNvSpPr/>
            <p:nvPr/>
          </p:nvSpPr>
          <p:spPr>
            <a:xfrm>
              <a:off x="38100" y="38100"/>
              <a:ext cx="3082964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deep_sum([1, [2, 3], [[]]])</a:t>
              </a:r>
            </a:p>
          </p:txBody>
        </p:sp>
        <p:pic>
          <p:nvPicPr>
            <p:cNvPr id="799" name="deep_sum([1, [2, 3], [[]]])" descr="deep_sum([1, [2, 3], [[]]])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159164" cy="558337"/>
            </a:xfrm>
            <a:prstGeom prst="rect">
              <a:avLst/>
            </a:prstGeom>
            <a:effectLst/>
          </p:spPr>
        </p:pic>
      </p:grpSp>
      <p:grpSp>
        <p:nvGrpSpPr>
          <p:cNvPr id="804" name="deep_sum([[]])"/>
          <p:cNvGrpSpPr/>
          <p:nvPr/>
        </p:nvGrpSpPr>
        <p:grpSpPr>
          <a:xfrm>
            <a:off x="2339096" y="3009462"/>
            <a:ext cx="1971878" cy="558338"/>
            <a:chOff x="0" y="0"/>
            <a:chExt cx="1971877" cy="558336"/>
          </a:xfrm>
        </p:grpSpPr>
        <p:sp>
          <p:nvSpPr>
            <p:cNvPr id="803" name="deep_sum([[]])"/>
            <p:cNvSpPr/>
            <p:nvPr/>
          </p:nvSpPr>
          <p:spPr>
            <a:xfrm>
              <a:off x="38100" y="38100"/>
              <a:ext cx="1895678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deep_sum([[]])</a:t>
              </a:r>
            </a:p>
          </p:txBody>
        </p:sp>
        <p:pic>
          <p:nvPicPr>
            <p:cNvPr id="802" name="deep_sum([[]])" descr="deep_sum([[]])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971878" cy="558337"/>
            </a:xfrm>
            <a:prstGeom prst="rect">
              <a:avLst/>
            </a:prstGeom>
            <a:effectLst/>
          </p:spPr>
        </p:pic>
      </p:grpSp>
      <p:sp>
        <p:nvSpPr>
          <p:cNvPr id="805" name="It’s just that the stack grows and shrinks a lot more."/>
          <p:cNvSpPr txBox="1"/>
          <p:nvPr>
            <p:ph type="body" sz="quarter" idx="1"/>
          </p:nvPr>
        </p:nvSpPr>
        <p:spPr>
          <a:xfrm>
            <a:off x="300543" y="1031019"/>
            <a:ext cx="5413299" cy="884362"/>
          </a:xfrm>
          <a:prstGeom prst="rect">
            <a:avLst/>
          </a:prstGeom>
        </p:spPr>
        <p:txBody>
          <a:bodyPr/>
          <a:lstStyle>
            <a:lvl1pPr>
              <a:buBlip>
                <a:blip r:embed="rId4"/>
              </a:buBlip>
            </a:lvl1pPr>
          </a:lstStyle>
          <a:p>
            <a:pPr/>
            <a:r>
              <a:t>It’s just that the stack grows and shrinks a lot more.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It’s Technically Still A Call Stack"/>
          <p:cNvSpPr txBox="1"/>
          <p:nvPr>
            <p:ph type="title"/>
          </p:nvPr>
        </p:nvSpPr>
        <p:spPr>
          <a:xfrm>
            <a:off x="411200" y="365389"/>
            <a:ext cx="5413299" cy="680358"/>
          </a:xfrm>
          <a:prstGeom prst="rect">
            <a:avLst/>
          </a:prstGeom>
        </p:spPr>
        <p:txBody>
          <a:bodyPr/>
          <a:lstStyle>
            <a:lvl1pPr algn="l" defTabSz="258249">
              <a:defRPr sz="3298"/>
            </a:lvl1pPr>
          </a:lstStyle>
          <a:p>
            <a:pPr/>
            <a:r>
              <a:t>It’s Technically Still A Call Stack</a:t>
            </a:r>
          </a:p>
        </p:txBody>
      </p:sp>
      <p:sp>
        <p:nvSpPr>
          <p:cNvPr id="808" name="It’s just that the stack grows and shrinks a lot more."/>
          <p:cNvSpPr txBox="1"/>
          <p:nvPr>
            <p:ph type="body" sz="quarter" idx="1"/>
          </p:nvPr>
        </p:nvSpPr>
        <p:spPr>
          <a:xfrm>
            <a:off x="300543" y="1031019"/>
            <a:ext cx="5413299" cy="884362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It’s just that the stack grows and shrinks a lot more.</a:t>
            </a:r>
          </a:p>
        </p:txBody>
      </p:sp>
      <p:grpSp>
        <p:nvGrpSpPr>
          <p:cNvPr id="811" name="deep_sum([1, [2, 3], [[]]])"/>
          <p:cNvGrpSpPr/>
          <p:nvPr/>
        </p:nvGrpSpPr>
        <p:grpSpPr>
          <a:xfrm>
            <a:off x="2339096" y="3546403"/>
            <a:ext cx="3159165" cy="558338"/>
            <a:chOff x="0" y="0"/>
            <a:chExt cx="3159163" cy="558336"/>
          </a:xfrm>
        </p:grpSpPr>
        <p:sp>
          <p:nvSpPr>
            <p:cNvPr id="810" name="deep_sum([1, [2, 3], [[]]])"/>
            <p:cNvSpPr/>
            <p:nvPr/>
          </p:nvSpPr>
          <p:spPr>
            <a:xfrm>
              <a:off x="38100" y="38100"/>
              <a:ext cx="3082964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deep_sum([1, [2, 3], [[]]])</a:t>
              </a:r>
            </a:p>
          </p:txBody>
        </p:sp>
        <p:pic>
          <p:nvPicPr>
            <p:cNvPr id="809" name="deep_sum([1, [2, 3], [[]]])" descr="deep_sum([1, [2, 3], [[]]])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159164" cy="558337"/>
            </a:xfrm>
            <a:prstGeom prst="rect">
              <a:avLst/>
            </a:prstGeom>
            <a:effectLst/>
          </p:spPr>
        </p:pic>
      </p:grpSp>
      <p:grpSp>
        <p:nvGrpSpPr>
          <p:cNvPr id="814" name="deep_sum([[]])"/>
          <p:cNvGrpSpPr/>
          <p:nvPr/>
        </p:nvGrpSpPr>
        <p:grpSpPr>
          <a:xfrm>
            <a:off x="2339096" y="3009462"/>
            <a:ext cx="1971878" cy="558338"/>
            <a:chOff x="0" y="0"/>
            <a:chExt cx="1971877" cy="558336"/>
          </a:xfrm>
        </p:grpSpPr>
        <p:sp>
          <p:nvSpPr>
            <p:cNvPr id="813" name="deep_sum([[]])"/>
            <p:cNvSpPr/>
            <p:nvPr/>
          </p:nvSpPr>
          <p:spPr>
            <a:xfrm>
              <a:off x="38100" y="38100"/>
              <a:ext cx="1895678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deep_sum([[]])</a:t>
              </a:r>
            </a:p>
          </p:txBody>
        </p:sp>
        <p:pic>
          <p:nvPicPr>
            <p:cNvPr id="812" name="deep_sum([[]])" descr="deep_sum([[]])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971878" cy="558337"/>
            </a:xfrm>
            <a:prstGeom prst="rect">
              <a:avLst/>
            </a:prstGeom>
            <a:effectLst/>
          </p:spPr>
        </p:pic>
      </p:grpSp>
      <p:grpSp>
        <p:nvGrpSpPr>
          <p:cNvPr id="817" name="deep_sum([])"/>
          <p:cNvGrpSpPr/>
          <p:nvPr/>
        </p:nvGrpSpPr>
        <p:grpSpPr>
          <a:xfrm>
            <a:off x="2339096" y="2477123"/>
            <a:ext cx="1671808" cy="558338"/>
            <a:chOff x="0" y="0"/>
            <a:chExt cx="1671806" cy="558336"/>
          </a:xfrm>
        </p:grpSpPr>
        <p:sp>
          <p:nvSpPr>
            <p:cNvPr id="816" name="deep_sum([])"/>
            <p:cNvSpPr/>
            <p:nvPr/>
          </p:nvSpPr>
          <p:spPr>
            <a:xfrm>
              <a:off x="38100" y="38100"/>
              <a:ext cx="1595607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deep_sum([])</a:t>
              </a:r>
            </a:p>
          </p:txBody>
        </p:sp>
        <p:pic>
          <p:nvPicPr>
            <p:cNvPr id="815" name="deep_sum([])" descr="deep_sum([])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671807" cy="55833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It’s Technically Still A Call Stack"/>
          <p:cNvSpPr txBox="1"/>
          <p:nvPr>
            <p:ph type="title"/>
          </p:nvPr>
        </p:nvSpPr>
        <p:spPr>
          <a:xfrm>
            <a:off x="411200" y="365389"/>
            <a:ext cx="5413299" cy="680358"/>
          </a:xfrm>
          <a:prstGeom prst="rect">
            <a:avLst/>
          </a:prstGeom>
        </p:spPr>
        <p:txBody>
          <a:bodyPr/>
          <a:lstStyle>
            <a:lvl1pPr algn="l" defTabSz="258249">
              <a:defRPr sz="3298"/>
            </a:lvl1pPr>
          </a:lstStyle>
          <a:p>
            <a:pPr/>
            <a:r>
              <a:t>It’s Technically Still A Call Stack</a:t>
            </a:r>
          </a:p>
        </p:txBody>
      </p:sp>
      <p:sp>
        <p:nvSpPr>
          <p:cNvPr id="820" name="It’s just that the stack grows and shrinks a lot more."/>
          <p:cNvSpPr txBox="1"/>
          <p:nvPr>
            <p:ph type="body" sz="quarter" idx="1"/>
          </p:nvPr>
        </p:nvSpPr>
        <p:spPr>
          <a:xfrm>
            <a:off x="300543" y="1031019"/>
            <a:ext cx="5413299" cy="884362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It’s just that the stack grows and shrinks a lot more.</a:t>
            </a:r>
          </a:p>
        </p:txBody>
      </p:sp>
      <p:grpSp>
        <p:nvGrpSpPr>
          <p:cNvPr id="823" name="deep_sum([1, [2, 3], [[]]])"/>
          <p:cNvGrpSpPr/>
          <p:nvPr/>
        </p:nvGrpSpPr>
        <p:grpSpPr>
          <a:xfrm>
            <a:off x="2339096" y="3546403"/>
            <a:ext cx="3159165" cy="558338"/>
            <a:chOff x="0" y="0"/>
            <a:chExt cx="3159163" cy="558336"/>
          </a:xfrm>
        </p:grpSpPr>
        <p:sp>
          <p:nvSpPr>
            <p:cNvPr id="822" name="deep_sum([1, [2, 3], [[]]])"/>
            <p:cNvSpPr/>
            <p:nvPr/>
          </p:nvSpPr>
          <p:spPr>
            <a:xfrm>
              <a:off x="38100" y="38100"/>
              <a:ext cx="3082964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deep_sum([1, [2, 3], [[]]])</a:t>
              </a:r>
            </a:p>
          </p:txBody>
        </p:sp>
        <p:pic>
          <p:nvPicPr>
            <p:cNvPr id="821" name="deep_sum([1, [2, 3], [[]]])" descr="deep_sum([1, [2, 3], [[]]])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159164" cy="558337"/>
            </a:xfrm>
            <a:prstGeom prst="rect">
              <a:avLst/>
            </a:prstGeom>
            <a:effectLst/>
          </p:spPr>
        </p:pic>
      </p:grpSp>
      <p:grpSp>
        <p:nvGrpSpPr>
          <p:cNvPr id="826" name="deep_sum([[]])"/>
          <p:cNvGrpSpPr/>
          <p:nvPr/>
        </p:nvGrpSpPr>
        <p:grpSpPr>
          <a:xfrm>
            <a:off x="2339096" y="3009462"/>
            <a:ext cx="1971878" cy="558338"/>
            <a:chOff x="0" y="0"/>
            <a:chExt cx="1971877" cy="558336"/>
          </a:xfrm>
        </p:grpSpPr>
        <p:sp>
          <p:nvSpPr>
            <p:cNvPr id="825" name="deep_sum([[]])"/>
            <p:cNvSpPr/>
            <p:nvPr/>
          </p:nvSpPr>
          <p:spPr>
            <a:xfrm>
              <a:off x="38100" y="38100"/>
              <a:ext cx="1895678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deep_sum([[]])</a:t>
              </a:r>
            </a:p>
          </p:txBody>
        </p:sp>
        <p:pic>
          <p:nvPicPr>
            <p:cNvPr id="824" name="deep_sum([[]])" descr="deep_sum([[]])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971878" cy="558337"/>
            </a:xfrm>
            <a:prstGeom prst="rect">
              <a:avLst/>
            </a:prstGeom>
            <a:effectLst/>
          </p:spPr>
        </p:pic>
      </p:grpSp>
      <p:grpSp>
        <p:nvGrpSpPr>
          <p:cNvPr id="829" name="deep_sum([])"/>
          <p:cNvGrpSpPr/>
          <p:nvPr/>
        </p:nvGrpSpPr>
        <p:grpSpPr>
          <a:xfrm>
            <a:off x="2339096" y="2477123"/>
            <a:ext cx="1671808" cy="558338"/>
            <a:chOff x="0" y="0"/>
            <a:chExt cx="1671806" cy="558336"/>
          </a:xfrm>
        </p:grpSpPr>
        <p:sp>
          <p:nvSpPr>
            <p:cNvPr id="828" name="deep_sum([])"/>
            <p:cNvSpPr/>
            <p:nvPr/>
          </p:nvSpPr>
          <p:spPr>
            <a:xfrm>
              <a:off x="38100" y="38100"/>
              <a:ext cx="1595607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deep_sum([])</a:t>
              </a:r>
            </a:p>
          </p:txBody>
        </p:sp>
        <p:pic>
          <p:nvPicPr>
            <p:cNvPr id="827" name="deep_sum([])" descr="deep_sum([])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671807" cy="558337"/>
            </a:xfrm>
            <a:prstGeom prst="rect">
              <a:avLst/>
            </a:prstGeom>
            <a:effectLst/>
          </p:spPr>
        </p:pic>
      </p:grpSp>
      <p:sp>
        <p:nvSpPr>
          <p:cNvPr id="830" name="Arrow"/>
          <p:cNvSpPr/>
          <p:nvPr/>
        </p:nvSpPr>
        <p:spPr>
          <a:xfrm>
            <a:off x="4092282" y="2650458"/>
            <a:ext cx="406401" cy="211668"/>
          </a:xfrm>
          <a:prstGeom prst="rightArrow">
            <a:avLst>
              <a:gd name="adj1" fmla="val 32000"/>
              <a:gd name="adj2" fmla="val 122880"/>
            </a:avLst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31" name="0"/>
          <p:cNvSpPr txBox="1"/>
          <p:nvPr/>
        </p:nvSpPr>
        <p:spPr>
          <a:xfrm>
            <a:off x="4542328" y="2589717"/>
            <a:ext cx="193474" cy="3331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4174" tIns="14174" rIns="14174" bIns="14174" anchor="ctr">
            <a:spAutoFit/>
          </a:bodyPr>
          <a:lstStyle>
            <a:lvl1pPr>
              <a:defRPr sz="20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It’s Technically Still A Call Stack"/>
          <p:cNvSpPr txBox="1"/>
          <p:nvPr>
            <p:ph type="title"/>
          </p:nvPr>
        </p:nvSpPr>
        <p:spPr>
          <a:xfrm>
            <a:off x="411200" y="365389"/>
            <a:ext cx="5413299" cy="680358"/>
          </a:xfrm>
          <a:prstGeom prst="rect">
            <a:avLst/>
          </a:prstGeom>
        </p:spPr>
        <p:txBody>
          <a:bodyPr/>
          <a:lstStyle>
            <a:lvl1pPr algn="l" defTabSz="258249">
              <a:defRPr sz="3298"/>
            </a:lvl1pPr>
          </a:lstStyle>
          <a:p>
            <a:pPr/>
            <a:r>
              <a:t>It’s Technically Still A Call Stack</a:t>
            </a:r>
          </a:p>
        </p:txBody>
      </p:sp>
      <p:sp>
        <p:nvSpPr>
          <p:cNvPr id="834" name="It’s just that the stack grows and shrinks a lot more."/>
          <p:cNvSpPr txBox="1"/>
          <p:nvPr>
            <p:ph type="body" sz="quarter" idx="1"/>
          </p:nvPr>
        </p:nvSpPr>
        <p:spPr>
          <a:xfrm>
            <a:off x="300543" y="1031019"/>
            <a:ext cx="5413299" cy="884362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It’s just that the stack grows and shrinks a lot more.</a:t>
            </a:r>
          </a:p>
        </p:txBody>
      </p:sp>
      <p:grpSp>
        <p:nvGrpSpPr>
          <p:cNvPr id="837" name="deep_sum([1, [2, 3], [[]]])"/>
          <p:cNvGrpSpPr/>
          <p:nvPr/>
        </p:nvGrpSpPr>
        <p:grpSpPr>
          <a:xfrm>
            <a:off x="2339096" y="3546403"/>
            <a:ext cx="3159165" cy="558338"/>
            <a:chOff x="0" y="0"/>
            <a:chExt cx="3159163" cy="558336"/>
          </a:xfrm>
        </p:grpSpPr>
        <p:sp>
          <p:nvSpPr>
            <p:cNvPr id="836" name="deep_sum([1, [2, 3], [[]]])"/>
            <p:cNvSpPr/>
            <p:nvPr/>
          </p:nvSpPr>
          <p:spPr>
            <a:xfrm>
              <a:off x="38100" y="38100"/>
              <a:ext cx="3082964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deep_sum([1, [2, 3], [[]]])</a:t>
              </a:r>
            </a:p>
          </p:txBody>
        </p:sp>
        <p:pic>
          <p:nvPicPr>
            <p:cNvPr id="835" name="deep_sum([1, [2, 3], [[]]])" descr="deep_sum([1, [2, 3], [[]]])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159164" cy="558337"/>
            </a:xfrm>
            <a:prstGeom prst="rect">
              <a:avLst/>
            </a:prstGeom>
            <a:effectLst/>
          </p:spPr>
        </p:pic>
      </p:grpSp>
      <p:grpSp>
        <p:nvGrpSpPr>
          <p:cNvPr id="840" name="deep_sum([[]])"/>
          <p:cNvGrpSpPr/>
          <p:nvPr/>
        </p:nvGrpSpPr>
        <p:grpSpPr>
          <a:xfrm>
            <a:off x="2339096" y="3009462"/>
            <a:ext cx="1971878" cy="558338"/>
            <a:chOff x="0" y="0"/>
            <a:chExt cx="1971877" cy="558336"/>
          </a:xfrm>
        </p:grpSpPr>
        <p:sp>
          <p:nvSpPr>
            <p:cNvPr id="839" name="deep_sum([[]])"/>
            <p:cNvSpPr/>
            <p:nvPr/>
          </p:nvSpPr>
          <p:spPr>
            <a:xfrm>
              <a:off x="38100" y="38100"/>
              <a:ext cx="1895678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deep_sum([[]])</a:t>
              </a:r>
            </a:p>
          </p:txBody>
        </p:sp>
        <p:pic>
          <p:nvPicPr>
            <p:cNvPr id="838" name="deep_sum([[]])" descr="deep_sum([[]])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971878" cy="55833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It’s Technically Still A Call Stack"/>
          <p:cNvSpPr txBox="1"/>
          <p:nvPr>
            <p:ph type="title"/>
          </p:nvPr>
        </p:nvSpPr>
        <p:spPr>
          <a:xfrm>
            <a:off x="411200" y="365389"/>
            <a:ext cx="5413299" cy="680358"/>
          </a:xfrm>
          <a:prstGeom prst="rect">
            <a:avLst/>
          </a:prstGeom>
        </p:spPr>
        <p:txBody>
          <a:bodyPr/>
          <a:lstStyle>
            <a:lvl1pPr algn="l" defTabSz="258249">
              <a:defRPr sz="3298"/>
            </a:lvl1pPr>
          </a:lstStyle>
          <a:p>
            <a:pPr/>
            <a:r>
              <a:t>It’s Technically Still A Call Stack</a:t>
            </a:r>
          </a:p>
        </p:txBody>
      </p:sp>
      <p:sp>
        <p:nvSpPr>
          <p:cNvPr id="843" name="It’s just that the stack grows and shrinks a lot more."/>
          <p:cNvSpPr txBox="1"/>
          <p:nvPr>
            <p:ph type="body" sz="quarter" idx="1"/>
          </p:nvPr>
        </p:nvSpPr>
        <p:spPr>
          <a:xfrm>
            <a:off x="300543" y="1031019"/>
            <a:ext cx="5413299" cy="884362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It’s just that the stack grows and shrinks a lot more.</a:t>
            </a:r>
          </a:p>
        </p:txBody>
      </p:sp>
      <p:grpSp>
        <p:nvGrpSpPr>
          <p:cNvPr id="846" name="deep_sum([1, [2, 3], [[]]])"/>
          <p:cNvGrpSpPr/>
          <p:nvPr/>
        </p:nvGrpSpPr>
        <p:grpSpPr>
          <a:xfrm>
            <a:off x="2339096" y="3546403"/>
            <a:ext cx="3159165" cy="558338"/>
            <a:chOff x="0" y="0"/>
            <a:chExt cx="3159163" cy="558336"/>
          </a:xfrm>
        </p:grpSpPr>
        <p:sp>
          <p:nvSpPr>
            <p:cNvPr id="845" name="deep_sum([1, [2, 3], [[]]])"/>
            <p:cNvSpPr/>
            <p:nvPr/>
          </p:nvSpPr>
          <p:spPr>
            <a:xfrm>
              <a:off x="38100" y="38100"/>
              <a:ext cx="3082964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deep_sum([1, [2, 3], [[]]])</a:t>
              </a:r>
            </a:p>
          </p:txBody>
        </p:sp>
        <p:pic>
          <p:nvPicPr>
            <p:cNvPr id="844" name="deep_sum([1, [2, 3], [[]]])" descr="deep_sum([1, [2, 3], [[]]])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159164" cy="558337"/>
            </a:xfrm>
            <a:prstGeom prst="rect">
              <a:avLst/>
            </a:prstGeom>
            <a:effectLst/>
          </p:spPr>
        </p:pic>
      </p:grpSp>
      <p:grpSp>
        <p:nvGrpSpPr>
          <p:cNvPr id="849" name="deep_sum([[]])"/>
          <p:cNvGrpSpPr/>
          <p:nvPr/>
        </p:nvGrpSpPr>
        <p:grpSpPr>
          <a:xfrm>
            <a:off x="2339096" y="3009462"/>
            <a:ext cx="1971878" cy="558338"/>
            <a:chOff x="0" y="0"/>
            <a:chExt cx="1971877" cy="558336"/>
          </a:xfrm>
        </p:grpSpPr>
        <p:sp>
          <p:nvSpPr>
            <p:cNvPr id="848" name="deep_sum([[]])"/>
            <p:cNvSpPr/>
            <p:nvPr/>
          </p:nvSpPr>
          <p:spPr>
            <a:xfrm>
              <a:off x="38100" y="38100"/>
              <a:ext cx="1895678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deep_sum([[]])</a:t>
              </a:r>
            </a:p>
          </p:txBody>
        </p:sp>
        <p:pic>
          <p:nvPicPr>
            <p:cNvPr id="847" name="deep_sum([[]])" descr="deep_sum([[]])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971878" cy="558337"/>
            </a:xfrm>
            <a:prstGeom prst="rect">
              <a:avLst/>
            </a:prstGeom>
            <a:effectLst/>
          </p:spPr>
        </p:pic>
      </p:grpSp>
      <p:sp>
        <p:nvSpPr>
          <p:cNvPr id="850" name="Arrow"/>
          <p:cNvSpPr/>
          <p:nvPr/>
        </p:nvSpPr>
        <p:spPr>
          <a:xfrm>
            <a:off x="4377368" y="3182797"/>
            <a:ext cx="406401" cy="211667"/>
          </a:xfrm>
          <a:prstGeom prst="rightArrow">
            <a:avLst>
              <a:gd name="adj1" fmla="val 32000"/>
              <a:gd name="adj2" fmla="val 122880"/>
            </a:avLst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51" name="0"/>
          <p:cNvSpPr txBox="1"/>
          <p:nvPr/>
        </p:nvSpPr>
        <p:spPr>
          <a:xfrm>
            <a:off x="4827414" y="3122056"/>
            <a:ext cx="193474" cy="3331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4174" tIns="14174" rIns="14174" bIns="14174" anchor="ctr">
            <a:spAutoFit/>
          </a:bodyPr>
          <a:lstStyle>
            <a:lvl1pPr>
              <a:defRPr sz="20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It’s Technically Still A Call Stack"/>
          <p:cNvSpPr txBox="1"/>
          <p:nvPr>
            <p:ph type="title"/>
          </p:nvPr>
        </p:nvSpPr>
        <p:spPr>
          <a:xfrm>
            <a:off x="411200" y="365389"/>
            <a:ext cx="5413299" cy="680358"/>
          </a:xfrm>
          <a:prstGeom prst="rect">
            <a:avLst/>
          </a:prstGeom>
        </p:spPr>
        <p:txBody>
          <a:bodyPr/>
          <a:lstStyle>
            <a:lvl1pPr algn="l" defTabSz="258249">
              <a:defRPr sz="3298"/>
            </a:lvl1pPr>
          </a:lstStyle>
          <a:p>
            <a:pPr/>
            <a:r>
              <a:t>It’s Technically Still A Call Stack</a:t>
            </a:r>
          </a:p>
        </p:txBody>
      </p:sp>
      <p:sp>
        <p:nvSpPr>
          <p:cNvPr id="854" name="It’s just that the stack grows and shrinks a lot more."/>
          <p:cNvSpPr txBox="1"/>
          <p:nvPr>
            <p:ph type="body" sz="quarter" idx="1"/>
          </p:nvPr>
        </p:nvSpPr>
        <p:spPr>
          <a:xfrm>
            <a:off x="300543" y="1031019"/>
            <a:ext cx="5413299" cy="884362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It’s just that the stack grows and shrinks a lot more.</a:t>
            </a:r>
          </a:p>
        </p:txBody>
      </p:sp>
      <p:grpSp>
        <p:nvGrpSpPr>
          <p:cNvPr id="857" name="deep_sum([1, [2, 3], [[]]])"/>
          <p:cNvGrpSpPr/>
          <p:nvPr/>
        </p:nvGrpSpPr>
        <p:grpSpPr>
          <a:xfrm>
            <a:off x="2339096" y="3546403"/>
            <a:ext cx="3159165" cy="558338"/>
            <a:chOff x="0" y="0"/>
            <a:chExt cx="3159163" cy="558336"/>
          </a:xfrm>
        </p:grpSpPr>
        <p:sp>
          <p:nvSpPr>
            <p:cNvPr id="856" name="deep_sum([1, [2, 3], [[]]])"/>
            <p:cNvSpPr/>
            <p:nvPr/>
          </p:nvSpPr>
          <p:spPr>
            <a:xfrm>
              <a:off x="38100" y="38100"/>
              <a:ext cx="3082964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deep_sum([1, [2, 3], [[]]])</a:t>
              </a:r>
            </a:p>
          </p:txBody>
        </p:sp>
        <p:pic>
          <p:nvPicPr>
            <p:cNvPr id="855" name="deep_sum([1, [2, 3], [[]]])" descr="deep_sum([1, [2, 3], [[]]])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159164" cy="55833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It’s Technically Still A Call Stack"/>
          <p:cNvSpPr txBox="1"/>
          <p:nvPr>
            <p:ph type="title"/>
          </p:nvPr>
        </p:nvSpPr>
        <p:spPr>
          <a:xfrm>
            <a:off x="411200" y="365389"/>
            <a:ext cx="5413299" cy="680358"/>
          </a:xfrm>
          <a:prstGeom prst="rect">
            <a:avLst/>
          </a:prstGeom>
        </p:spPr>
        <p:txBody>
          <a:bodyPr/>
          <a:lstStyle>
            <a:lvl1pPr algn="l" defTabSz="258249">
              <a:defRPr sz="3298"/>
            </a:lvl1pPr>
          </a:lstStyle>
          <a:p>
            <a:pPr/>
            <a:r>
              <a:t>It’s Technically Still A Call Stack</a:t>
            </a:r>
          </a:p>
        </p:txBody>
      </p:sp>
      <p:sp>
        <p:nvSpPr>
          <p:cNvPr id="860" name="It’s just that the stack grows and shrinks a lot more."/>
          <p:cNvSpPr txBox="1"/>
          <p:nvPr>
            <p:ph type="body" sz="quarter" idx="1"/>
          </p:nvPr>
        </p:nvSpPr>
        <p:spPr>
          <a:xfrm>
            <a:off x="300543" y="1031019"/>
            <a:ext cx="5413299" cy="884362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It’s just that the stack grows and shrinks a lot more.</a:t>
            </a:r>
          </a:p>
        </p:txBody>
      </p:sp>
      <p:grpSp>
        <p:nvGrpSpPr>
          <p:cNvPr id="863" name="deep_sum([1, [2, 3], [[]]])"/>
          <p:cNvGrpSpPr/>
          <p:nvPr/>
        </p:nvGrpSpPr>
        <p:grpSpPr>
          <a:xfrm>
            <a:off x="2339096" y="3546403"/>
            <a:ext cx="3159165" cy="558338"/>
            <a:chOff x="0" y="0"/>
            <a:chExt cx="3159163" cy="558336"/>
          </a:xfrm>
        </p:grpSpPr>
        <p:sp>
          <p:nvSpPr>
            <p:cNvPr id="862" name="deep_sum([1, [2, 3], [[]]])"/>
            <p:cNvSpPr/>
            <p:nvPr/>
          </p:nvSpPr>
          <p:spPr>
            <a:xfrm>
              <a:off x="38100" y="38100"/>
              <a:ext cx="3082964" cy="482137"/>
            </a:xfrm>
            <a:prstGeom prst="roundRect">
              <a:avLst>
                <a:gd name="adj" fmla="val 270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174" tIns="14174" rIns="14174" bIns="14174" numCol="1" anchor="ctr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deep_sum([1, [2, 3], [[]]])</a:t>
              </a:r>
            </a:p>
          </p:txBody>
        </p:sp>
        <p:pic>
          <p:nvPicPr>
            <p:cNvPr id="861" name="deep_sum([1, [2, 3], [[]]])" descr="deep_sum([1, [2, 3], [[]]])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159164" cy="558337"/>
            </a:xfrm>
            <a:prstGeom prst="rect">
              <a:avLst/>
            </a:prstGeom>
            <a:effectLst/>
          </p:spPr>
        </p:pic>
      </p:grpSp>
      <p:sp>
        <p:nvSpPr>
          <p:cNvPr id="864" name="Arrow"/>
          <p:cNvSpPr/>
          <p:nvPr/>
        </p:nvSpPr>
        <p:spPr>
          <a:xfrm>
            <a:off x="5552033" y="3719738"/>
            <a:ext cx="406401" cy="211668"/>
          </a:xfrm>
          <a:prstGeom prst="rightArrow">
            <a:avLst>
              <a:gd name="adj1" fmla="val 32000"/>
              <a:gd name="adj2" fmla="val 122880"/>
            </a:avLst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65" name="6"/>
          <p:cNvSpPr txBox="1"/>
          <p:nvPr/>
        </p:nvSpPr>
        <p:spPr>
          <a:xfrm>
            <a:off x="6002079" y="3658997"/>
            <a:ext cx="193474" cy="3331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4174" tIns="14174" rIns="14174" bIns="14174" anchor="ctr">
            <a:spAutoFit/>
          </a:bodyPr>
          <a:lstStyle>
            <a:lvl1pPr>
              <a:defRPr sz="20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Why Recursion Is Cool"/>
          <p:cNvSpPr txBox="1"/>
          <p:nvPr>
            <p:ph type="title"/>
          </p:nvPr>
        </p:nvSpPr>
        <p:spPr>
          <a:xfrm>
            <a:off x="411200" y="365389"/>
            <a:ext cx="5413299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Why Recursion Is Cool</a:t>
            </a:r>
          </a:p>
        </p:txBody>
      </p:sp>
      <p:sp>
        <p:nvSpPr>
          <p:cNvPr id="868" name="While “regular recursion” might not be too hard to convert to iteration, tree recursion forms a tree, so it is much harder (if possible) to convert to iteration.…"/>
          <p:cNvSpPr txBox="1"/>
          <p:nvPr>
            <p:ph type="body" sz="half" idx="1"/>
          </p:nvPr>
        </p:nvSpPr>
        <p:spPr>
          <a:xfrm>
            <a:off x="300543" y="1018319"/>
            <a:ext cx="5413299" cy="1530781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While “regular recursion” might not be too hard to convert to iteration, tree recursion forms a tree, so it is much harder (if possible) to convert to iteration.</a:t>
            </a:r>
          </a:p>
          <a:p>
            <a:pPr>
              <a:buBlip>
                <a:blip r:embed="rId2"/>
              </a:buBlip>
            </a:pPr>
            <a:r>
              <a:t>So recursion is still pretty useful.</a:t>
            </a:r>
          </a:p>
        </p:txBody>
      </p:sp>
      <p:grpSp>
        <p:nvGrpSpPr>
          <p:cNvPr id="878" name="Group"/>
          <p:cNvGrpSpPr/>
          <p:nvPr/>
        </p:nvGrpSpPr>
        <p:grpSpPr>
          <a:xfrm>
            <a:off x="1173393" y="2695377"/>
            <a:ext cx="374024" cy="1360562"/>
            <a:chOff x="0" y="0"/>
            <a:chExt cx="374023" cy="1360560"/>
          </a:xfrm>
        </p:grpSpPr>
        <p:sp>
          <p:nvSpPr>
            <p:cNvPr id="869" name="Arrow"/>
            <p:cNvSpPr/>
            <p:nvPr/>
          </p:nvSpPr>
          <p:spPr>
            <a:xfrm rot="5400000">
              <a:off x="146538" y="258194"/>
              <a:ext cx="80948" cy="238264"/>
            </a:xfrm>
            <a:prstGeom prst="rightArrow">
              <a:avLst>
                <a:gd name="adj1" fmla="val 32000"/>
                <a:gd name="adj2" fmla="val 188381"/>
              </a:avLst>
            </a:prstGeom>
            <a:solidFill>
              <a:srgbClr val="EB0500">
                <a:alpha val="62000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70" name="Triangle"/>
            <p:cNvSpPr/>
            <p:nvPr/>
          </p:nvSpPr>
          <p:spPr>
            <a:xfrm flipH="1" rot="10800000">
              <a:off x="0" y="-1"/>
              <a:ext cx="374024" cy="322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2C6FF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71" name="Triangle"/>
            <p:cNvSpPr/>
            <p:nvPr/>
          </p:nvSpPr>
          <p:spPr>
            <a:xfrm flipH="1" rot="10800000">
              <a:off x="39559" y="431961"/>
              <a:ext cx="294905" cy="25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>
                <a:hueOff val="-317807"/>
                <a:satOff val="15445"/>
                <a:lumOff val="10392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72" name="Triangle"/>
            <p:cNvSpPr/>
            <p:nvPr/>
          </p:nvSpPr>
          <p:spPr>
            <a:xfrm flipH="1" rot="10800000">
              <a:off x="86119" y="806921"/>
              <a:ext cx="201786" cy="174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409CE6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73" name="Triangle"/>
            <p:cNvSpPr/>
            <p:nvPr/>
          </p:nvSpPr>
          <p:spPr>
            <a:xfrm flipH="1" rot="10800000">
              <a:off x="128691" y="1101542"/>
              <a:ext cx="116641" cy="100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74" name="Triangle"/>
            <p:cNvSpPr/>
            <p:nvPr/>
          </p:nvSpPr>
          <p:spPr>
            <a:xfrm flipH="1" rot="10800000">
              <a:off x="165381" y="1323236"/>
              <a:ext cx="43262" cy="37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16AB2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75" name="Arrow"/>
            <p:cNvSpPr/>
            <p:nvPr/>
          </p:nvSpPr>
          <p:spPr>
            <a:xfrm rot="5400000">
              <a:off x="146538" y="622789"/>
              <a:ext cx="80948" cy="238264"/>
            </a:xfrm>
            <a:prstGeom prst="rightArrow">
              <a:avLst>
                <a:gd name="adj1" fmla="val 32000"/>
                <a:gd name="adj2" fmla="val 188381"/>
              </a:avLst>
            </a:prstGeom>
            <a:solidFill>
              <a:srgbClr val="EB0500">
                <a:alpha val="62000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76" name="Arrow"/>
            <p:cNvSpPr/>
            <p:nvPr/>
          </p:nvSpPr>
          <p:spPr>
            <a:xfrm rot="5400000">
              <a:off x="146538" y="923143"/>
              <a:ext cx="80948" cy="238264"/>
            </a:xfrm>
            <a:prstGeom prst="rightArrow">
              <a:avLst>
                <a:gd name="adj1" fmla="val 32000"/>
                <a:gd name="adj2" fmla="val 188381"/>
              </a:avLst>
            </a:prstGeom>
            <a:solidFill>
              <a:srgbClr val="EB0500">
                <a:alpha val="62000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77" name="Arrow"/>
            <p:cNvSpPr/>
            <p:nvPr/>
          </p:nvSpPr>
          <p:spPr>
            <a:xfrm rot="5400000">
              <a:off x="146538" y="1142310"/>
              <a:ext cx="80948" cy="238264"/>
            </a:xfrm>
            <a:prstGeom prst="rightArrow">
              <a:avLst>
                <a:gd name="adj1" fmla="val 32000"/>
                <a:gd name="adj2" fmla="val 188381"/>
              </a:avLst>
            </a:prstGeom>
            <a:solidFill>
              <a:srgbClr val="EB0500">
                <a:alpha val="62000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974" name="Group"/>
          <p:cNvGrpSpPr/>
          <p:nvPr/>
        </p:nvGrpSpPr>
        <p:grpSpPr>
          <a:xfrm>
            <a:off x="2747946" y="2810947"/>
            <a:ext cx="2796708" cy="1129423"/>
            <a:chOff x="0" y="0"/>
            <a:chExt cx="2796706" cy="1129422"/>
          </a:xfrm>
        </p:grpSpPr>
        <p:sp>
          <p:nvSpPr>
            <p:cNvPr id="879" name="Triangle"/>
            <p:cNvSpPr/>
            <p:nvPr/>
          </p:nvSpPr>
          <p:spPr>
            <a:xfrm flipH="1" rot="10800000">
              <a:off x="1191448" y="-1"/>
              <a:ext cx="416483" cy="35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80" name="Triangle"/>
            <p:cNvSpPr/>
            <p:nvPr/>
          </p:nvSpPr>
          <p:spPr>
            <a:xfrm flipH="1" rot="10800000">
              <a:off x="1295351" y="630898"/>
              <a:ext cx="208676" cy="180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81" name="Triangle"/>
            <p:cNvSpPr/>
            <p:nvPr/>
          </p:nvSpPr>
          <p:spPr>
            <a:xfrm flipH="1" rot="10800000">
              <a:off x="2218754" y="630735"/>
              <a:ext cx="208675" cy="180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82" name="Triangle"/>
            <p:cNvSpPr/>
            <p:nvPr/>
          </p:nvSpPr>
          <p:spPr>
            <a:xfrm flipH="1" rot="10800000">
              <a:off x="346550" y="630898"/>
              <a:ext cx="208675" cy="180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14174" tIns="14174" rIns="14174" bIns="1417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886" name="Group"/>
            <p:cNvGrpSpPr/>
            <p:nvPr/>
          </p:nvGrpSpPr>
          <p:grpSpPr>
            <a:xfrm>
              <a:off x="471129" y="381598"/>
              <a:ext cx="1840275" cy="228508"/>
              <a:chOff x="0" y="0"/>
              <a:chExt cx="1840273" cy="228507"/>
            </a:xfrm>
          </p:grpSpPr>
          <p:sp>
            <p:nvSpPr>
              <p:cNvPr id="883" name="Line"/>
              <p:cNvSpPr/>
              <p:nvPr/>
            </p:nvSpPr>
            <p:spPr>
              <a:xfrm flipV="1">
                <a:off x="924649" y="-1"/>
                <a:ext cx="1" cy="228509"/>
              </a:xfrm>
              <a:prstGeom prst="line">
                <a:avLst/>
              </a:prstGeom>
              <a:noFill/>
              <a:ln w="25400" cap="flat">
                <a:solidFill>
                  <a:srgbClr val="D40D00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84" name="Line"/>
              <p:cNvSpPr/>
              <p:nvPr/>
            </p:nvSpPr>
            <p:spPr>
              <a:xfrm flipH="1" flipV="1">
                <a:off x="948266" y="12441"/>
                <a:ext cx="892008" cy="183289"/>
              </a:xfrm>
              <a:prstGeom prst="line">
                <a:avLst/>
              </a:prstGeom>
              <a:noFill/>
              <a:ln w="25400" cap="flat">
                <a:solidFill>
                  <a:srgbClr val="D40D00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85" name="Line"/>
              <p:cNvSpPr/>
              <p:nvPr/>
            </p:nvSpPr>
            <p:spPr>
              <a:xfrm flipV="1">
                <a:off x="-1" y="12440"/>
                <a:ext cx="892008" cy="183288"/>
              </a:xfrm>
              <a:prstGeom prst="line">
                <a:avLst/>
              </a:prstGeom>
              <a:noFill/>
              <a:ln w="25400" cap="flat">
                <a:solidFill>
                  <a:srgbClr val="D40D00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915" name="Group"/>
            <p:cNvGrpSpPr/>
            <p:nvPr/>
          </p:nvGrpSpPr>
          <p:grpSpPr>
            <a:xfrm>
              <a:off x="947465" y="831726"/>
              <a:ext cx="901776" cy="295868"/>
              <a:chOff x="0" y="0"/>
              <a:chExt cx="901774" cy="295866"/>
            </a:xfrm>
          </p:grpSpPr>
          <p:sp>
            <p:nvSpPr>
              <p:cNvPr id="887" name="Triangle"/>
              <p:cNvSpPr/>
              <p:nvPr/>
            </p:nvSpPr>
            <p:spPr>
              <a:xfrm flipH="1" rot="10800000">
                <a:off x="399839" y="99688"/>
                <a:ext cx="104768" cy="90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88" name="Triangle"/>
              <p:cNvSpPr/>
              <p:nvPr/>
            </p:nvSpPr>
            <p:spPr>
              <a:xfrm flipH="1" rot="10800000">
                <a:off x="707448" y="99688"/>
                <a:ext cx="104768" cy="90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89" name="Triangle"/>
              <p:cNvSpPr/>
              <p:nvPr/>
            </p:nvSpPr>
            <p:spPr>
              <a:xfrm flipH="1" rot="10800000">
                <a:off x="92231" y="99688"/>
                <a:ext cx="104768" cy="90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90" name="Triangle"/>
              <p:cNvSpPr/>
              <p:nvPr/>
            </p:nvSpPr>
            <p:spPr>
              <a:xfrm flipH="1" rot="10800000">
                <a:off x="426402" y="250208"/>
                <a:ext cx="51643" cy="445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91" name="Triangle"/>
              <p:cNvSpPr/>
              <p:nvPr/>
            </p:nvSpPr>
            <p:spPr>
              <a:xfrm flipH="1" rot="10800000">
                <a:off x="543860" y="250208"/>
                <a:ext cx="51643" cy="445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92" name="Triangle"/>
              <p:cNvSpPr/>
              <p:nvPr/>
            </p:nvSpPr>
            <p:spPr>
              <a:xfrm flipH="1" rot="10800000">
                <a:off x="306272" y="251312"/>
                <a:ext cx="51643" cy="44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896" name="Group"/>
              <p:cNvGrpSpPr/>
              <p:nvPr/>
            </p:nvGrpSpPr>
            <p:grpSpPr>
              <a:xfrm>
                <a:off x="134530" y="0"/>
                <a:ext cx="635387" cy="78897"/>
                <a:chOff x="0" y="0"/>
                <a:chExt cx="635386" cy="78896"/>
              </a:xfrm>
            </p:grpSpPr>
            <p:sp>
              <p:nvSpPr>
                <p:cNvPr id="893" name="Line"/>
                <p:cNvSpPr/>
                <p:nvPr/>
              </p:nvSpPr>
              <p:spPr>
                <a:xfrm flipV="1">
                  <a:off x="319251" y="-1"/>
                  <a:ext cx="1" cy="78898"/>
                </a:xfrm>
                <a:prstGeom prst="line">
                  <a:avLst/>
                </a:prstGeom>
                <a:noFill/>
                <a:ln w="6350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94" name="Line"/>
                <p:cNvSpPr/>
                <p:nvPr/>
              </p:nvSpPr>
              <p:spPr>
                <a:xfrm flipH="1" flipV="1">
                  <a:off x="327405" y="4295"/>
                  <a:ext cx="307982" cy="63284"/>
                </a:xfrm>
                <a:prstGeom prst="line">
                  <a:avLst/>
                </a:prstGeom>
                <a:noFill/>
                <a:ln w="6350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95" name="Line"/>
                <p:cNvSpPr/>
                <p:nvPr/>
              </p:nvSpPr>
              <p:spPr>
                <a:xfrm flipV="1">
                  <a:off x="-1" y="4295"/>
                  <a:ext cx="307982" cy="63284"/>
                </a:xfrm>
                <a:prstGeom prst="line">
                  <a:avLst/>
                </a:prstGeom>
                <a:noFill/>
                <a:ln w="6350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900" name="Group"/>
              <p:cNvGrpSpPr/>
              <p:nvPr/>
            </p:nvGrpSpPr>
            <p:grpSpPr>
              <a:xfrm>
                <a:off x="323187" y="208187"/>
                <a:ext cx="258073" cy="32046"/>
                <a:chOff x="0" y="0"/>
                <a:chExt cx="258072" cy="32044"/>
              </a:xfrm>
            </p:grpSpPr>
            <p:sp>
              <p:nvSpPr>
                <p:cNvPr id="897" name="Line"/>
                <p:cNvSpPr/>
                <p:nvPr/>
              </p:nvSpPr>
              <p:spPr>
                <a:xfrm flipV="1">
                  <a:off x="129669" y="0"/>
                  <a:ext cx="1" cy="32045"/>
                </a:xfrm>
                <a:prstGeom prst="line">
                  <a:avLst/>
                </a:prstGeom>
                <a:noFill/>
                <a:ln w="3175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98" name="Line"/>
                <p:cNvSpPr/>
                <p:nvPr/>
              </p:nvSpPr>
              <p:spPr>
                <a:xfrm flipH="1" flipV="1">
                  <a:off x="132981" y="1744"/>
                  <a:ext cx="125092" cy="25705"/>
                </a:xfrm>
                <a:prstGeom prst="line">
                  <a:avLst/>
                </a:prstGeom>
                <a:noFill/>
                <a:ln w="3175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99" name="Line"/>
                <p:cNvSpPr/>
                <p:nvPr/>
              </p:nvSpPr>
              <p:spPr>
                <a:xfrm flipV="1">
                  <a:off x="0" y="1744"/>
                  <a:ext cx="125092" cy="25704"/>
                </a:xfrm>
                <a:prstGeom prst="line">
                  <a:avLst/>
                </a:prstGeom>
                <a:noFill/>
                <a:ln w="3175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901" name="Triangle"/>
              <p:cNvSpPr/>
              <p:nvPr/>
            </p:nvSpPr>
            <p:spPr>
              <a:xfrm flipH="1" rot="10800000">
                <a:off x="120129" y="250208"/>
                <a:ext cx="51643" cy="445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02" name="Triangle"/>
              <p:cNvSpPr/>
              <p:nvPr/>
            </p:nvSpPr>
            <p:spPr>
              <a:xfrm flipH="1" rot="10800000">
                <a:off x="237588" y="250208"/>
                <a:ext cx="51643" cy="445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03" name="Triangle"/>
              <p:cNvSpPr/>
              <p:nvPr/>
            </p:nvSpPr>
            <p:spPr>
              <a:xfrm flipH="1" rot="10800000">
                <a:off x="0" y="251312"/>
                <a:ext cx="51643" cy="44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907" name="Group"/>
              <p:cNvGrpSpPr/>
              <p:nvPr/>
            </p:nvGrpSpPr>
            <p:grpSpPr>
              <a:xfrm>
                <a:off x="16914" y="208187"/>
                <a:ext cx="258074" cy="32046"/>
                <a:chOff x="0" y="0"/>
                <a:chExt cx="258072" cy="32044"/>
              </a:xfrm>
            </p:grpSpPr>
            <p:sp>
              <p:nvSpPr>
                <p:cNvPr id="904" name="Line"/>
                <p:cNvSpPr/>
                <p:nvPr/>
              </p:nvSpPr>
              <p:spPr>
                <a:xfrm flipV="1">
                  <a:off x="129669" y="0"/>
                  <a:ext cx="1" cy="32045"/>
                </a:xfrm>
                <a:prstGeom prst="line">
                  <a:avLst/>
                </a:prstGeom>
                <a:noFill/>
                <a:ln w="3175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05" name="Line"/>
                <p:cNvSpPr/>
                <p:nvPr/>
              </p:nvSpPr>
              <p:spPr>
                <a:xfrm flipH="1" flipV="1">
                  <a:off x="132981" y="1744"/>
                  <a:ext cx="125092" cy="25705"/>
                </a:xfrm>
                <a:prstGeom prst="line">
                  <a:avLst/>
                </a:prstGeom>
                <a:noFill/>
                <a:ln w="3175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06" name="Line"/>
                <p:cNvSpPr/>
                <p:nvPr/>
              </p:nvSpPr>
              <p:spPr>
                <a:xfrm flipV="1">
                  <a:off x="0" y="1744"/>
                  <a:ext cx="125092" cy="25704"/>
                </a:xfrm>
                <a:prstGeom prst="line">
                  <a:avLst/>
                </a:prstGeom>
                <a:noFill/>
                <a:ln w="3175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908" name="Triangle"/>
              <p:cNvSpPr/>
              <p:nvPr/>
            </p:nvSpPr>
            <p:spPr>
              <a:xfrm flipH="1" rot="10800000">
                <a:off x="732674" y="250208"/>
                <a:ext cx="51643" cy="445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09" name="Triangle"/>
              <p:cNvSpPr/>
              <p:nvPr/>
            </p:nvSpPr>
            <p:spPr>
              <a:xfrm flipH="1" rot="10800000">
                <a:off x="850132" y="250208"/>
                <a:ext cx="51643" cy="445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10" name="Triangle"/>
              <p:cNvSpPr/>
              <p:nvPr/>
            </p:nvSpPr>
            <p:spPr>
              <a:xfrm flipH="1" rot="10800000">
                <a:off x="612544" y="251312"/>
                <a:ext cx="51643" cy="44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914" name="Group"/>
              <p:cNvGrpSpPr/>
              <p:nvPr/>
            </p:nvGrpSpPr>
            <p:grpSpPr>
              <a:xfrm>
                <a:off x="629459" y="208187"/>
                <a:ext cx="258073" cy="32046"/>
                <a:chOff x="0" y="0"/>
                <a:chExt cx="258072" cy="32044"/>
              </a:xfrm>
            </p:grpSpPr>
            <p:sp>
              <p:nvSpPr>
                <p:cNvPr id="911" name="Line"/>
                <p:cNvSpPr/>
                <p:nvPr/>
              </p:nvSpPr>
              <p:spPr>
                <a:xfrm flipV="1">
                  <a:off x="129669" y="0"/>
                  <a:ext cx="1" cy="32045"/>
                </a:xfrm>
                <a:prstGeom prst="line">
                  <a:avLst/>
                </a:prstGeom>
                <a:noFill/>
                <a:ln w="3175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12" name="Line"/>
                <p:cNvSpPr/>
                <p:nvPr/>
              </p:nvSpPr>
              <p:spPr>
                <a:xfrm flipH="1" flipV="1">
                  <a:off x="132981" y="1744"/>
                  <a:ext cx="125092" cy="25705"/>
                </a:xfrm>
                <a:prstGeom prst="line">
                  <a:avLst/>
                </a:prstGeom>
                <a:noFill/>
                <a:ln w="3175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13" name="Line"/>
                <p:cNvSpPr/>
                <p:nvPr/>
              </p:nvSpPr>
              <p:spPr>
                <a:xfrm flipV="1">
                  <a:off x="0" y="1744"/>
                  <a:ext cx="125092" cy="25704"/>
                </a:xfrm>
                <a:prstGeom prst="line">
                  <a:avLst/>
                </a:prstGeom>
                <a:noFill/>
                <a:ln w="3175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</p:grpSp>
        </p:grpSp>
        <p:grpSp>
          <p:nvGrpSpPr>
            <p:cNvPr id="944" name="Group"/>
            <p:cNvGrpSpPr/>
            <p:nvPr/>
          </p:nvGrpSpPr>
          <p:grpSpPr>
            <a:xfrm>
              <a:off x="-1" y="833555"/>
              <a:ext cx="901776" cy="295868"/>
              <a:chOff x="0" y="0"/>
              <a:chExt cx="901774" cy="295866"/>
            </a:xfrm>
          </p:grpSpPr>
          <p:sp>
            <p:nvSpPr>
              <p:cNvPr id="916" name="Triangle"/>
              <p:cNvSpPr/>
              <p:nvPr/>
            </p:nvSpPr>
            <p:spPr>
              <a:xfrm flipH="1" rot="10800000">
                <a:off x="399839" y="99688"/>
                <a:ext cx="104768" cy="90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17" name="Triangle"/>
              <p:cNvSpPr/>
              <p:nvPr/>
            </p:nvSpPr>
            <p:spPr>
              <a:xfrm flipH="1" rot="10800000">
                <a:off x="707448" y="99688"/>
                <a:ext cx="104768" cy="90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18" name="Triangle"/>
              <p:cNvSpPr/>
              <p:nvPr/>
            </p:nvSpPr>
            <p:spPr>
              <a:xfrm flipH="1" rot="10800000">
                <a:off x="92231" y="99688"/>
                <a:ext cx="104768" cy="90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19" name="Triangle"/>
              <p:cNvSpPr/>
              <p:nvPr/>
            </p:nvSpPr>
            <p:spPr>
              <a:xfrm flipH="1" rot="10800000">
                <a:off x="426402" y="250208"/>
                <a:ext cx="51643" cy="445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20" name="Triangle"/>
              <p:cNvSpPr/>
              <p:nvPr/>
            </p:nvSpPr>
            <p:spPr>
              <a:xfrm flipH="1" rot="10800000">
                <a:off x="543860" y="250208"/>
                <a:ext cx="51643" cy="445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21" name="Triangle"/>
              <p:cNvSpPr/>
              <p:nvPr/>
            </p:nvSpPr>
            <p:spPr>
              <a:xfrm flipH="1" rot="10800000">
                <a:off x="306272" y="251312"/>
                <a:ext cx="51643" cy="44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925" name="Group"/>
              <p:cNvGrpSpPr/>
              <p:nvPr/>
            </p:nvGrpSpPr>
            <p:grpSpPr>
              <a:xfrm>
                <a:off x="134530" y="0"/>
                <a:ext cx="635387" cy="78897"/>
                <a:chOff x="0" y="0"/>
                <a:chExt cx="635386" cy="78896"/>
              </a:xfrm>
            </p:grpSpPr>
            <p:sp>
              <p:nvSpPr>
                <p:cNvPr id="922" name="Line"/>
                <p:cNvSpPr/>
                <p:nvPr/>
              </p:nvSpPr>
              <p:spPr>
                <a:xfrm flipV="1">
                  <a:off x="319251" y="-1"/>
                  <a:ext cx="1" cy="78898"/>
                </a:xfrm>
                <a:prstGeom prst="line">
                  <a:avLst/>
                </a:prstGeom>
                <a:noFill/>
                <a:ln w="6350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23" name="Line"/>
                <p:cNvSpPr/>
                <p:nvPr/>
              </p:nvSpPr>
              <p:spPr>
                <a:xfrm flipH="1" flipV="1">
                  <a:off x="327405" y="4295"/>
                  <a:ext cx="307982" cy="63284"/>
                </a:xfrm>
                <a:prstGeom prst="line">
                  <a:avLst/>
                </a:prstGeom>
                <a:noFill/>
                <a:ln w="6350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24" name="Line"/>
                <p:cNvSpPr/>
                <p:nvPr/>
              </p:nvSpPr>
              <p:spPr>
                <a:xfrm flipV="1">
                  <a:off x="-1" y="4295"/>
                  <a:ext cx="307982" cy="63284"/>
                </a:xfrm>
                <a:prstGeom prst="line">
                  <a:avLst/>
                </a:prstGeom>
                <a:noFill/>
                <a:ln w="6350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929" name="Group"/>
              <p:cNvGrpSpPr/>
              <p:nvPr/>
            </p:nvGrpSpPr>
            <p:grpSpPr>
              <a:xfrm>
                <a:off x="323187" y="208187"/>
                <a:ext cx="258073" cy="32046"/>
                <a:chOff x="0" y="0"/>
                <a:chExt cx="258072" cy="32044"/>
              </a:xfrm>
            </p:grpSpPr>
            <p:sp>
              <p:nvSpPr>
                <p:cNvPr id="926" name="Line"/>
                <p:cNvSpPr/>
                <p:nvPr/>
              </p:nvSpPr>
              <p:spPr>
                <a:xfrm flipV="1">
                  <a:off x="129669" y="0"/>
                  <a:ext cx="1" cy="32045"/>
                </a:xfrm>
                <a:prstGeom prst="line">
                  <a:avLst/>
                </a:prstGeom>
                <a:noFill/>
                <a:ln w="3175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27" name="Line"/>
                <p:cNvSpPr/>
                <p:nvPr/>
              </p:nvSpPr>
              <p:spPr>
                <a:xfrm flipH="1" flipV="1">
                  <a:off x="132981" y="1744"/>
                  <a:ext cx="125092" cy="25705"/>
                </a:xfrm>
                <a:prstGeom prst="line">
                  <a:avLst/>
                </a:prstGeom>
                <a:noFill/>
                <a:ln w="3175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28" name="Line"/>
                <p:cNvSpPr/>
                <p:nvPr/>
              </p:nvSpPr>
              <p:spPr>
                <a:xfrm flipV="1">
                  <a:off x="0" y="1744"/>
                  <a:ext cx="125092" cy="25704"/>
                </a:xfrm>
                <a:prstGeom prst="line">
                  <a:avLst/>
                </a:prstGeom>
                <a:noFill/>
                <a:ln w="3175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930" name="Triangle"/>
              <p:cNvSpPr/>
              <p:nvPr/>
            </p:nvSpPr>
            <p:spPr>
              <a:xfrm flipH="1" rot="10800000">
                <a:off x="120129" y="250208"/>
                <a:ext cx="51643" cy="445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31" name="Triangle"/>
              <p:cNvSpPr/>
              <p:nvPr/>
            </p:nvSpPr>
            <p:spPr>
              <a:xfrm flipH="1" rot="10800000">
                <a:off x="237588" y="250208"/>
                <a:ext cx="51643" cy="445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32" name="Triangle"/>
              <p:cNvSpPr/>
              <p:nvPr/>
            </p:nvSpPr>
            <p:spPr>
              <a:xfrm flipH="1" rot="10800000">
                <a:off x="0" y="251312"/>
                <a:ext cx="51643" cy="44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936" name="Group"/>
              <p:cNvGrpSpPr/>
              <p:nvPr/>
            </p:nvGrpSpPr>
            <p:grpSpPr>
              <a:xfrm>
                <a:off x="16914" y="208187"/>
                <a:ext cx="258074" cy="32046"/>
                <a:chOff x="0" y="0"/>
                <a:chExt cx="258072" cy="32044"/>
              </a:xfrm>
            </p:grpSpPr>
            <p:sp>
              <p:nvSpPr>
                <p:cNvPr id="933" name="Line"/>
                <p:cNvSpPr/>
                <p:nvPr/>
              </p:nvSpPr>
              <p:spPr>
                <a:xfrm flipV="1">
                  <a:off x="129669" y="0"/>
                  <a:ext cx="1" cy="32045"/>
                </a:xfrm>
                <a:prstGeom prst="line">
                  <a:avLst/>
                </a:prstGeom>
                <a:noFill/>
                <a:ln w="3175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34" name="Line"/>
                <p:cNvSpPr/>
                <p:nvPr/>
              </p:nvSpPr>
              <p:spPr>
                <a:xfrm flipH="1" flipV="1">
                  <a:off x="132981" y="1744"/>
                  <a:ext cx="125092" cy="25705"/>
                </a:xfrm>
                <a:prstGeom prst="line">
                  <a:avLst/>
                </a:prstGeom>
                <a:noFill/>
                <a:ln w="3175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35" name="Line"/>
                <p:cNvSpPr/>
                <p:nvPr/>
              </p:nvSpPr>
              <p:spPr>
                <a:xfrm flipV="1">
                  <a:off x="0" y="1744"/>
                  <a:ext cx="125092" cy="25704"/>
                </a:xfrm>
                <a:prstGeom prst="line">
                  <a:avLst/>
                </a:prstGeom>
                <a:noFill/>
                <a:ln w="3175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937" name="Triangle"/>
              <p:cNvSpPr/>
              <p:nvPr/>
            </p:nvSpPr>
            <p:spPr>
              <a:xfrm flipH="1" rot="10800000">
                <a:off x="732674" y="250208"/>
                <a:ext cx="51643" cy="445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38" name="Triangle"/>
              <p:cNvSpPr/>
              <p:nvPr/>
            </p:nvSpPr>
            <p:spPr>
              <a:xfrm flipH="1" rot="10800000">
                <a:off x="850132" y="250208"/>
                <a:ext cx="51643" cy="445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39" name="Triangle"/>
              <p:cNvSpPr/>
              <p:nvPr/>
            </p:nvSpPr>
            <p:spPr>
              <a:xfrm flipH="1" rot="10800000">
                <a:off x="612544" y="251312"/>
                <a:ext cx="51643" cy="44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943" name="Group"/>
              <p:cNvGrpSpPr/>
              <p:nvPr/>
            </p:nvGrpSpPr>
            <p:grpSpPr>
              <a:xfrm>
                <a:off x="629459" y="208187"/>
                <a:ext cx="258073" cy="32046"/>
                <a:chOff x="0" y="0"/>
                <a:chExt cx="258072" cy="32044"/>
              </a:xfrm>
            </p:grpSpPr>
            <p:sp>
              <p:nvSpPr>
                <p:cNvPr id="940" name="Line"/>
                <p:cNvSpPr/>
                <p:nvPr/>
              </p:nvSpPr>
              <p:spPr>
                <a:xfrm flipV="1">
                  <a:off x="129669" y="0"/>
                  <a:ext cx="1" cy="32045"/>
                </a:xfrm>
                <a:prstGeom prst="line">
                  <a:avLst/>
                </a:prstGeom>
                <a:noFill/>
                <a:ln w="3175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41" name="Line"/>
                <p:cNvSpPr/>
                <p:nvPr/>
              </p:nvSpPr>
              <p:spPr>
                <a:xfrm flipH="1" flipV="1">
                  <a:off x="132981" y="1744"/>
                  <a:ext cx="125092" cy="25705"/>
                </a:xfrm>
                <a:prstGeom prst="line">
                  <a:avLst/>
                </a:prstGeom>
                <a:noFill/>
                <a:ln w="3175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42" name="Line"/>
                <p:cNvSpPr/>
                <p:nvPr/>
              </p:nvSpPr>
              <p:spPr>
                <a:xfrm flipV="1">
                  <a:off x="0" y="1744"/>
                  <a:ext cx="125092" cy="25704"/>
                </a:xfrm>
                <a:prstGeom prst="line">
                  <a:avLst/>
                </a:prstGeom>
                <a:noFill/>
                <a:ln w="3175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</p:grpSp>
        </p:grpSp>
        <p:grpSp>
          <p:nvGrpSpPr>
            <p:cNvPr id="973" name="Group"/>
            <p:cNvGrpSpPr/>
            <p:nvPr/>
          </p:nvGrpSpPr>
          <p:grpSpPr>
            <a:xfrm>
              <a:off x="1894931" y="833555"/>
              <a:ext cx="901776" cy="295868"/>
              <a:chOff x="0" y="0"/>
              <a:chExt cx="901774" cy="295866"/>
            </a:xfrm>
          </p:grpSpPr>
          <p:sp>
            <p:nvSpPr>
              <p:cNvPr id="945" name="Triangle"/>
              <p:cNvSpPr/>
              <p:nvPr/>
            </p:nvSpPr>
            <p:spPr>
              <a:xfrm flipH="1" rot="10800000">
                <a:off x="399839" y="99688"/>
                <a:ext cx="104768" cy="90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46" name="Triangle"/>
              <p:cNvSpPr/>
              <p:nvPr/>
            </p:nvSpPr>
            <p:spPr>
              <a:xfrm flipH="1" rot="10800000">
                <a:off x="707448" y="99688"/>
                <a:ext cx="104768" cy="90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47" name="Triangle"/>
              <p:cNvSpPr/>
              <p:nvPr/>
            </p:nvSpPr>
            <p:spPr>
              <a:xfrm flipH="1" rot="10800000">
                <a:off x="92231" y="99688"/>
                <a:ext cx="104768" cy="90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48" name="Triangle"/>
              <p:cNvSpPr/>
              <p:nvPr/>
            </p:nvSpPr>
            <p:spPr>
              <a:xfrm flipH="1" rot="10800000">
                <a:off x="426402" y="250208"/>
                <a:ext cx="51643" cy="445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49" name="Triangle"/>
              <p:cNvSpPr/>
              <p:nvPr/>
            </p:nvSpPr>
            <p:spPr>
              <a:xfrm flipH="1" rot="10800000">
                <a:off x="543860" y="250208"/>
                <a:ext cx="51643" cy="445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50" name="Triangle"/>
              <p:cNvSpPr/>
              <p:nvPr/>
            </p:nvSpPr>
            <p:spPr>
              <a:xfrm flipH="1" rot="10800000">
                <a:off x="306272" y="251312"/>
                <a:ext cx="51643" cy="44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954" name="Group"/>
              <p:cNvGrpSpPr/>
              <p:nvPr/>
            </p:nvGrpSpPr>
            <p:grpSpPr>
              <a:xfrm>
                <a:off x="134530" y="0"/>
                <a:ext cx="635387" cy="78897"/>
                <a:chOff x="0" y="0"/>
                <a:chExt cx="635386" cy="78896"/>
              </a:xfrm>
            </p:grpSpPr>
            <p:sp>
              <p:nvSpPr>
                <p:cNvPr id="951" name="Line"/>
                <p:cNvSpPr/>
                <p:nvPr/>
              </p:nvSpPr>
              <p:spPr>
                <a:xfrm flipV="1">
                  <a:off x="319251" y="-1"/>
                  <a:ext cx="1" cy="78898"/>
                </a:xfrm>
                <a:prstGeom prst="line">
                  <a:avLst/>
                </a:prstGeom>
                <a:noFill/>
                <a:ln w="6350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52" name="Line"/>
                <p:cNvSpPr/>
                <p:nvPr/>
              </p:nvSpPr>
              <p:spPr>
                <a:xfrm flipH="1" flipV="1">
                  <a:off x="327405" y="4295"/>
                  <a:ext cx="307982" cy="63284"/>
                </a:xfrm>
                <a:prstGeom prst="line">
                  <a:avLst/>
                </a:prstGeom>
                <a:noFill/>
                <a:ln w="6350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53" name="Line"/>
                <p:cNvSpPr/>
                <p:nvPr/>
              </p:nvSpPr>
              <p:spPr>
                <a:xfrm flipV="1">
                  <a:off x="-1" y="4295"/>
                  <a:ext cx="307982" cy="63284"/>
                </a:xfrm>
                <a:prstGeom prst="line">
                  <a:avLst/>
                </a:prstGeom>
                <a:noFill/>
                <a:ln w="6350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958" name="Group"/>
              <p:cNvGrpSpPr/>
              <p:nvPr/>
            </p:nvGrpSpPr>
            <p:grpSpPr>
              <a:xfrm>
                <a:off x="323187" y="208187"/>
                <a:ext cx="258073" cy="32046"/>
                <a:chOff x="0" y="0"/>
                <a:chExt cx="258072" cy="32044"/>
              </a:xfrm>
            </p:grpSpPr>
            <p:sp>
              <p:nvSpPr>
                <p:cNvPr id="955" name="Line"/>
                <p:cNvSpPr/>
                <p:nvPr/>
              </p:nvSpPr>
              <p:spPr>
                <a:xfrm flipV="1">
                  <a:off x="129669" y="0"/>
                  <a:ext cx="1" cy="32045"/>
                </a:xfrm>
                <a:prstGeom prst="line">
                  <a:avLst/>
                </a:prstGeom>
                <a:noFill/>
                <a:ln w="3175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56" name="Line"/>
                <p:cNvSpPr/>
                <p:nvPr/>
              </p:nvSpPr>
              <p:spPr>
                <a:xfrm flipH="1" flipV="1">
                  <a:off x="132981" y="1744"/>
                  <a:ext cx="125092" cy="25705"/>
                </a:xfrm>
                <a:prstGeom prst="line">
                  <a:avLst/>
                </a:prstGeom>
                <a:noFill/>
                <a:ln w="3175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57" name="Line"/>
                <p:cNvSpPr/>
                <p:nvPr/>
              </p:nvSpPr>
              <p:spPr>
                <a:xfrm flipV="1">
                  <a:off x="0" y="1744"/>
                  <a:ext cx="125092" cy="25704"/>
                </a:xfrm>
                <a:prstGeom prst="line">
                  <a:avLst/>
                </a:prstGeom>
                <a:noFill/>
                <a:ln w="3175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959" name="Triangle"/>
              <p:cNvSpPr/>
              <p:nvPr/>
            </p:nvSpPr>
            <p:spPr>
              <a:xfrm flipH="1" rot="10800000">
                <a:off x="120129" y="250208"/>
                <a:ext cx="51643" cy="445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60" name="Triangle"/>
              <p:cNvSpPr/>
              <p:nvPr/>
            </p:nvSpPr>
            <p:spPr>
              <a:xfrm flipH="1" rot="10800000">
                <a:off x="237588" y="250208"/>
                <a:ext cx="51643" cy="445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61" name="Triangle"/>
              <p:cNvSpPr/>
              <p:nvPr/>
            </p:nvSpPr>
            <p:spPr>
              <a:xfrm flipH="1" rot="10800000">
                <a:off x="0" y="251312"/>
                <a:ext cx="51643" cy="44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965" name="Group"/>
              <p:cNvGrpSpPr/>
              <p:nvPr/>
            </p:nvGrpSpPr>
            <p:grpSpPr>
              <a:xfrm>
                <a:off x="16914" y="208187"/>
                <a:ext cx="258074" cy="32046"/>
                <a:chOff x="0" y="0"/>
                <a:chExt cx="258072" cy="32044"/>
              </a:xfrm>
            </p:grpSpPr>
            <p:sp>
              <p:nvSpPr>
                <p:cNvPr id="962" name="Line"/>
                <p:cNvSpPr/>
                <p:nvPr/>
              </p:nvSpPr>
              <p:spPr>
                <a:xfrm flipV="1">
                  <a:off x="129669" y="0"/>
                  <a:ext cx="1" cy="32045"/>
                </a:xfrm>
                <a:prstGeom prst="line">
                  <a:avLst/>
                </a:prstGeom>
                <a:noFill/>
                <a:ln w="3175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63" name="Line"/>
                <p:cNvSpPr/>
                <p:nvPr/>
              </p:nvSpPr>
              <p:spPr>
                <a:xfrm flipH="1" flipV="1">
                  <a:off x="132981" y="1744"/>
                  <a:ext cx="125092" cy="25705"/>
                </a:xfrm>
                <a:prstGeom prst="line">
                  <a:avLst/>
                </a:prstGeom>
                <a:noFill/>
                <a:ln w="3175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64" name="Line"/>
                <p:cNvSpPr/>
                <p:nvPr/>
              </p:nvSpPr>
              <p:spPr>
                <a:xfrm flipV="1">
                  <a:off x="0" y="1744"/>
                  <a:ext cx="125092" cy="25704"/>
                </a:xfrm>
                <a:prstGeom prst="line">
                  <a:avLst/>
                </a:prstGeom>
                <a:noFill/>
                <a:ln w="3175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966" name="Triangle"/>
              <p:cNvSpPr/>
              <p:nvPr/>
            </p:nvSpPr>
            <p:spPr>
              <a:xfrm flipH="1" rot="10800000">
                <a:off x="732674" y="250208"/>
                <a:ext cx="51643" cy="445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67" name="Triangle"/>
              <p:cNvSpPr/>
              <p:nvPr/>
            </p:nvSpPr>
            <p:spPr>
              <a:xfrm flipH="1" rot="10800000">
                <a:off x="850132" y="250208"/>
                <a:ext cx="51643" cy="445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68" name="Triangle"/>
              <p:cNvSpPr/>
              <p:nvPr/>
            </p:nvSpPr>
            <p:spPr>
              <a:xfrm flipH="1" rot="10800000">
                <a:off x="612544" y="251312"/>
                <a:ext cx="51643" cy="44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972" name="Group"/>
              <p:cNvGrpSpPr/>
              <p:nvPr/>
            </p:nvGrpSpPr>
            <p:grpSpPr>
              <a:xfrm>
                <a:off x="629459" y="208187"/>
                <a:ext cx="258073" cy="32046"/>
                <a:chOff x="0" y="0"/>
                <a:chExt cx="258072" cy="32044"/>
              </a:xfrm>
            </p:grpSpPr>
            <p:sp>
              <p:nvSpPr>
                <p:cNvPr id="969" name="Line"/>
                <p:cNvSpPr/>
                <p:nvPr/>
              </p:nvSpPr>
              <p:spPr>
                <a:xfrm flipV="1">
                  <a:off x="129669" y="0"/>
                  <a:ext cx="1" cy="32045"/>
                </a:xfrm>
                <a:prstGeom prst="line">
                  <a:avLst/>
                </a:prstGeom>
                <a:noFill/>
                <a:ln w="3175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70" name="Line"/>
                <p:cNvSpPr/>
                <p:nvPr/>
              </p:nvSpPr>
              <p:spPr>
                <a:xfrm flipH="1" flipV="1">
                  <a:off x="132981" y="1744"/>
                  <a:ext cx="125092" cy="25705"/>
                </a:xfrm>
                <a:prstGeom prst="line">
                  <a:avLst/>
                </a:prstGeom>
                <a:noFill/>
                <a:ln w="3175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71" name="Line"/>
                <p:cNvSpPr/>
                <p:nvPr/>
              </p:nvSpPr>
              <p:spPr>
                <a:xfrm flipV="1">
                  <a:off x="0" y="1744"/>
                  <a:ext cx="125092" cy="25704"/>
                </a:xfrm>
                <a:prstGeom prst="line">
                  <a:avLst/>
                </a:prstGeom>
                <a:noFill/>
                <a:ln w="3175" cap="flat">
                  <a:solidFill>
                    <a:srgbClr val="D40D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14174" tIns="14174" rIns="14174" bIns="14174" numCol="1" anchor="ctr">
                  <a:noAutofit/>
                </a:bodyPr>
                <a:lstStyle/>
                <a:p>
                  <a:pPr/>
                </a:p>
              </p:txBody>
            </p:sp>
          </p:grpSp>
        </p:grpSp>
      </p:grpSp>
      <p:sp>
        <p:nvSpPr>
          <p:cNvPr id="975" name="vs."/>
          <p:cNvSpPr txBox="1"/>
          <p:nvPr/>
        </p:nvSpPr>
        <p:spPr>
          <a:xfrm>
            <a:off x="1967348" y="3120184"/>
            <a:ext cx="519331" cy="5109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4174" tIns="14174" rIns="14174" bIns="14174" anchor="ctr">
            <a:spAutoFit/>
          </a:bodyPr>
          <a:lstStyle>
            <a:lvl1pPr>
              <a:defRPr sz="3500"/>
            </a:lvl1pPr>
          </a:lstStyle>
          <a:p>
            <a:pPr/>
            <a:r>
              <a:t>vs.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More Complicated Recursion"/>
          <p:cNvSpPr txBox="1"/>
          <p:nvPr>
            <p:ph type="title"/>
          </p:nvPr>
        </p:nvSpPr>
        <p:spPr>
          <a:xfrm>
            <a:off x="478933" y="373856"/>
            <a:ext cx="5237452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More Complicated Recursion</a:t>
            </a:r>
          </a:p>
        </p:txBody>
      </p:sp>
      <p:pic>
        <p:nvPicPr>
          <p:cNvPr id="135" name="Sierpinski.png" descr="Sierpinsk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5459" y="1017617"/>
            <a:ext cx="3339082" cy="3339082"/>
          </a:xfrm>
          <a:prstGeom prst="rect">
            <a:avLst/>
          </a:prstGeom>
          <a:ln w="3175">
            <a:miter lim="400000"/>
          </a:ln>
        </p:spPr>
      </p:pic>
      <p:sp>
        <p:nvSpPr>
          <p:cNvPr id="136" name="Triangle"/>
          <p:cNvSpPr/>
          <p:nvPr/>
        </p:nvSpPr>
        <p:spPr>
          <a:xfrm flipH="1" rot="10800000">
            <a:off x="2350988" y="2694545"/>
            <a:ext cx="1661328" cy="14333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The End!"/>
          <p:cNvSpPr txBox="1"/>
          <p:nvPr>
            <p:ph type="title"/>
          </p:nvPr>
        </p:nvSpPr>
        <p:spPr>
          <a:xfrm>
            <a:off x="411200" y="365389"/>
            <a:ext cx="3441625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The End!</a:t>
            </a:r>
          </a:p>
        </p:txBody>
      </p:sp>
      <p:sp>
        <p:nvSpPr>
          <p:cNvPr id="978" name="The recursion series is done!…"/>
          <p:cNvSpPr txBox="1"/>
          <p:nvPr>
            <p:ph type="body" sz="half" idx="1"/>
          </p:nvPr>
        </p:nvSpPr>
        <p:spPr>
          <a:xfrm>
            <a:off x="402688" y="675906"/>
            <a:ext cx="5237451" cy="1594588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The recursion series is done!</a:t>
            </a:r>
          </a:p>
          <a:p>
            <a:pPr>
              <a:buBlip>
                <a:blip r:embed="rId2"/>
              </a:buBlip>
            </a:pPr>
            <a:r>
              <a:t>Until 61A! To remind you,</a:t>
            </a:r>
          </a:p>
        </p:txBody>
      </p:sp>
      <p:sp>
        <p:nvSpPr>
          <p:cNvPr id="979" name="Stuff you learn in 61A:…"/>
          <p:cNvSpPr txBox="1"/>
          <p:nvPr/>
        </p:nvSpPr>
        <p:spPr>
          <a:xfrm>
            <a:off x="651200" y="2030151"/>
            <a:ext cx="5337010" cy="21365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>
            <a:spAutoFit/>
          </a:bodyPr>
          <a:lstStyle/>
          <a:p>
            <a:pPr algn="l">
              <a:lnSpc>
                <a:spcPct val="120000"/>
              </a:lnSpc>
              <a:spcBef>
                <a:spcPts val="1900"/>
              </a:spcBef>
            </a:pPr>
            <a:r>
              <a:t>Stuff you learn in 61A:</a:t>
            </a:r>
          </a:p>
          <a:p>
            <a:pPr lvl="1" marL="855869" indent="-220869" algn="l">
              <a:lnSpc>
                <a:spcPct val="120000"/>
              </a:lnSpc>
              <a:spcBef>
                <a:spcPts val="100"/>
              </a:spcBef>
              <a:buSzPct val="47000"/>
              <a:buBlip>
                <a:blip r:embed="rId2"/>
              </a:buBlip>
            </a:pPr>
            <a:r>
              <a:t>Things you need to learn in order to do recursion</a:t>
            </a:r>
          </a:p>
          <a:p>
            <a:pPr lvl="1" marL="855869" indent="-220869" algn="l">
              <a:lnSpc>
                <a:spcPct val="120000"/>
              </a:lnSpc>
              <a:spcBef>
                <a:spcPts val="100"/>
              </a:spcBef>
              <a:buSzPct val="47000"/>
              <a:buBlip>
                <a:blip r:embed="rId2"/>
              </a:buBlip>
            </a:pPr>
            <a:r>
              <a:t>Recursion</a:t>
            </a:r>
          </a:p>
          <a:p>
            <a:pPr lvl="1" marL="855869" indent="-220869" algn="l">
              <a:lnSpc>
                <a:spcPct val="120000"/>
              </a:lnSpc>
              <a:spcBef>
                <a:spcPts val="100"/>
              </a:spcBef>
              <a:buSzPct val="47000"/>
              <a:buBlip>
                <a:blip r:embed="rId2"/>
              </a:buBlip>
            </a:pPr>
            <a:r>
              <a:t>Really hard recursion</a:t>
            </a:r>
          </a:p>
          <a:p>
            <a:pPr lvl="1" marL="855869" indent="-220869" algn="l">
              <a:lnSpc>
                <a:spcPct val="120000"/>
              </a:lnSpc>
              <a:spcBef>
                <a:spcPts val="100"/>
              </a:spcBef>
              <a:buSzPct val="47000"/>
              <a:buBlip>
                <a:blip r:embed="rId2"/>
              </a:buBlip>
            </a:pPr>
            <a:r>
              <a:t>Data structures with recursion</a:t>
            </a:r>
          </a:p>
          <a:p>
            <a:pPr lvl="1" marL="855869" indent="-220869" algn="l">
              <a:lnSpc>
                <a:spcPct val="120000"/>
              </a:lnSpc>
              <a:spcBef>
                <a:spcPts val="100"/>
              </a:spcBef>
              <a:buSzPct val="47000"/>
              <a:buBlip>
                <a:blip r:embed="rId2"/>
              </a:buBlip>
            </a:pPr>
            <a:r>
              <a:t>Data structures with really hard recursion</a:t>
            </a:r>
          </a:p>
          <a:p>
            <a:pPr lvl="1" marL="855869" indent="-220869" algn="l">
              <a:lnSpc>
                <a:spcPct val="120000"/>
              </a:lnSpc>
              <a:spcBef>
                <a:spcPts val="100"/>
              </a:spcBef>
              <a:buSzPct val="47000"/>
              <a:buBlip>
                <a:blip r:embed="rId2"/>
              </a:buBlip>
            </a:pPr>
            <a:r>
              <a:t>A language that relies exclusively on recursion</a:t>
            </a:r>
          </a:p>
          <a:p>
            <a:pPr lvl="1" marL="855869" indent="-220869" algn="l">
              <a:lnSpc>
                <a:spcPct val="120000"/>
              </a:lnSpc>
              <a:spcBef>
                <a:spcPts val="100"/>
              </a:spcBef>
              <a:buSzPct val="47000"/>
              <a:buBlip>
                <a:blip r:embed="rId2"/>
              </a:buBlip>
            </a:pPr>
            <a:r>
              <a:t>A language that hardly ever uses recursion but you need to do recursion with it anyway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More Complicated Recursion"/>
          <p:cNvSpPr txBox="1"/>
          <p:nvPr>
            <p:ph type="title"/>
          </p:nvPr>
        </p:nvSpPr>
        <p:spPr>
          <a:xfrm>
            <a:off x="478933" y="373856"/>
            <a:ext cx="5237452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More Complicated Recursion</a:t>
            </a:r>
          </a:p>
        </p:txBody>
      </p:sp>
      <p:pic>
        <p:nvPicPr>
          <p:cNvPr id="139" name="Sierpinski.png" descr="Sierpinsk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5459" y="1017617"/>
            <a:ext cx="3339082" cy="3339082"/>
          </a:xfrm>
          <a:prstGeom prst="rect">
            <a:avLst/>
          </a:prstGeom>
          <a:ln w="3175">
            <a:miter lim="400000"/>
          </a:ln>
        </p:spPr>
      </p:pic>
      <p:sp>
        <p:nvSpPr>
          <p:cNvPr id="140" name="Triangle"/>
          <p:cNvSpPr/>
          <p:nvPr/>
        </p:nvSpPr>
        <p:spPr>
          <a:xfrm flipH="1" rot="10800000">
            <a:off x="2350988" y="2694545"/>
            <a:ext cx="1661328" cy="14333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1" name="Triangle"/>
          <p:cNvSpPr/>
          <p:nvPr/>
        </p:nvSpPr>
        <p:spPr>
          <a:xfrm flipH="1" rot="10800000">
            <a:off x="2763738" y="1972496"/>
            <a:ext cx="832393" cy="718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2" name="Triangle"/>
          <p:cNvSpPr/>
          <p:nvPr/>
        </p:nvSpPr>
        <p:spPr>
          <a:xfrm flipH="1" rot="10800000">
            <a:off x="3598763" y="3413946"/>
            <a:ext cx="832392" cy="718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3" name="Triangle"/>
          <p:cNvSpPr/>
          <p:nvPr/>
        </p:nvSpPr>
        <p:spPr>
          <a:xfrm flipH="1" rot="10800000">
            <a:off x="1931888" y="3413946"/>
            <a:ext cx="832392" cy="718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More Complicated Recursion"/>
          <p:cNvSpPr txBox="1"/>
          <p:nvPr>
            <p:ph type="title"/>
          </p:nvPr>
        </p:nvSpPr>
        <p:spPr>
          <a:xfrm>
            <a:off x="478933" y="373856"/>
            <a:ext cx="5237452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More Complicated Recursion</a:t>
            </a:r>
          </a:p>
        </p:txBody>
      </p:sp>
      <p:pic>
        <p:nvPicPr>
          <p:cNvPr id="146" name="Sierpinski.png" descr="Sierpinsk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5459" y="1017617"/>
            <a:ext cx="3339082" cy="3339082"/>
          </a:xfrm>
          <a:prstGeom prst="rect">
            <a:avLst/>
          </a:prstGeom>
          <a:ln w="3175">
            <a:miter lim="400000"/>
          </a:ln>
        </p:spPr>
      </p:pic>
      <p:sp>
        <p:nvSpPr>
          <p:cNvPr id="147" name="Triangle"/>
          <p:cNvSpPr/>
          <p:nvPr/>
        </p:nvSpPr>
        <p:spPr>
          <a:xfrm flipH="1" rot="10800000">
            <a:off x="2350988" y="2694545"/>
            <a:ext cx="1661328" cy="14333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8" name="Triangle"/>
          <p:cNvSpPr/>
          <p:nvPr/>
        </p:nvSpPr>
        <p:spPr>
          <a:xfrm flipH="1" rot="10800000">
            <a:off x="2763738" y="1972496"/>
            <a:ext cx="832393" cy="718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9" name="Triangle"/>
          <p:cNvSpPr/>
          <p:nvPr/>
        </p:nvSpPr>
        <p:spPr>
          <a:xfrm flipH="1" rot="10800000">
            <a:off x="3598763" y="3413946"/>
            <a:ext cx="832392" cy="718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0" name="Triangle"/>
          <p:cNvSpPr/>
          <p:nvPr/>
        </p:nvSpPr>
        <p:spPr>
          <a:xfrm flipH="1" rot="10800000">
            <a:off x="1931888" y="3413946"/>
            <a:ext cx="832392" cy="718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1" name="Triangle"/>
          <p:cNvSpPr/>
          <p:nvPr/>
        </p:nvSpPr>
        <p:spPr>
          <a:xfrm flipH="1" rot="10800000">
            <a:off x="2972697" y="1612320"/>
            <a:ext cx="417911" cy="360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2" name="Triangle"/>
          <p:cNvSpPr/>
          <p:nvPr/>
        </p:nvSpPr>
        <p:spPr>
          <a:xfrm flipH="1" rot="10800000">
            <a:off x="3391796" y="2333045"/>
            <a:ext cx="417912" cy="360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3" name="Triangle"/>
          <p:cNvSpPr/>
          <p:nvPr/>
        </p:nvSpPr>
        <p:spPr>
          <a:xfrm flipH="1" rot="10800000">
            <a:off x="2559946" y="2333045"/>
            <a:ext cx="417912" cy="360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4" name="Triangle"/>
          <p:cNvSpPr/>
          <p:nvPr/>
        </p:nvSpPr>
        <p:spPr>
          <a:xfrm flipH="1" rot="10800000">
            <a:off x="2139128" y="3053770"/>
            <a:ext cx="417912" cy="360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5" name="Triangle"/>
          <p:cNvSpPr/>
          <p:nvPr/>
        </p:nvSpPr>
        <p:spPr>
          <a:xfrm flipH="1" rot="10800000">
            <a:off x="1723203" y="3774495"/>
            <a:ext cx="417912" cy="360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6" name="Triangle"/>
          <p:cNvSpPr/>
          <p:nvPr/>
        </p:nvSpPr>
        <p:spPr>
          <a:xfrm flipH="1" rot="10800000">
            <a:off x="2559946" y="3774495"/>
            <a:ext cx="417912" cy="360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7" name="Triangle"/>
          <p:cNvSpPr/>
          <p:nvPr/>
        </p:nvSpPr>
        <p:spPr>
          <a:xfrm flipH="1" rot="10800000">
            <a:off x="3391796" y="3774495"/>
            <a:ext cx="417912" cy="360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8" name="Triangle"/>
          <p:cNvSpPr/>
          <p:nvPr/>
        </p:nvSpPr>
        <p:spPr>
          <a:xfrm flipH="1" rot="10800000">
            <a:off x="3806003" y="3053770"/>
            <a:ext cx="417912" cy="360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9" name="Triangle"/>
          <p:cNvSpPr/>
          <p:nvPr/>
        </p:nvSpPr>
        <p:spPr>
          <a:xfrm flipH="1" rot="10800000">
            <a:off x="4228539" y="3774495"/>
            <a:ext cx="417912" cy="360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More Complicated Recursion"/>
          <p:cNvSpPr txBox="1"/>
          <p:nvPr>
            <p:ph type="title"/>
          </p:nvPr>
        </p:nvSpPr>
        <p:spPr>
          <a:xfrm>
            <a:off x="478933" y="373856"/>
            <a:ext cx="5237452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More Complicated Recursion</a:t>
            </a:r>
          </a:p>
        </p:txBody>
      </p:sp>
      <p:pic>
        <p:nvPicPr>
          <p:cNvPr id="162" name="Sierpinski.png" descr="Sierpinsk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5459" y="1017617"/>
            <a:ext cx="3339082" cy="3339082"/>
          </a:xfrm>
          <a:prstGeom prst="rect">
            <a:avLst/>
          </a:prstGeom>
          <a:ln w="3175">
            <a:miter lim="400000"/>
          </a:ln>
        </p:spPr>
      </p:pic>
      <p:sp>
        <p:nvSpPr>
          <p:cNvPr id="163" name="Triangle"/>
          <p:cNvSpPr/>
          <p:nvPr/>
        </p:nvSpPr>
        <p:spPr>
          <a:xfrm flipH="1" rot="10800000">
            <a:off x="2350988" y="2694545"/>
            <a:ext cx="1661328" cy="14333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4" name="Triangle"/>
          <p:cNvSpPr/>
          <p:nvPr/>
        </p:nvSpPr>
        <p:spPr>
          <a:xfrm flipH="1" rot="10800000">
            <a:off x="2763738" y="1972496"/>
            <a:ext cx="832393" cy="718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5" name="Triangle"/>
          <p:cNvSpPr/>
          <p:nvPr/>
        </p:nvSpPr>
        <p:spPr>
          <a:xfrm flipH="1" rot="10800000">
            <a:off x="3598763" y="3413946"/>
            <a:ext cx="832392" cy="718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Triangle"/>
          <p:cNvSpPr/>
          <p:nvPr/>
        </p:nvSpPr>
        <p:spPr>
          <a:xfrm flipH="1" rot="10800000">
            <a:off x="1931888" y="3413946"/>
            <a:ext cx="832392" cy="718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7" name="Triangle"/>
          <p:cNvSpPr/>
          <p:nvPr/>
        </p:nvSpPr>
        <p:spPr>
          <a:xfrm flipH="1" rot="10800000">
            <a:off x="2972697" y="1612320"/>
            <a:ext cx="417911" cy="360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8" name="Triangle"/>
          <p:cNvSpPr/>
          <p:nvPr/>
        </p:nvSpPr>
        <p:spPr>
          <a:xfrm flipH="1" rot="10800000">
            <a:off x="3391796" y="2333045"/>
            <a:ext cx="417912" cy="360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9" name="Triangle"/>
          <p:cNvSpPr/>
          <p:nvPr/>
        </p:nvSpPr>
        <p:spPr>
          <a:xfrm flipH="1" rot="10800000">
            <a:off x="2559946" y="2333045"/>
            <a:ext cx="417912" cy="360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0" name="Triangle"/>
          <p:cNvSpPr/>
          <p:nvPr/>
        </p:nvSpPr>
        <p:spPr>
          <a:xfrm flipH="1" rot="10800000">
            <a:off x="2139128" y="3053770"/>
            <a:ext cx="417912" cy="360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1" name="Triangle"/>
          <p:cNvSpPr/>
          <p:nvPr/>
        </p:nvSpPr>
        <p:spPr>
          <a:xfrm flipH="1" rot="10800000">
            <a:off x="1723203" y="3774495"/>
            <a:ext cx="417912" cy="360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2" name="Triangle"/>
          <p:cNvSpPr/>
          <p:nvPr/>
        </p:nvSpPr>
        <p:spPr>
          <a:xfrm flipH="1" rot="10800000">
            <a:off x="2559946" y="3774495"/>
            <a:ext cx="417912" cy="360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3" name="Triangle"/>
          <p:cNvSpPr/>
          <p:nvPr/>
        </p:nvSpPr>
        <p:spPr>
          <a:xfrm flipH="1" rot="10800000">
            <a:off x="3391796" y="3774495"/>
            <a:ext cx="417912" cy="360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4" name="Triangle"/>
          <p:cNvSpPr/>
          <p:nvPr/>
        </p:nvSpPr>
        <p:spPr>
          <a:xfrm flipH="1" rot="10800000">
            <a:off x="3806003" y="3053770"/>
            <a:ext cx="417912" cy="360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5" name="Triangle"/>
          <p:cNvSpPr/>
          <p:nvPr/>
        </p:nvSpPr>
        <p:spPr>
          <a:xfrm flipH="1" rot="10800000">
            <a:off x="4228539" y="3774495"/>
            <a:ext cx="417912" cy="360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6" name="Triangle"/>
          <p:cNvSpPr/>
          <p:nvPr/>
        </p:nvSpPr>
        <p:spPr>
          <a:xfrm flipH="1" rot="10800000">
            <a:off x="3073400" y="1437192"/>
            <a:ext cx="205998" cy="177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7" name="Triangle"/>
          <p:cNvSpPr/>
          <p:nvPr/>
        </p:nvSpPr>
        <p:spPr>
          <a:xfrm flipH="1" rot="10800000">
            <a:off x="3289300" y="1796473"/>
            <a:ext cx="205998" cy="177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8" name="Triangle"/>
          <p:cNvSpPr/>
          <p:nvPr/>
        </p:nvSpPr>
        <p:spPr>
          <a:xfrm flipH="1" rot="10800000">
            <a:off x="2873375" y="1796473"/>
            <a:ext cx="205998" cy="177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9" name="Triangle"/>
          <p:cNvSpPr/>
          <p:nvPr/>
        </p:nvSpPr>
        <p:spPr>
          <a:xfrm flipH="1" rot="10800000">
            <a:off x="2665903" y="2157916"/>
            <a:ext cx="205998" cy="1777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0" name="Triangle"/>
          <p:cNvSpPr/>
          <p:nvPr/>
        </p:nvSpPr>
        <p:spPr>
          <a:xfrm flipH="1" rot="10800000">
            <a:off x="2453178" y="2509431"/>
            <a:ext cx="205998" cy="1777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1" name="Triangle"/>
          <p:cNvSpPr/>
          <p:nvPr/>
        </p:nvSpPr>
        <p:spPr>
          <a:xfrm flipH="1" rot="10800000">
            <a:off x="2873375" y="2518282"/>
            <a:ext cx="205998" cy="177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2" name="Triangle"/>
          <p:cNvSpPr/>
          <p:nvPr/>
        </p:nvSpPr>
        <p:spPr>
          <a:xfrm flipH="1" rot="10800000">
            <a:off x="3288310" y="2509431"/>
            <a:ext cx="205998" cy="1777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3" name="Triangle"/>
          <p:cNvSpPr/>
          <p:nvPr/>
        </p:nvSpPr>
        <p:spPr>
          <a:xfrm flipH="1" rot="10800000">
            <a:off x="3497753" y="2157916"/>
            <a:ext cx="205998" cy="1777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4" name="Triangle"/>
          <p:cNvSpPr/>
          <p:nvPr/>
        </p:nvSpPr>
        <p:spPr>
          <a:xfrm flipH="1" rot="10800000">
            <a:off x="3700692" y="2509431"/>
            <a:ext cx="205999" cy="1777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5" name="Triangle"/>
          <p:cNvSpPr/>
          <p:nvPr/>
        </p:nvSpPr>
        <p:spPr>
          <a:xfrm flipH="1" rot="10800000">
            <a:off x="3911960" y="2871381"/>
            <a:ext cx="205998" cy="1777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6" name="Triangle"/>
          <p:cNvSpPr/>
          <p:nvPr/>
        </p:nvSpPr>
        <p:spPr>
          <a:xfrm flipH="1" rot="10800000">
            <a:off x="2245085" y="2871381"/>
            <a:ext cx="205999" cy="1777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7" name="Triangle"/>
          <p:cNvSpPr/>
          <p:nvPr/>
        </p:nvSpPr>
        <p:spPr>
          <a:xfrm flipH="1" rot="10800000">
            <a:off x="3700692" y="3236506"/>
            <a:ext cx="205999" cy="1777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8" name="Triangle"/>
          <p:cNvSpPr/>
          <p:nvPr/>
        </p:nvSpPr>
        <p:spPr>
          <a:xfrm flipH="1" rot="10800000">
            <a:off x="4122967" y="3236506"/>
            <a:ext cx="205999" cy="1777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9" name="Triangle"/>
          <p:cNvSpPr/>
          <p:nvPr/>
        </p:nvSpPr>
        <p:spPr>
          <a:xfrm flipH="1" rot="10800000">
            <a:off x="2453178" y="3236506"/>
            <a:ext cx="205998" cy="1777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0" name="Triangle"/>
          <p:cNvSpPr/>
          <p:nvPr/>
        </p:nvSpPr>
        <p:spPr>
          <a:xfrm flipH="1" rot="10800000">
            <a:off x="2030956" y="3236506"/>
            <a:ext cx="205999" cy="1777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1" name="Triangle"/>
          <p:cNvSpPr/>
          <p:nvPr/>
        </p:nvSpPr>
        <p:spPr>
          <a:xfrm flipH="1" rot="10800000">
            <a:off x="3497753" y="3596232"/>
            <a:ext cx="205998" cy="177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2" name="Triangle"/>
          <p:cNvSpPr/>
          <p:nvPr/>
        </p:nvSpPr>
        <p:spPr>
          <a:xfrm flipH="1" rot="10800000">
            <a:off x="4334496" y="3596232"/>
            <a:ext cx="205999" cy="177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3" name="Triangle"/>
          <p:cNvSpPr/>
          <p:nvPr/>
        </p:nvSpPr>
        <p:spPr>
          <a:xfrm flipH="1" rot="10800000">
            <a:off x="3289300" y="3957232"/>
            <a:ext cx="205998" cy="177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4" name="Triangle"/>
          <p:cNvSpPr/>
          <p:nvPr/>
        </p:nvSpPr>
        <p:spPr>
          <a:xfrm flipH="1" rot="10800000">
            <a:off x="3700692" y="3959732"/>
            <a:ext cx="205999" cy="177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5" name="Triangle"/>
          <p:cNvSpPr/>
          <p:nvPr/>
        </p:nvSpPr>
        <p:spPr>
          <a:xfrm flipH="1" rot="10800000">
            <a:off x="4120427" y="3957232"/>
            <a:ext cx="205999" cy="177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6" name="Triangle"/>
          <p:cNvSpPr/>
          <p:nvPr/>
        </p:nvSpPr>
        <p:spPr>
          <a:xfrm flipH="1" rot="10800000">
            <a:off x="4542649" y="3957232"/>
            <a:ext cx="205999" cy="177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7" name="Triangle"/>
          <p:cNvSpPr/>
          <p:nvPr/>
        </p:nvSpPr>
        <p:spPr>
          <a:xfrm flipH="1" rot="10800000">
            <a:off x="2665903" y="3596232"/>
            <a:ext cx="205998" cy="177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8" name="Triangle"/>
          <p:cNvSpPr/>
          <p:nvPr/>
        </p:nvSpPr>
        <p:spPr>
          <a:xfrm flipH="1" rot="10800000">
            <a:off x="2871435" y="3957232"/>
            <a:ext cx="205999" cy="177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9" name="Triangle"/>
          <p:cNvSpPr/>
          <p:nvPr/>
        </p:nvSpPr>
        <p:spPr>
          <a:xfrm flipH="1" rot="10800000">
            <a:off x="2453178" y="3959732"/>
            <a:ext cx="205998" cy="177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0" name="Triangle"/>
          <p:cNvSpPr/>
          <p:nvPr/>
        </p:nvSpPr>
        <p:spPr>
          <a:xfrm flipH="1" rot="10800000">
            <a:off x="1829160" y="3596232"/>
            <a:ext cx="205999" cy="177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1" name="Triangle"/>
          <p:cNvSpPr/>
          <p:nvPr/>
        </p:nvSpPr>
        <p:spPr>
          <a:xfrm flipH="1" rot="10800000">
            <a:off x="1621327" y="3957232"/>
            <a:ext cx="205999" cy="177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2" name="Triangle"/>
          <p:cNvSpPr/>
          <p:nvPr/>
        </p:nvSpPr>
        <p:spPr>
          <a:xfrm flipH="1" rot="10800000">
            <a:off x="2043656" y="3958556"/>
            <a:ext cx="205999" cy="177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More Complicated Recursion"/>
          <p:cNvSpPr txBox="1"/>
          <p:nvPr>
            <p:ph type="title"/>
          </p:nvPr>
        </p:nvSpPr>
        <p:spPr>
          <a:xfrm>
            <a:off x="478933" y="373856"/>
            <a:ext cx="5237452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More Complicated Recursion</a:t>
            </a:r>
          </a:p>
        </p:txBody>
      </p:sp>
      <p:pic>
        <p:nvPicPr>
          <p:cNvPr id="205" name="Sierpinski.png" descr="Sierpinsk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5459" y="1017617"/>
            <a:ext cx="3339082" cy="3339082"/>
          </a:xfrm>
          <a:prstGeom prst="rect">
            <a:avLst/>
          </a:prstGeom>
          <a:ln w="3175">
            <a:miter lim="400000"/>
          </a:ln>
        </p:spPr>
      </p:pic>
      <p:sp>
        <p:nvSpPr>
          <p:cNvPr id="206" name="Triangle"/>
          <p:cNvSpPr/>
          <p:nvPr/>
        </p:nvSpPr>
        <p:spPr>
          <a:xfrm>
            <a:off x="1511761" y="1259147"/>
            <a:ext cx="3339782" cy="28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0002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8585"/>
      </a:dk1>
      <a:lt1>
        <a:srgbClr val="858585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313507"/>
            <a:satOff val="34334"/>
            <a:lumOff val="-8266"/>
            <a:alpha val="62000"/>
          </a:schemeClr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4174" tIns="14174" rIns="14174" bIns="14174" numCol="1" spcCol="38100" rtlCol="0" anchor="ctr" upright="0">
        <a:spAutoFit/>
      </a:bodyPr>
      <a:lstStyle>
        <a:defPPr marL="0" marR="0" indent="0" algn="ctr" defTabSz="26623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75B1D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4174" tIns="14174" rIns="14174" bIns="14174" numCol="1" spcCol="38100" rtlCol="0" anchor="ctr" upright="0">
        <a:spAutoFit/>
      </a:bodyPr>
      <a:lstStyle>
        <a:defPPr marL="0" marR="0" indent="0" algn="ctr" defTabSz="26623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0000"/>
      </a:dk1>
      <a:lt1>
        <a:srgbClr val="FFFFFF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313507"/>
            <a:satOff val="34334"/>
            <a:lumOff val="-8266"/>
            <a:alpha val="62000"/>
          </a:schemeClr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4174" tIns="14174" rIns="14174" bIns="14174" numCol="1" spcCol="38100" rtlCol="0" anchor="ctr" upright="0">
        <a:spAutoFit/>
      </a:bodyPr>
      <a:lstStyle>
        <a:defPPr marL="0" marR="0" indent="0" algn="ctr" defTabSz="26623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75B1D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4174" tIns="14174" rIns="14174" bIns="14174" numCol="1" spcCol="38100" rtlCol="0" anchor="ctr" upright="0">
        <a:spAutoFit/>
      </a:bodyPr>
      <a:lstStyle>
        <a:defPPr marL="0" marR="0" indent="0" algn="ctr" defTabSz="26623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