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lter\Documents\La_U\Ing%20SW%20II\Proyecto%20Final\Sprint%201\Sprint%201%20Backlog%20-%20%20Sprint%201%20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Burndown</a:t>
            </a:r>
            <a:r>
              <a:rPr lang="es-ES" baseline="0"/>
              <a:t> Chart Sprint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'Sprint 1 Planning'!$I$7:$Q$7</c:f>
              <c:strCache>
                <c:ptCount val="9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</c:strCache>
            </c:strRef>
          </c:xVal>
          <c:yVal>
            <c:numRef>
              <c:f>'Sprint 1 Planning'!$I$14:$Q$14</c:f>
              <c:numCache>
                <c:formatCode>General</c:formatCode>
                <c:ptCount val="9"/>
                <c:pt idx="0">
                  <c:v>35</c:v>
                </c:pt>
                <c:pt idx="1">
                  <c:v>31</c:v>
                </c:pt>
                <c:pt idx="2">
                  <c:v>31</c:v>
                </c:pt>
                <c:pt idx="3">
                  <c:v>27</c:v>
                </c:pt>
                <c:pt idx="4">
                  <c:v>25</c:v>
                </c:pt>
                <c:pt idx="5">
                  <c:v>23</c:v>
                </c:pt>
                <c:pt idx="6">
                  <c:v>17</c:v>
                </c:pt>
                <c:pt idx="7">
                  <c:v>10</c:v>
                </c:pt>
                <c:pt idx="8">
                  <c:v>4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'Sprint 1 Planning'!$I$7:$Q$7</c:f>
              <c:strCache>
                <c:ptCount val="9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</c:strCache>
            </c:strRef>
          </c:xVal>
          <c:yVal>
            <c:numRef>
              <c:f>'Sprint 1 Planning'!$I$15:$Q$15</c:f>
              <c:numCache>
                <c:formatCode>General</c:formatCode>
                <c:ptCount val="9"/>
                <c:pt idx="0">
                  <c:v>31.111111111111111</c:v>
                </c:pt>
                <c:pt idx="1">
                  <c:v>27.222222222222221</c:v>
                </c:pt>
                <c:pt idx="2">
                  <c:v>23.333333333333332</c:v>
                </c:pt>
                <c:pt idx="3">
                  <c:v>19.444444444444443</c:v>
                </c:pt>
                <c:pt idx="4">
                  <c:v>15.555555555555554</c:v>
                </c:pt>
                <c:pt idx="5">
                  <c:v>11.666666666666664</c:v>
                </c:pt>
                <c:pt idx="6">
                  <c:v>7.777777777777775</c:v>
                </c:pt>
                <c:pt idx="7">
                  <c:v>3.8888888888888862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519216"/>
        <c:axId val="1857508336"/>
      </c:scatterChart>
      <c:valAx>
        <c:axId val="185751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Días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57508336"/>
        <c:crosses val="autoZero"/>
        <c:crossBetween val="midCat"/>
      </c:valAx>
      <c:valAx>
        <c:axId val="185750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Horas Trabajadas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5751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2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0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tremescrump.appspot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Xtreme</a:t>
            </a:r>
            <a:r>
              <a:rPr lang="es-ES" dirty="0" smtClean="0"/>
              <a:t> </a:t>
            </a:r>
            <a:r>
              <a:rPr lang="es-ES" dirty="0" err="1" smtClean="0"/>
              <a:t>ScrumP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Sprint 1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849" y="758952"/>
            <a:ext cx="3845953" cy="13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08338"/>
            <a:ext cx="10058400" cy="1029022"/>
          </a:xfrm>
        </p:spPr>
        <p:txBody>
          <a:bodyPr/>
          <a:lstStyle/>
          <a:p>
            <a:r>
              <a:rPr lang="es-ES" dirty="0" smtClean="0"/>
              <a:t>Link </a:t>
            </a:r>
            <a:r>
              <a:rPr lang="es-ES" dirty="0" err="1" smtClean="0"/>
              <a:t>XtremeScrumP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400" dirty="0" smtClean="0">
                <a:hlinkClick r:id="rId3"/>
              </a:rPr>
              <a:t>https://xtremescrump.appspot.com</a:t>
            </a:r>
            <a:endParaRPr lang="es-ES" sz="4400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92" y="3628935"/>
            <a:ext cx="3527203" cy="1252157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85139"/>
              </p:ext>
            </p:extLst>
          </p:nvPr>
        </p:nvGraphicFramePr>
        <p:xfrm>
          <a:off x="7322555" y="3188501"/>
          <a:ext cx="2053265" cy="242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2657846" imgH="3142857" progId="">
                  <p:embed/>
                </p:oleObj>
              </mc:Choice>
              <mc:Fallback>
                <p:oleObj r:id="rId5" imgW="2657846" imgH="31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555" y="3188501"/>
                        <a:ext cx="2053265" cy="2423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6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7278" y="631065"/>
            <a:ext cx="10058400" cy="745687"/>
          </a:xfrm>
        </p:spPr>
        <p:txBody>
          <a:bodyPr/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Vers. </a:t>
            </a:r>
            <a:r>
              <a:rPr lang="es-ES" dirty="0"/>
              <a:t>1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5" y="1376752"/>
            <a:ext cx="8950816" cy="486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370" y="193183"/>
            <a:ext cx="10058400" cy="797202"/>
          </a:xfrm>
        </p:spPr>
        <p:txBody>
          <a:bodyPr/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Actualizado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1" y="877359"/>
            <a:ext cx="11239136" cy="51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6609"/>
          </a:xfrm>
        </p:spPr>
        <p:txBody>
          <a:bodyPr/>
          <a:lstStyle/>
          <a:p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Planning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842" y="1266852"/>
            <a:ext cx="8628671" cy="46347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 </a:t>
            </a:r>
            <a:r>
              <a:rPr lang="es-ES" dirty="0" err="1" smtClean="0"/>
              <a:t>Backlog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1" y="1921000"/>
            <a:ext cx="1205365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 </a:t>
            </a:r>
            <a:r>
              <a:rPr lang="es-ES" dirty="0" err="1" smtClean="0"/>
              <a:t>Planning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1" y="2292492"/>
            <a:ext cx="12077707" cy="23954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 </a:t>
            </a:r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br>
              <a:rPr lang="es-ES" dirty="0" smtClean="0"/>
            </a:br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300781"/>
              </p:ext>
            </p:extLst>
          </p:nvPr>
        </p:nvGraphicFramePr>
        <p:xfrm>
          <a:off x="646111" y="1352281"/>
          <a:ext cx="11022147" cy="49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Aceptación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8" y="2257699"/>
            <a:ext cx="11214914" cy="2880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Aceptación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41" y="102963"/>
            <a:ext cx="19050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1" y="1921000"/>
            <a:ext cx="11596210" cy="43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42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Xtreme ScrumP</vt:lpstr>
      <vt:lpstr>Product Backlog Vers. 1</vt:lpstr>
      <vt:lpstr>Product Backlog Actualizado</vt:lpstr>
      <vt:lpstr>Release Planning</vt:lpstr>
      <vt:lpstr>Sprint 1 Backlog</vt:lpstr>
      <vt:lpstr>Sprint 1 Planning </vt:lpstr>
      <vt:lpstr>Sprint 1 Burndown Chart </vt:lpstr>
      <vt:lpstr>Criterios de Aceptación</vt:lpstr>
      <vt:lpstr>Criterios de Aceptación</vt:lpstr>
      <vt:lpstr>Link XtremeScrumP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Xtreme ScrumP</dc:title>
  <dc:creator>Walter Aldas</dc:creator>
  <cp:lastModifiedBy>Walter Aldas</cp:lastModifiedBy>
  <cp:revision>6</cp:revision>
  <dcterms:created xsi:type="dcterms:W3CDTF">2015-01-27T20:52:09Z</dcterms:created>
  <dcterms:modified xsi:type="dcterms:W3CDTF">2015-01-27T22:12:29Z</dcterms:modified>
</cp:coreProperties>
</file>