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2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4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66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6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6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8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4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4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54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4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7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A3FD-9C04-48A4-AA71-3A38F50F6E72}" type="datetimeFigureOut">
              <a:rPr lang="es-PE" smtClean="0"/>
              <a:t>26/07/2020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5605-1466-4C95-9700-4876D640E6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7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minal Satelital BGAN Sabre I - Networkings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4" y="914400"/>
            <a:ext cx="3449773" cy="34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5067" b="34791"/>
          <a:stretch/>
        </p:blipFill>
        <p:spPr>
          <a:xfrm>
            <a:off x="4319005" y="616466"/>
            <a:ext cx="2377522" cy="3090873"/>
          </a:xfrm>
          <a:prstGeom prst="rect">
            <a:avLst/>
          </a:prstGeom>
        </p:spPr>
      </p:pic>
      <p:pic>
        <p:nvPicPr>
          <p:cNvPr id="1028" name="Picture 4" descr="HealthyPi v4 open source, wireless, wearable for human vital sign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54" y="3409405"/>
            <a:ext cx="4180330" cy="29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stión de inventario de Mouser Per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0" y="693345"/>
            <a:ext cx="3637238" cy="24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5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6" y="258742"/>
            <a:ext cx="9802314" cy="65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co magnético 3"/>
          <p:cNvSpPr/>
          <p:nvPr/>
        </p:nvSpPr>
        <p:spPr>
          <a:xfrm>
            <a:off x="399347" y="3019203"/>
            <a:ext cx="1332412" cy="17765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BDD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207623" y="757645"/>
            <a:ext cx="1733318" cy="22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397975" y="3987858"/>
            <a:ext cx="1815738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4375830" y="1313317"/>
            <a:ext cx="1789611" cy="112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5067" b="34791"/>
          <a:stretch/>
        </p:blipFill>
        <p:spPr>
          <a:xfrm>
            <a:off x="8602845" y="4213240"/>
            <a:ext cx="1480904" cy="192523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386076" y="2659683"/>
            <a:ext cx="1789611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API Gateway</a:t>
            </a:r>
            <a:endParaRPr lang="es-PE" dirty="0"/>
          </a:p>
        </p:txBody>
      </p:sp>
      <p:cxnSp>
        <p:nvCxnSpPr>
          <p:cNvPr id="11" name="Conector recto 10"/>
          <p:cNvCxnSpPr>
            <a:stCxn id="5" idx="3"/>
            <a:endCxn id="7" idx="1"/>
          </p:cNvCxnSpPr>
          <p:nvPr/>
        </p:nvCxnSpPr>
        <p:spPr>
          <a:xfrm flipV="1">
            <a:off x="3940941" y="1878285"/>
            <a:ext cx="434889" cy="1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4" idx="4"/>
            <a:endCxn id="5" idx="1"/>
          </p:cNvCxnSpPr>
          <p:nvPr/>
        </p:nvCxnSpPr>
        <p:spPr>
          <a:xfrm flipV="1">
            <a:off x="1731759" y="1895684"/>
            <a:ext cx="475864" cy="201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4" idx="4"/>
            <a:endCxn id="6" idx="1"/>
          </p:cNvCxnSpPr>
          <p:nvPr/>
        </p:nvCxnSpPr>
        <p:spPr>
          <a:xfrm>
            <a:off x="1731759" y="3907478"/>
            <a:ext cx="1666216" cy="70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Gestión de inventario de Mouser Per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127" y="2372916"/>
            <a:ext cx="2278700" cy="15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id-19 insights con Power BI – Raon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/>
          <a:stretch/>
        </p:blipFill>
        <p:spPr bwMode="auto">
          <a:xfrm>
            <a:off x="8602845" y="535577"/>
            <a:ext cx="2791648" cy="159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29"/>
          <p:cNvCxnSpPr>
            <a:stCxn id="7" idx="3"/>
            <a:endCxn id="9" idx="1"/>
          </p:cNvCxnSpPr>
          <p:nvPr/>
        </p:nvCxnSpPr>
        <p:spPr>
          <a:xfrm>
            <a:off x="6165441" y="1878285"/>
            <a:ext cx="220635" cy="129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6" idx="3"/>
            <a:endCxn id="9" idx="1"/>
          </p:cNvCxnSpPr>
          <p:nvPr/>
        </p:nvCxnSpPr>
        <p:spPr>
          <a:xfrm flipV="1">
            <a:off x="5213713" y="3175666"/>
            <a:ext cx="1172363" cy="1432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Flask Libraries for Building Awesome Real World RESTful APIs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80" y="1493964"/>
            <a:ext cx="1396989" cy="7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utorial de SciPy | Interactive Cha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03" y="917393"/>
            <a:ext cx="1297162" cy="6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ikit-learn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596" y="1601157"/>
            <a:ext cx="1258516" cy="6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le:Pandas 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9" y="2332267"/>
            <a:ext cx="1482591" cy="5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riting a Python microservice - Johanderson Blo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98" y="4202815"/>
            <a:ext cx="1531495" cy="8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ector recto 54"/>
          <p:cNvCxnSpPr>
            <a:stCxn id="2050" idx="1"/>
            <a:endCxn id="9" idx="3"/>
          </p:cNvCxnSpPr>
          <p:nvPr/>
        </p:nvCxnSpPr>
        <p:spPr>
          <a:xfrm flipH="1">
            <a:off x="8175687" y="1333005"/>
            <a:ext cx="427158" cy="184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5" idx="1"/>
            <a:endCxn id="9" idx="3"/>
          </p:cNvCxnSpPr>
          <p:nvPr/>
        </p:nvCxnSpPr>
        <p:spPr>
          <a:xfrm flipH="1">
            <a:off x="8175687" y="3140197"/>
            <a:ext cx="546440" cy="3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8" idx="1"/>
            <a:endCxn id="9" idx="3"/>
          </p:cNvCxnSpPr>
          <p:nvPr/>
        </p:nvCxnSpPr>
        <p:spPr>
          <a:xfrm flipH="1" flipV="1">
            <a:off x="8175687" y="3175666"/>
            <a:ext cx="427158" cy="200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Open Source wearable platforms: time for your own gadgets - Open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" r="37602" b="5998"/>
          <a:stretch/>
        </p:blipFill>
        <p:spPr bwMode="auto">
          <a:xfrm>
            <a:off x="10209169" y="4795752"/>
            <a:ext cx="1355650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37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Herrera Valverde</dc:creator>
  <cp:lastModifiedBy>Xavier Herrera Valverde</cp:lastModifiedBy>
  <cp:revision>4</cp:revision>
  <dcterms:created xsi:type="dcterms:W3CDTF">2020-07-26T19:04:24Z</dcterms:created>
  <dcterms:modified xsi:type="dcterms:W3CDTF">2020-07-26T19:15:39Z</dcterms:modified>
</cp:coreProperties>
</file>