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409903"/>
            <a:ext cx="8791575" cy="1671145"/>
          </a:xfrm>
        </p:spPr>
        <p:txBody>
          <a:bodyPr/>
          <a:lstStyle/>
          <a:p>
            <a:pPr algn="ctr"/>
            <a:r>
              <a:rPr lang="es-GT" dirty="0"/>
              <a:t>Mantenimiento preventivo de </a:t>
            </a:r>
            <a:r>
              <a:rPr lang="es-GT" dirty="0" smtClean="0"/>
              <a:t>computadoras</a:t>
            </a:r>
            <a:endParaRPr lang="es-GT" dirty="0"/>
          </a:p>
        </p:txBody>
      </p:sp>
      <p:sp>
        <p:nvSpPr>
          <p:cNvPr id="3" name="Subtítulo 2"/>
          <p:cNvSpPr>
            <a:spLocks noGrp="1"/>
          </p:cNvSpPr>
          <p:nvPr>
            <p:ph type="subTitle" idx="1"/>
          </p:nvPr>
        </p:nvSpPr>
        <p:spPr>
          <a:xfrm>
            <a:off x="1876423" y="2119696"/>
            <a:ext cx="8791575" cy="465465"/>
          </a:xfrm>
        </p:spPr>
        <p:txBody>
          <a:bodyPr/>
          <a:lstStyle/>
          <a:p>
            <a:pPr algn="ctr"/>
            <a:r>
              <a:rPr lang="es-GT" dirty="0" smtClean="0">
                <a:solidFill>
                  <a:schemeClr val="tx1"/>
                </a:solidFill>
              </a:rPr>
              <a:t>¿Cómo podemos cuidar mejor nuestra computadora?</a:t>
            </a:r>
            <a:endParaRPr lang="es-GT" dirty="0">
              <a:solidFill>
                <a:schemeClr val="tx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25" y="2891822"/>
            <a:ext cx="3908370" cy="2927505"/>
          </a:xfrm>
          <a:prstGeom prst="rect">
            <a:avLst/>
          </a:prstGeom>
        </p:spPr>
      </p:pic>
      <p:sp>
        <p:nvSpPr>
          <p:cNvPr id="5" name="CuadroTexto 4"/>
          <p:cNvSpPr txBox="1"/>
          <p:nvPr/>
        </p:nvSpPr>
        <p:spPr>
          <a:xfrm>
            <a:off x="4318025" y="5943600"/>
            <a:ext cx="7490347" cy="400110"/>
          </a:xfrm>
          <a:prstGeom prst="rect">
            <a:avLst/>
          </a:prstGeom>
          <a:noFill/>
        </p:spPr>
        <p:txBody>
          <a:bodyPr wrap="square" rtlCol="0">
            <a:spAutoFit/>
          </a:bodyPr>
          <a:lstStyle/>
          <a:p>
            <a:pPr algn="r"/>
            <a:r>
              <a:rPr lang="es-GT" sz="2000" dirty="0" smtClean="0"/>
              <a:t>Javier Alejandro García Jerez</a:t>
            </a:r>
            <a:endParaRPr lang="es-GT" sz="2000" dirty="0"/>
          </a:p>
        </p:txBody>
      </p:sp>
    </p:spTree>
    <p:extLst>
      <p:ext uri="{BB962C8B-B14F-4D97-AF65-F5344CB8AC3E}">
        <p14:creationId xmlns:p14="http://schemas.microsoft.com/office/powerpoint/2010/main" val="2084732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22564"/>
            <a:ext cx="9905998" cy="1478570"/>
          </a:xfrm>
        </p:spPr>
        <p:txBody>
          <a:bodyPr/>
          <a:lstStyle/>
          <a:p>
            <a:pPr algn="ctr"/>
            <a:r>
              <a:rPr lang="es-GT" dirty="0" smtClean="0"/>
              <a:t>Mantenimiento</a:t>
            </a:r>
            <a:endParaRPr lang="es-GT" dirty="0"/>
          </a:p>
        </p:txBody>
      </p:sp>
      <p:sp>
        <p:nvSpPr>
          <p:cNvPr id="3" name="Marcador de contenido 2"/>
          <p:cNvSpPr>
            <a:spLocks noGrp="1"/>
          </p:cNvSpPr>
          <p:nvPr>
            <p:ph idx="1"/>
          </p:nvPr>
        </p:nvSpPr>
        <p:spPr>
          <a:xfrm>
            <a:off x="1141413" y="1403131"/>
            <a:ext cx="9905999" cy="4135822"/>
          </a:xfrm>
        </p:spPr>
        <p:txBody>
          <a:bodyPr/>
          <a:lstStyle/>
          <a:p>
            <a:r>
              <a:rPr lang="es-GT" dirty="0"/>
              <a:t>Mantener una PC, se cree que es algo fácil e incluso innecesario. Muchos usuarios de computadoras no saben ni que versión de Windows, MAC o Linux tienen, ni los riesgos que pueden tener al dejar la </a:t>
            </a:r>
            <a:r>
              <a:rPr lang="es-GT" dirty="0" smtClean="0"/>
              <a:t>información </a:t>
            </a:r>
            <a:r>
              <a:rPr lang="es-GT" dirty="0"/>
              <a:t>en la computadora sin un mantenimiento preventivo de computadoras.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415" y="3634826"/>
            <a:ext cx="3675993" cy="2450663"/>
          </a:xfrm>
          <a:prstGeom prst="rect">
            <a:avLst/>
          </a:prstGeom>
        </p:spPr>
      </p:pic>
    </p:spTree>
    <p:extLst>
      <p:ext uri="{BB962C8B-B14F-4D97-AF65-F5344CB8AC3E}">
        <p14:creationId xmlns:p14="http://schemas.microsoft.com/office/powerpoint/2010/main" val="381494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14022"/>
            <a:ext cx="9905998" cy="1478570"/>
          </a:xfrm>
        </p:spPr>
        <p:txBody>
          <a:bodyPr/>
          <a:lstStyle/>
          <a:p>
            <a:pPr algn="ctr"/>
            <a:r>
              <a:rPr lang="es-GT" dirty="0"/>
              <a:t>¿Como se hace?</a:t>
            </a:r>
          </a:p>
        </p:txBody>
      </p:sp>
      <p:sp>
        <p:nvSpPr>
          <p:cNvPr id="3" name="Marcador de contenido 2"/>
          <p:cNvSpPr>
            <a:spLocks noGrp="1"/>
          </p:cNvSpPr>
          <p:nvPr>
            <p:ph idx="1"/>
          </p:nvPr>
        </p:nvSpPr>
        <p:spPr>
          <a:xfrm>
            <a:off x="1362130" y="1213945"/>
            <a:ext cx="4322680" cy="5139558"/>
          </a:xfrm>
        </p:spPr>
        <p:txBody>
          <a:bodyPr>
            <a:normAutofit/>
          </a:bodyPr>
          <a:lstStyle/>
          <a:p>
            <a:r>
              <a:rPr lang="es-GT" dirty="0"/>
              <a:t>El mantenimiento preventivo de computadoras se podría definir de una manera más seria como una serie de cosas que un técnico hace para lograr que el sistema no tenga ninguna falla y si está fallando algo, arreglarlo y si no se puede arreglar hacer todo lo posible para reducir la </a:t>
            </a:r>
            <a:r>
              <a:rPr lang="es-GT" dirty="0" smtClean="0"/>
              <a:t>falla.</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28" y="1864958"/>
            <a:ext cx="5179957" cy="3459158"/>
          </a:xfrm>
          <a:prstGeom prst="rect">
            <a:avLst/>
          </a:prstGeom>
        </p:spPr>
      </p:pic>
    </p:spTree>
    <p:extLst>
      <p:ext uri="{BB962C8B-B14F-4D97-AF65-F5344CB8AC3E}">
        <p14:creationId xmlns:p14="http://schemas.microsoft.com/office/powerpoint/2010/main" val="319838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756744"/>
            <a:ext cx="9905999" cy="5044965"/>
          </a:xfrm>
        </p:spPr>
        <p:txBody>
          <a:bodyPr/>
          <a:lstStyle/>
          <a:p>
            <a:r>
              <a:rPr lang="es-GT" dirty="0"/>
              <a:t> Este mantenimiento es tanto de Software (programas, como un anti-virus, un sistema operativo como Windows) y Hardware que es la parte “física” de nuestra computadora (el teclado, el mouse, la impresora).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301" y="2549229"/>
            <a:ext cx="6210219" cy="3252480"/>
          </a:xfrm>
          <a:prstGeom prst="rect">
            <a:avLst/>
          </a:prstGeom>
        </p:spPr>
      </p:pic>
    </p:spTree>
    <p:extLst>
      <p:ext uri="{BB962C8B-B14F-4D97-AF65-F5344CB8AC3E}">
        <p14:creationId xmlns:p14="http://schemas.microsoft.com/office/powerpoint/2010/main" val="197205285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394138"/>
            <a:ext cx="5070202" cy="5927834"/>
          </a:xfrm>
        </p:spPr>
        <p:txBody>
          <a:bodyPr/>
          <a:lstStyle/>
          <a:p>
            <a:r>
              <a:rPr lang="es-GT" dirty="0"/>
              <a:t>También se realiza un respaldo de datos, también conocido como backup de los datos más importantes del usuario</a:t>
            </a:r>
            <a:r>
              <a:rPr lang="es-GT" dirty="0" smtClean="0"/>
              <a:t>. </a:t>
            </a:r>
            <a:r>
              <a:rPr lang="es-GT" dirty="0"/>
              <a:t>Se verifica que el sistema operativo esté actualizado, como también que este licenciado. Se revisan todos los software instalados para saber si están funcionando bien, si alguno contiene algún virus o malware y también se revisa todo el interior como el disco rigido, el procesador, ventiladores y la memoria RAM.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739" y="1592317"/>
            <a:ext cx="4800599" cy="3200399"/>
          </a:xfrm>
          <a:prstGeom prst="rect">
            <a:avLst/>
          </a:prstGeom>
        </p:spPr>
      </p:pic>
    </p:spTree>
    <p:extLst>
      <p:ext uri="{BB962C8B-B14F-4D97-AF65-F5344CB8AC3E}">
        <p14:creationId xmlns:p14="http://schemas.microsoft.com/office/powerpoint/2010/main" val="710189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315310"/>
            <a:ext cx="10146698" cy="3389587"/>
          </a:xfrm>
        </p:spPr>
        <p:txBody>
          <a:bodyPr>
            <a:normAutofit/>
          </a:bodyPr>
          <a:lstStyle/>
          <a:p>
            <a:r>
              <a:rPr lang="es-GT" dirty="0"/>
              <a:t>Así se lleva a cabo el mantenimiento preventivo de una PC, vale aclarar que hay más cosas que se hacen, aunque son similares pero es de suma importancia que si no se tiene conocimiento amplio no se debe hacer un mantenimiento preventivo por si solo, es por esto la importancia del mantenimiento preventivo a cargo de una empresa de computadoras.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704" y="2974691"/>
            <a:ext cx="6232114" cy="3116057"/>
          </a:xfrm>
          <a:prstGeom prst="rect">
            <a:avLst/>
          </a:prstGeom>
        </p:spPr>
      </p:pic>
    </p:spTree>
    <p:extLst>
      <p:ext uri="{BB962C8B-B14F-4D97-AF65-F5344CB8AC3E}">
        <p14:creationId xmlns:p14="http://schemas.microsoft.com/office/powerpoint/2010/main" val="3861801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218" y="1229136"/>
            <a:ext cx="2856570" cy="2571750"/>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318" y="3933169"/>
            <a:ext cx="5033470" cy="2706167"/>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201" y="814483"/>
            <a:ext cx="3557438" cy="2746715"/>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9201" y="3933168"/>
            <a:ext cx="3557438" cy="2650291"/>
          </a:xfrm>
          <a:prstGeom prst="rect">
            <a:avLst/>
          </a:prstGeom>
        </p:spPr>
      </p:pic>
      <p:sp>
        <p:nvSpPr>
          <p:cNvPr id="8" name="CuadroTexto 7"/>
          <p:cNvSpPr txBox="1"/>
          <p:nvPr/>
        </p:nvSpPr>
        <p:spPr>
          <a:xfrm>
            <a:off x="1454484" y="245851"/>
            <a:ext cx="5134304" cy="1200329"/>
          </a:xfrm>
          <a:prstGeom prst="rect">
            <a:avLst/>
          </a:prstGeom>
          <a:noFill/>
        </p:spPr>
        <p:txBody>
          <a:bodyPr wrap="square" rtlCol="0">
            <a:spAutoFit/>
          </a:bodyPr>
          <a:lstStyle/>
          <a:p>
            <a:r>
              <a:rPr lang="es-GT" sz="3600" b="1" dirty="0" smtClean="0">
                <a:ln w="9525">
                  <a:solidFill>
                    <a:schemeClr val="bg1"/>
                  </a:solidFill>
                  <a:prstDash val="solid"/>
                </a:ln>
                <a:effectLst>
                  <a:outerShdw blurRad="12700" dist="38100" dir="2700000" algn="tl" rotWithShape="0">
                    <a:schemeClr val="bg1">
                      <a:lumMod val="50000"/>
                    </a:schemeClr>
                  </a:outerShdw>
                </a:effectLst>
              </a:rPr>
              <a:t>Mantenimiento Preventivo</a:t>
            </a:r>
            <a:endParaRPr lang="es-GT" sz="36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769493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¡Gracias por su atención!</a:t>
            </a:r>
            <a:endParaRPr lang="es-GT"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740" y="2344080"/>
            <a:ext cx="5291344" cy="3725644"/>
          </a:xfrm>
        </p:spPr>
      </p:pic>
    </p:spTree>
    <p:extLst>
      <p:ext uri="{BB962C8B-B14F-4D97-AF65-F5344CB8AC3E}">
        <p14:creationId xmlns:p14="http://schemas.microsoft.com/office/powerpoint/2010/main" val="4176471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146</TotalTime>
  <Words>274</Words>
  <Application>Microsoft Office PowerPoint</Application>
  <PresentationFormat>Panorámica</PresentationFormat>
  <Paragraphs>12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Mantenimiento preventivo de computadoras</vt:lpstr>
      <vt:lpstr>Mantenimiento</vt:lpstr>
      <vt:lpstr>¿Como se hace?</vt:lpstr>
      <vt:lpstr>Presentación de PowerPoint</vt:lpstr>
      <vt:lpstr>Presentación de PowerPoint</vt:lpstr>
      <vt:lpstr>Presentación de PowerPoint</vt:lpstr>
      <vt:lpstr>Presentación de PowerPoint</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Mantenimiento preventivo de computadoras</dc:title>
  <dc:creator>Liceo Compu-Market</dc:creator>
  <cp:lastModifiedBy>Liceo Compu-Market</cp:lastModifiedBy>
  <cp:revision>7</cp:revision>
  <dcterms:created xsi:type="dcterms:W3CDTF">2019-05-29T13:41:47Z</dcterms:created>
  <dcterms:modified xsi:type="dcterms:W3CDTF">2019-05-29T17:08:34Z</dcterms:modified>
</cp:coreProperties>
</file>