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4216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621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92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607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21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910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37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201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687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115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386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590C-D51F-45D3-AF6B-45D4EB11D50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F5FF9-78AE-4BDA-BF1E-7F82971927B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675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1" dirty="0" smtClean="0"/>
              <a:t>Xavi</a:t>
            </a:r>
            <a:endParaRPr lang="es-GT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5359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Xavi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Xavi</dc:title>
  <dc:creator>Liceo Compu-Market</dc:creator>
  <cp:lastModifiedBy>Liceo Compu-Market</cp:lastModifiedBy>
  <cp:revision>1</cp:revision>
  <dcterms:created xsi:type="dcterms:W3CDTF">2019-03-27T19:25:52Z</dcterms:created>
  <dcterms:modified xsi:type="dcterms:W3CDTF">2019-03-27T19:26:28Z</dcterms:modified>
</cp:coreProperties>
</file>