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/>
    <p:restoredTop sz="94693"/>
  </p:normalViewPr>
  <p:slideViewPr>
    <p:cSldViewPr snapToGrid="0" snapToObjects="1">
      <p:cViewPr varScale="1">
        <p:scale>
          <a:sx n="112" d="100"/>
          <a:sy n="112" d="100"/>
        </p:scale>
        <p:origin x="1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419C12D-F82C-4498-A630-D84BC8D436FD}" type="datetime1">
              <a:rPr lang="fr-FR"/>
              <a:pPr>
                <a:defRPr/>
              </a:pPr>
              <a:t>26/03/2018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9AC28B7-08DE-4B92-9785-E59172997B3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41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C5838A7-FB4B-47F1-B924-220BB62FA797}" type="datetime1">
              <a:rPr lang="fr-FR"/>
              <a:pPr>
                <a:defRPr/>
              </a:pPr>
              <a:t>26/03/2018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757F51-CEFA-4A09-8970-1D3CD38882F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9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Déb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5400" y="3948113"/>
            <a:ext cx="12217400" cy="3957637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2975780" y="5086414"/>
            <a:ext cx="6152444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1026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3258588"/>
            <a:ext cx="5400000" cy="14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DCAD-79B2-49A7-84F3-F37C65B12F37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96888-0FE2-47FE-ADBE-6367A9801EB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49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E75F-ED9C-4FE6-86DE-12F9655AEE8B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51C2-47E0-4DC6-8044-B109055B9D0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49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B3E7-EC44-43C8-8B8A-51B979E508C1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96DF-5C5E-4520-8136-0908C4A3DEE7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0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508A2-4220-4C7F-BF7F-DD6951355C08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81750-FF0D-40FD-BB9C-DF7DCE5D8F9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19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9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14906-748A-4C3C-983B-6C0032B77CBB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BEEDF-0EA6-4B89-8041-75218E7BE83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1" name="Grupo 10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3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70809-F837-4114-AC36-66D05FDB75E8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46C02-E3B4-48C1-9C1A-BC671830D9D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549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36650"/>
            <a:ext cx="10906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74885-AEAD-41CA-8F97-C7149C66D384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D74E6-E926-4CD7-A34D-676DEB2C446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107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28713"/>
            <a:ext cx="10874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6338C-15BE-454E-B45F-87ACF5B1F996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13B2-EAC7-4DC3-9F6F-3C656D9E10A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726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CE4FC-10DA-40FB-88D5-0357CAC62C25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8D862-4452-47D1-A319-EBBA311A4836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942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2961-124E-4830-8FB3-3FD19BD49CFD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452-5928-4522-8173-E6EC877847B8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ADD86-E0F4-498E-B6AE-9EB02D87BD87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7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A4C9B-25D5-4338-80BE-6F6EE8B02B2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7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7A46-7084-4936-AB65-1E4B7A3FEE0C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3" y="6427788"/>
            <a:ext cx="5659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8D51-8BBE-40A5-9CB0-F1A1AF036345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86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13956-6B8C-4BFB-A34B-21CCFA50EC56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FA3A2-E1CF-436E-BB4F-0B894584718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5400000">
            <a:off x="2053431" y="1884362"/>
            <a:ext cx="8085138" cy="3957638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Titre 5"/>
          <p:cNvSpPr txBox="1">
            <a:spLocks/>
          </p:cNvSpPr>
          <p:nvPr/>
        </p:nvSpPr>
        <p:spPr>
          <a:xfrm>
            <a:off x="4733925" y="7191375"/>
            <a:ext cx="272415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1600" b="0" dirty="0" err="1"/>
              <a:t>www.berger-levrault.com</a:t>
            </a:r>
            <a:endParaRPr lang="fr-FR" sz="1600" b="0" dirty="0"/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4734010" y="4961586"/>
            <a:ext cx="2723980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7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48" y="3639145"/>
            <a:ext cx="3640904" cy="95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4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30D5-8C5A-49CB-95C1-B2AEF7EBD1B8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D5861-E180-482B-8E71-BA5149CBFE1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8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F5A0-58A1-425A-AB29-D47619E0E183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F637-FA3B-4306-9B6C-26236BC7CC1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E8776-04CA-4692-853E-1A2A70628423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00F29-C131-4CD5-8483-4151D368831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835150"/>
            <a:ext cx="18605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3B1EB-31CC-4D4A-A0E0-9CD4E30593B2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40234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71FA-FFCD-4EE7-8039-5A5DEAAFF23A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68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1A29-7C20-4E45-81DC-625005270F0B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5A31-C6E4-4B0E-A149-DDDB20DBE50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70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73F92-AF15-4B60-95A5-2E81EA1D2C08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A99EF-3353-4115-9C1B-6FFC63885E5F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4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766888"/>
            <a:ext cx="18605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1FFE-52DC-450E-9971-7E37493042EA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FC2B3-56E2-4453-85A2-3D6669A5BFA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3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y cambie el título</a:t>
            </a:r>
            <a:endParaRPr lang="fr-FR" altLang="fr-FR" dirty="0"/>
          </a:p>
        </p:txBody>
      </p:sp>
      <p:sp>
        <p:nvSpPr>
          <p:cNvPr id="10" name="Rectangle 9"/>
          <p:cNvSpPr/>
          <p:nvPr/>
        </p:nvSpPr>
        <p:spPr>
          <a:xfrm>
            <a:off x="395288" y="6356350"/>
            <a:ext cx="234950" cy="501650"/>
          </a:xfrm>
          <a:prstGeom prst="rect">
            <a:avLst/>
          </a:prstGeom>
          <a:solidFill>
            <a:srgbClr val="E857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890713" y="6356350"/>
            <a:ext cx="0" cy="5000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8800"/>
            <a:ext cx="105156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para cambiar los estilos de texto</a:t>
            </a:r>
            <a:endParaRPr lang="fr-FR" altLang="fr-FR" dirty="0"/>
          </a:p>
          <a:p>
            <a:pPr lvl="1"/>
            <a:r>
              <a:rPr lang="fr-FR" altLang="fr-FR" dirty="0" err="1"/>
              <a:t>Segundo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2"/>
            <a:r>
              <a:rPr lang="fr-FR" altLang="fr-FR" dirty="0"/>
              <a:t>Tercer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3"/>
            <a:r>
              <a:rPr lang="fr-FR" altLang="fr-FR" dirty="0" err="1"/>
              <a:t>Cuarto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427788"/>
            <a:ext cx="98266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ADBDC9D5-727D-495C-B956-8628EA6CD57F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88925" y="6427788"/>
            <a:ext cx="446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829EA0-EEB4-41AB-A013-1207CE46BF0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3"/>
          </p:nvPr>
        </p:nvSpPr>
        <p:spPr>
          <a:xfrm>
            <a:off x="1960563" y="6427788"/>
            <a:ext cx="905668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9pPr>
    </p:titleStyle>
    <p:bodyStyle>
      <a:lvl1pPr marL="455613" indent="-455613" algn="l" defTabSz="357188" rtl="0" fontAlgn="base">
        <a:spcBef>
          <a:spcPts val="650"/>
        </a:spcBef>
        <a:spcAft>
          <a:spcPct val="0"/>
        </a:spcAft>
        <a:buSzPct val="100000"/>
        <a:buFont typeface="Calibri Light" panose="020F0302020204030204" pitchFamily="34" charset="0"/>
        <a:buAutoNum type="arabicPeriod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33400" indent="-266700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2pPr>
      <a:lvl3pPr marL="892175" indent="-173038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3pPr>
      <a:lvl4pPr marL="1343025" indent="-180975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A6A6A6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FP Dual.  Desarrollar módulos o programas de ámbito general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8297601" y="222252"/>
            <a:ext cx="37436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</a:rPr>
              <a:t>Miguel Jesús Jiménez Jurado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IT Informática de Gestión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OCP Java 8</a:t>
            </a:r>
          </a:p>
          <a:p>
            <a:r>
              <a:rPr lang="es-ES" sz="1200" dirty="0" smtClean="0">
                <a:solidFill>
                  <a:srgbClr val="C00000"/>
                </a:solidFill>
              </a:rPr>
              <a:t>Analista y  desarrollador en Aytos BL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6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37354897-3206-4B07-BCB0-105F1C8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6EC7A875-C25A-4862-991B-04B0C295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EADD86-E0F4-498E-B6AE-9EB02D87BD87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20BA5B6-A91E-4777-A687-FED3200D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A4C9B-25D5-4338-80BE-6F6EE8B02B2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820906D2-6508-46F3-9655-737CE753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36"/>
            <a:ext cx="10515600" cy="4996348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Contenidos transversales. </a:t>
            </a:r>
          </a:p>
          <a:p>
            <a:pPr marL="77787" lvl="1" indent="0">
              <a:buNone/>
            </a:pPr>
            <a:r>
              <a:rPr lang="es-ES" sz="1400" dirty="0" smtClean="0"/>
              <a:t>	1.2. Código limpio.</a:t>
            </a:r>
          </a:p>
          <a:p>
            <a:pPr marL="77787" lvl="1" indent="0">
              <a:buNone/>
            </a:pPr>
            <a:r>
              <a:rPr lang="es-ES" sz="1400" dirty="0" smtClean="0"/>
              <a:t>	1.2. </a:t>
            </a:r>
            <a:r>
              <a:rPr lang="es-ES" sz="1400" dirty="0" err="1" smtClean="0"/>
              <a:t>Tests</a:t>
            </a:r>
            <a:r>
              <a:rPr lang="es-ES" sz="1400" dirty="0" smtClean="0"/>
              <a:t> unitarios</a:t>
            </a:r>
          </a:p>
          <a:p>
            <a:pPr marL="77787" lvl="1" indent="0">
              <a:buNone/>
            </a:pPr>
            <a:r>
              <a:rPr lang="es-ES" sz="1400" dirty="0"/>
              <a:t>	1.3</a:t>
            </a:r>
            <a:r>
              <a:rPr lang="es-ES" sz="1400" dirty="0" smtClean="0"/>
              <a:t>. Principios SOLID.</a:t>
            </a:r>
          </a:p>
          <a:p>
            <a:pPr marL="77787" lvl="1" indent="0">
              <a:buNone/>
            </a:pPr>
            <a:r>
              <a:rPr lang="es-ES" sz="1400" dirty="0" smtClean="0"/>
              <a:t>	1.4. Calidad estática del código </a:t>
            </a:r>
            <a:r>
              <a:rPr lang="es-ES" sz="1400" dirty="0" err="1" smtClean="0"/>
              <a:t>SonarQube</a:t>
            </a:r>
            <a:r>
              <a:rPr lang="es-ES" sz="1400" dirty="0" smtClean="0"/>
              <a:t>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1.5. Software de control de versiones: </a:t>
            </a:r>
            <a:r>
              <a:rPr lang="es-ES" sz="1400" dirty="0" err="1" smtClean="0"/>
              <a:t>Git</a:t>
            </a:r>
            <a:r>
              <a:rPr lang="es-ES" sz="1400" dirty="0" smtClean="0"/>
              <a:t>, </a:t>
            </a:r>
            <a:r>
              <a:rPr lang="es-ES" sz="1400" dirty="0" err="1" smtClean="0"/>
              <a:t>GitHub</a:t>
            </a:r>
            <a:r>
              <a:rPr lang="es-ES" sz="1400" dirty="0" smtClean="0"/>
              <a:t> y </a:t>
            </a:r>
            <a:r>
              <a:rPr lang="es-ES" sz="1400" dirty="0" err="1" smtClean="0"/>
              <a:t>SourceTree</a:t>
            </a:r>
            <a:r>
              <a:rPr lang="es-ES" sz="1400" dirty="0" smtClean="0"/>
              <a:t>.</a:t>
            </a:r>
          </a:p>
          <a:p>
            <a:pPr>
              <a:buFont typeface="+mj-lt"/>
              <a:buAutoNum type="arabicPeriod" startAt="2"/>
            </a:pPr>
            <a:r>
              <a:rPr lang="es-ES" dirty="0" smtClean="0"/>
              <a:t>Estructura </a:t>
            </a:r>
            <a:r>
              <a:rPr lang="es-ES" dirty="0"/>
              <a:t>de </a:t>
            </a:r>
            <a:r>
              <a:rPr lang="es-ES" dirty="0" smtClean="0"/>
              <a:t>un proyecto.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2.1. </a:t>
            </a:r>
            <a:r>
              <a:rPr lang="es-ES" sz="1400" dirty="0" err="1" smtClean="0"/>
              <a:t>main</a:t>
            </a:r>
            <a:r>
              <a:rPr lang="es-ES" sz="1400" dirty="0" smtClean="0"/>
              <a:t> vs test.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2.2. java vs </a:t>
            </a:r>
            <a:r>
              <a:rPr lang="es-ES" sz="1400" dirty="0" err="1" smtClean="0"/>
              <a:t>resources</a:t>
            </a:r>
            <a:r>
              <a:rPr lang="es-ES" sz="1400" dirty="0" smtClean="0"/>
              <a:t>.</a:t>
            </a:r>
          </a:p>
          <a:p>
            <a:pPr marL="77787" lvl="1" indent="0">
              <a:buNone/>
            </a:pPr>
            <a:r>
              <a:rPr lang="es-ES" sz="1400" dirty="0"/>
              <a:t>	2</a:t>
            </a:r>
            <a:r>
              <a:rPr lang="es-ES" sz="1400" dirty="0" smtClean="0"/>
              <a:t>.3. Paquetes: modelo</a:t>
            </a:r>
            <a:r>
              <a:rPr lang="es-ES" sz="1400" dirty="0"/>
              <a:t>, repositorio y </a:t>
            </a:r>
            <a:r>
              <a:rPr lang="es-ES" sz="1400" dirty="0" smtClean="0"/>
              <a:t>servicio.</a:t>
            </a:r>
            <a:endParaRPr lang="es-ES" sz="1400" dirty="0"/>
          </a:p>
          <a:p>
            <a:pPr>
              <a:buAutoNum type="arabicPeriod" startAt="2"/>
            </a:pPr>
            <a:r>
              <a:rPr lang="es-ES" dirty="0" smtClean="0"/>
              <a:t>Creación de un proyecto con </a:t>
            </a:r>
            <a:r>
              <a:rPr lang="es-ES" dirty="0" err="1" smtClean="0"/>
              <a:t>SpringBoot</a:t>
            </a:r>
            <a:r>
              <a:rPr lang="es-ES" dirty="0" smtClean="0"/>
              <a:t> y </a:t>
            </a:r>
            <a:r>
              <a:rPr lang="es-ES" dirty="0" err="1" smtClean="0"/>
              <a:t>Maven</a:t>
            </a:r>
            <a:r>
              <a:rPr lang="es-ES" dirty="0" smtClean="0"/>
              <a:t>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3.1</a:t>
            </a:r>
            <a:r>
              <a:rPr lang="es-ES" sz="1400" dirty="0"/>
              <a:t>. </a:t>
            </a:r>
            <a:r>
              <a:rPr lang="es-ES" sz="1400" dirty="0" smtClean="0"/>
              <a:t>Introducción a Spring.</a:t>
            </a:r>
          </a:p>
          <a:p>
            <a:pPr marL="77787" lvl="1" indent="0">
              <a:buNone/>
            </a:pPr>
            <a:r>
              <a:rPr lang="es-ES" sz="1400" dirty="0" smtClean="0"/>
              <a:t>	3.2. Creación de un proyecto desde cero con </a:t>
            </a:r>
            <a:r>
              <a:rPr lang="es-ES" sz="1400" dirty="0" err="1" smtClean="0"/>
              <a:t>SpringBoot</a:t>
            </a:r>
            <a:r>
              <a:rPr lang="es-ES" sz="1400" dirty="0" smtClean="0"/>
              <a:t> </a:t>
            </a:r>
            <a:r>
              <a:rPr lang="es-ES" sz="1400" dirty="0" err="1" smtClean="0"/>
              <a:t>initializr</a:t>
            </a:r>
            <a:r>
              <a:rPr lang="es-ES" sz="1400" dirty="0" smtClean="0"/>
              <a:t>.</a:t>
            </a:r>
            <a:endParaRPr lang="es-ES" sz="1400" dirty="0"/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3.2</a:t>
            </a:r>
            <a:r>
              <a:rPr lang="es-ES" sz="1400" dirty="0"/>
              <a:t>. </a:t>
            </a:r>
            <a:r>
              <a:rPr lang="es-ES" sz="1400" dirty="0" smtClean="0"/>
              <a:t>Importación de proyectos </a:t>
            </a:r>
            <a:r>
              <a:rPr lang="es-ES" sz="1400" dirty="0" err="1" smtClean="0"/>
              <a:t>maven</a:t>
            </a:r>
            <a:r>
              <a:rPr lang="es-ES" sz="1400" dirty="0" smtClean="0"/>
              <a:t> en Eclipse.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2336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 (2)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endParaRPr lang="es-ES" dirty="0" smtClean="0"/>
          </a:p>
          <a:p>
            <a:pPr>
              <a:buFont typeface="+mj-lt"/>
              <a:buAutoNum type="arabicPeriod" startAt="4"/>
            </a:pPr>
            <a:r>
              <a:rPr lang="es-ES" dirty="0" smtClean="0"/>
              <a:t>Clases </a:t>
            </a:r>
            <a:r>
              <a:rPr lang="es-ES" dirty="0"/>
              <a:t>de modelo (Documento y Expediente).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sz="1400" dirty="0" smtClean="0"/>
              <a:t>4.1</a:t>
            </a:r>
            <a:r>
              <a:rPr lang="es-ES" sz="1400" dirty="0"/>
              <a:t>. </a:t>
            </a:r>
            <a:r>
              <a:rPr lang="es-ES" sz="1400" dirty="0" err="1"/>
              <a:t>hashCode</a:t>
            </a:r>
            <a:r>
              <a:rPr lang="es-ES" sz="1400" dirty="0"/>
              <a:t>, </a:t>
            </a:r>
            <a:r>
              <a:rPr lang="es-ES" sz="1400" dirty="0" err="1"/>
              <a:t>equals</a:t>
            </a:r>
            <a:r>
              <a:rPr lang="es-ES" sz="1400" dirty="0"/>
              <a:t> y </a:t>
            </a:r>
            <a:r>
              <a:rPr lang="es-ES" sz="1400" dirty="0" err="1"/>
              <a:t>toString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4.2</a:t>
            </a:r>
            <a:r>
              <a:rPr lang="es-ES" sz="1400" dirty="0"/>
              <a:t>. Inmutabilidad y </a:t>
            </a:r>
            <a:r>
              <a:rPr lang="es-ES" sz="1400" dirty="0" err="1"/>
              <a:t>builders</a:t>
            </a:r>
            <a:r>
              <a:rPr lang="es-ES" sz="1400" dirty="0"/>
              <a:t> (patrones de diseño).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4.3</a:t>
            </a:r>
            <a:r>
              <a:rPr lang="es-ES" sz="1400" dirty="0"/>
              <a:t>. </a:t>
            </a:r>
            <a:r>
              <a:rPr lang="es-ES" sz="1400" dirty="0" err="1"/>
              <a:t>Tests</a:t>
            </a:r>
            <a:r>
              <a:rPr lang="es-ES" sz="1400" dirty="0"/>
              <a:t> unitarios.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4.4</a:t>
            </a:r>
            <a:r>
              <a:rPr lang="es-ES" sz="1400" dirty="0"/>
              <a:t>. Herencia </a:t>
            </a:r>
            <a:r>
              <a:rPr lang="es-ES" sz="1400" dirty="0" smtClean="0"/>
              <a:t>(Clase base y especialización de Documento: </a:t>
            </a:r>
            <a:r>
              <a:rPr lang="es-ES" sz="1400" dirty="0" err="1" smtClean="0"/>
              <a:t>DocumentoContable</a:t>
            </a:r>
            <a:r>
              <a:rPr lang="es-ES" sz="1400" dirty="0"/>
              <a:t>, </a:t>
            </a:r>
            <a:r>
              <a:rPr lang="es-ES" sz="1400" dirty="0" err="1" smtClean="0"/>
              <a:t>DocumentoRegistro</a:t>
            </a:r>
            <a:r>
              <a:rPr lang="es-ES" sz="1400" dirty="0" smtClean="0"/>
              <a:t> y </a:t>
            </a:r>
            <a:r>
              <a:rPr lang="es-ES" sz="1400" dirty="0" err="1" smtClean="0"/>
              <a:t>DocumentoPropuesta</a:t>
            </a:r>
            <a:r>
              <a:rPr lang="es-ES" sz="1400" dirty="0" smtClean="0"/>
              <a:t>).</a:t>
            </a:r>
            <a:endParaRPr lang="es-ES" sz="1400" dirty="0"/>
          </a:p>
          <a:p>
            <a:pPr>
              <a:buFont typeface="+mj-lt"/>
              <a:buAutoNum type="arabicPeriod" startAt="5"/>
            </a:pPr>
            <a:r>
              <a:rPr lang="es-ES" dirty="0" smtClean="0"/>
              <a:t>Repositorios (Alta, modificación, eliminación y consulta). </a:t>
            </a:r>
          </a:p>
          <a:p>
            <a:pPr marL="77787" lvl="1" indent="0">
              <a:buNone/>
            </a:pPr>
            <a:r>
              <a:rPr lang="es-ES" sz="1400" dirty="0" smtClean="0"/>
              <a:t>	5.1.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5.2</a:t>
            </a:r>
            <a:r>
              <a:rPr lang="es-ES" sz="1400" dirty="0"/>
              <a:t>. </a:t>
            </a:r>
            <a:r>
              <a:rPr lang="es-ES" sz="1400" dirty="0" smtClean="0"/>
              <a:t>Implementación con lista en memoria.</a:t>
            </a:r>
            <a:endParaRPr lang="es-ES" sz="1400" dirty="0"/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5.3</a:t>
            </a:r>
            <a:r>
              <a:rPr lang="es-ES" sz="1400" dirty="0"/>
              <a:t>. </a:t>
            </a:r>
            <a:r>
              <a:rPr lang="es-ES" sz="1400" dirty="0" smtClean="0"/>
              <a:t>TDD.  Test </a:t>
            </a:r>
            <a:r>
              <a:rPr lang="es-ES" sz="1400" dirty="0" err="1" smtClean="0"/>
              <a:t>Development</a:t>
            </a:r>
            <a:r>
              <a:rPr lang="es-ES" sz="1400" dirty="0" smtClean="0"/>
              <a:t> </a:t>
            </a:r>
            <a:r>
              <a:rPr lang="es-ES" sz="1400" dirty="0" err="1" smtClean="0"/>
              <a:t>Driven</a:t>
            </a:r>
            <a:r>
              <a:rPr lang="es-ES" sz="1400" dirty="0" smtClean="0"/>
              <a:t> (Desarrollo guiado por pruebas).</a:t>
            </a:r>
            <a:endParaRPr lang="es-ES" sz="1400" dirty="0"/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5.4</a:t>
            </a:r>
            <a:r>
              <a:rPr lang="es-ES" sz="1400" dirty="0"/>
              <a:t>. </a:t>
            </a:r>
            <a:r>
              <a:rPr lang="es-ES" sz="1400" dirty="0" smtClean="0"/>
              <a:t>Introducción novedades Java 8 (</a:t>
            </a:r>
            <a:r>
              <a:rPr lang="es-ES" sz="1400" dirty="0" err="1" smtClean="0"/>
              <a:t>Streams</a:t>
            </a:r>
            <a:r>
              <a:rPr lang="es-ES" sz="1400" dirty="0" smtClean="0"/>
              <a:t>, Lambdas y </a:t>
            </a:r>
            <a:r>
              <a:rPr lang="es-ES" sz="1400" dirty="0" err="1" smtClean="0"/>
              <a:t>Optional</a:t>
            </a:r>
            <a:r>
              <a:rPr lang="es-ES" sz="1400" dirty="0" smtClean="0"/>
              <a:t>).</a:t>
            </a:r>
            <a:endParaRPr lang="es-ES" sz="1400" dirty="0"/>
          </a:p>
          <a:p>
            <a:pPr>
              <a:buFont typeface="+mj-lt"/>
              <a:buAutoNum type="arabicPeriod" startAt="5"/>
            </a:pPr>
            <a:r>
              <a:rPr lang="es-ES" dirty="0" smtClean="0"/>
              <a:t>Servicios (Alta, modificación, eliminación y consulta). </a:t>
            </a:r>
          </a:p>
          <a:p>
            <a:pPr marL="77787" lvl="1" indent="0">
              <a:buNone/>
            </a:pPr>
            <a:r>
              <a:rPr lang="es-ES" sz="1400" dirty="0" smtClean="0"/>
              <a:t>	6.1</a:t>
            </a:r>
            <a:r>
              <a:rPr lang="es-ES" sz="1400" dirty="0"/>
              <a:t>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6.2</a:t>
            </a:r>
            <a:r>
              <a:rPr lang="es-ES" sz="1400" dirty="0"/>
              <a:t>. Implementación </a:t>
            </a:r>
            <a:r>
              <a:rPr lang="es-ES" sz="1400" dirty="0" smtClean="0"/>
              <a:t>del servicio desacoplada de la implementación del repositorio.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FDCAD-79B2-49A7-84F3-F37C65B12F37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1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 (3)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es-ES" dirty="0" smtClean="0"/>
              <a:t>Controlador </a:t>
            </a:r>
            <a:r>
              <a:rPr lang="es-ES" dirty="0"/>
              <a:t>API REST (consulta de documentos).                                                                                                              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sz="1400" dirty="0"/>
              <a:t>7.1. Introducción servidor web y peticiones </a:t>
            </a:r>
            <a:r>
              <a:rPr lang="es-ES" sz="1400" dirty="0" smtClean="0"/>
              <a:t>HTTP.</a:t>
            </a:r>
            <a:endParaRPr lang="es-ES" sz="1400" dirty="0"/>
          </a:p>
          <a:p>
            <a:pPr marL="77787" lvl="1" indent="0">
              <a:buNone/>
            </a:pPr>
            <a:r>
              <a:rPr lang="es-ES" sz="1400" dirty="0"/>
              <a:t>	7.2. Introducción </a:t>
            </a:r>
            <a:r>
              <a:rPr lang="es-ES" sz="1400" dirty="0" smtClean="0"/>
              <a:t>patrón de diseño modelo / vista / controlador.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7.3. Introducción API REST.</a:t>
            </a:r>
            <a:endParaRPr lang="es-ES" sz="1400" dirty="0"/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7.4. </a:t>
            </a:r>
            <a:r>
              <a:rPr lang="es-ES" sz="1400" dirty="0" smtClean="0"/>
              <a:t>Implementación controlador para explotación de los servicios de </a:t>
            </a:r>
            <a:r>
              <a:rPr lang="es-ES" sz="1400" dirty="0" smtClean="0"/>
              <a:t>consulta </a:t>
            </a:r>
            <a:r>
              <a:rPr lang="es-ES" sz="1400" smtClean="0"/>
              <a:t>y eliminación </a:t>
            </a:r>
            <a:r>
              <a:rPr lang="es-ES" sz="1400" dirty="0" smtClean="0"/>
              <a:t>implementados en el punto 6</a:t>
            </a:r>
            <a:r>
              <a:rPr lang="es-ES" sz="1400" dirty="0" smtClean="0"/>
              <a:t>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7.5. </a:t>
            </a:r>
            <a:r>
              <a:rPr lang="es-ES" sz="1400" dirty="0" err="1" smtClean="0"/>
              <a:t>Postman</a:t>
            </a:r>
            <a:r>
              <a:rPr lang="es-ES" sz="1400" dirty="0" smtClean="0"/>
              <a:t>: prueba de controlador.</a:t>
            </a:r>
            <a:endParaRPr lang="es-ES" sz="1400" dirty="0"/>
          </a:p>
          <a:p>
            <a:pPr marL="77787" lvl="1" indent="0">
              <a:buNone/>
            </a:pPr>
            <a:endParaRPr lang="es-ES" sz="1400" dirty="0"/>
          </a:p>
          <a:p>
            <a:pPr marL="77787" lvl="1" indent="0">
              <a:buNone/>
            </a:pPr>
            <a:endParaRPr lang="es-ES" sz="1400" dirty="0"/>
          </a:p>
          <a:p>
            <a:pPr>
              <a:buAutoNum type="arabicPeriod" startAt="7"/>
            </a:pP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FDCAD-79B2-49A7-84F3-F37C65B12F37}" type="datetime5">
              <a:rPr lang="es-ES_tradnl" smtClean="0"/>
              <a:t>26-mar-18</a:t>
            </a:fld>
            <a:endParaRPr lang="fr-F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5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Berger_Levrault_Ecran.pptx" id="{91EB484B-7239-4D12-BBE3-283489AD6DB2}" vid="{633BFB16-65EB-48EC-843C-26C51781CAA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8768</TotalTime>
  <Words>105</Words>
  <Application>Microsoft Office PowerPoint</Application>
  <PresentationFormat>Panorámica</PresentationFormat>
  <Paragraphs>52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Helvetica Light</vt:lpstr>
      <vt:lpstr>ITC Kabel Book</vt:lpstr>
      <vt:lpstr>Thème Office</vt:lpstr>
      <vt:lpstr>FP Dual.  Desarrollar módulos o programas de ámbito general</vt:lpstr>
      <vt:lpstr>Contenido</vt:lpstr>
      <vt:lpstr>Contenido (2)</vt:lpstr>
      <vt:lpstr>Contenido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Elliott Pignoux-Theron</dc:creator>
  <cp:lastModifiedBy>Miguel Jesús Jiménez Jurado</cp:lastModifiedBy>
  <cp:revision>69</cp:revision>
  <dcterms:created xsi:type="dcterms:W3CDTF">2017-02-28T10:21:24Z</dcterms:created>
  <dcterms:modified xsi:type="dcterms:W3CDTF">2018-03-26T09:55:34Z</dcterms:modified>
</cp:coreProperties>
</file>