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83555-38A3-4FAB-8DDF-4A6139C7D9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9F2E3F-B48B-4D40-A4B5-E795EE8AC260}">
      <dgm:prSet/>
      <dgm:spPr/>
      <dgm:t>
        <a:bodyPr/>
        <a:lstStyle/>
        <a:p>
          <a:pPr>
            <a:defRPr cap="all"/>
          </a:pPr>
          <a:r>
            <a:rPr lang="fr-FR" dirty="0">
              <a:solidFill>
                <a:schemeClr val="accent5"/>
              </a:solidFill>
            </a:rPr>
            <a:t>Reconnaître un paysage ou un monument</a:t>
          </a:r>
          <a:endParaRPr lang="en-US" dirty="0">
            <a:solidFill>
              <a:schemeClr val="accent5"/>
            </a:solidFill>
          </a:endParaRPr>
        </a:p>
      </dgm:t>
    </dgm:pt>
    <dgm:pt modelId="{A6C044B3-CB08-465D-B8B8-0C0E323CF80D}" type="parTrans" cxnId="{18376711-C326-4323-8E10-DB9454D7F5CB}">
      <dgm:prSet/>
      <dgm:spPr/>
      <dgm:t>
        <a:bodyPr/>
        <a:lstStyle/>
        <a:p>
          <a:endParaRPr lang="en-US"/>
        </a:p>
      </dgm:t>
    </dgm:pt>
    <dgm:pt modelId="{3997E72F-F759-4FD8-AA7A-A6D68748EB90}" type="sibTrans" cxnId="{18376711-C326-4323-8E10-DB9454D7F5CB}">
      <dgm:prSet/>
      <dgm:spPr/>
      <dgm:t>
        <a:bodyPr/>
        <a:lstStyle/>
        <a:p>
          <a:endParaRPr lang="en-US"/>
        </a:p>
      </dgm:t>
    </dgm:pt>
    <dgm:pt modelId="{8476A91E-12E6-41E5-B28D-714EA5BB1BB9}">
      <dgm:prSet/>
      <dgm:spPr/>
      <dgm:t>
        <a:bodyPr/>
        <a:lstStyle/>
        <a:p>
          <a:pPr>
            <a:defRPr cap="all"/>
          </a:pPr>
          <a:r>
            <a:rPr lang="fr-FR" dirty="0">
              <a:solidFill>
                <a:schemeClr val="accent6"/>
              </a:solidFill>
            </a:rPr>
            <a:t>15 000 labels pour 1,2 millions d’images (~ 80 images par label)</a:t>
          </a:r>
          <a:endParaRPr lang="en-US" dirty="0">
            <a:solidFill>
              <a:schemeClr val="accent6"/>
            </a:solidFill>
          </a:endParaRPr>
        </a:p>
      </dgm:t>
    </dgm:pt>
    <dgm:pt modelId="{1FA3D43A-6D9D-4C00-A426-D23E4AFEBDD9}" type="parTrans" cxnId="{DD97149B-E765-4C50-B5F8-DF00DAB766D5}">
      <dgm:prSet/>
      <dgm:spPr/>
      <dgm:t>
        <a:bodyPr/>
        <a:lstStyle/>
        <a:p>
          <a:endParaRPr lang="en-US"/>
        </a:p>
      </dgm:t>
    </dgm:pt>
    <dgm:pt modelId="{FB84AF14-1B02-4219-8407-00A7CA8AD7ED}" type="sibTrans" cxnId="{DD97149B-E765-4C50-B5F8-DF00DAB766D5}">
      <dgm:prSet/>
      <dgm:spPr/>
      <dgm:t>
        <a:bodyPr/>
        <a:lstStyle/>
        <a:p>
          <a:endParaRPr lang="en-US"/>
        </a:p>
      </dgm:t>
    </dgm:pt>
    <dgm:pt modelId="{CDC797B3-C46C-414A-8F6E-0672D9DB1704}" type="pres">
      <dgm:prSet presAssocID="{34B83555-38A3-4FAB-8DDF-4A6139C7D9CA}" presName="root" presStyleCnt="0">
        <dgm:presLayoutVars>
          <dgm:dir/>
          <dgm:resizeHandles val="exact"/>
        </dgm:presLayoutVars>
      </dgm:prSet>
      <dgm:spPr/>
    </dgm:pt>
    <dgm:pt modelId="{EF9A63E7-6F8E-4DAE-B948-13A5C7D7C62F}" type="pres">
      <dgm:prSet presAssocID="{D09F2E3F-B48B-4D40-A4B5-E795EE8AC260}" presName="compNode" presStyleCnt="0"/>
      <dgm:spPr/>
    </dgm:pt>
    <dgm:pt modelId="{7A0BB37B-41F6-40E3-85B2-5D05C767D7BF}" type="pres">
      <dgm:prSet presAssocID="{D09F2E3F-B48B-4D40-A4B5-E795EE8AC26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5A2AF321-04A9-4E92-A57E-8817A3ADFF58}" type="pres">
      <dgm:prSet presAssocID="{D09F2E3F-B48B-4D40-A4B5-E795EE8AC2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D7F8F49-6A63-4161-BF93-6067455320D2}" type="pres">
      <dgm:prSet presAssocID="{D09F2E3F-B48B-4D40-A4B5-E795EE8AC260}" presName="spaceRect" presStyleCnt="0"/>
      <dgm:spPr/>
    </dgm:pt>
    <dgm:pt modelId="{E73A7506-3FB7-4069-856D-1AF3842D94A4}" type="pres">
      <dgm:prSet presAssocID="{D09F2E3F-B48B-4D40-A4B5-E795EE8AC260}" presName="textRect" presStyleLbl="revTx" presStyleIdx="0" presStyleCnt="2">
        <dgm:presLayoutVars>
          <dgm:chMax val="1"/>
          <dgm:chPref val="1"/>
        </dgm:presLayoutVars>
      </dgm:prSet>
      <dgm:spPr/>
    </dgm:pt>
    <dgm:pt modelId="{808CFA03-6920-4D00-BC8F-BA61B52FBA81}" type="pres">
      <dgm:prSet presAssocID="{3997E72F-F759-4FD8-AA7A-A6D68748EB90}" presName="sibTrans" presStyleCnt="0"/>
      <dgm:spPr/>
    </dgm:pt>
    <dgm:pt modelId="{BE047F12-2167-455E-A345-10D0C3B7F3DC}" type="pres">
      <dgm:prSet presAssocID="{8476A91E-12E6-41E5-B28D-714EA5BB1BB9}" presName="compNode" presStyleCnt="0"/>
      <dgm:spPr/>
    </dgm:pt>
    <dgm:pt modelId="{195E5456-3FB9-49C2-A502-9683EBC9006D}" type="pres">
      <dgm:prSet presAssocID="{8476A91E-12E6-41E5-B28D-714EA5BB1BB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accent6"/>
        </a:solidFill>
      </dgm:spPr>
    </dgm:pt>
    <dgm:pt modelId="{94A9FDEC-BA96-43D0-8AEF-B5EC9DE1EF04}" type="pres">
      <dgm:prSet presAssocID="{8476A91E-12E6-41E5-B28D-714EA5BB1B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CA77E0B9-8B13-4758-BB6A-5BD9EBA22CF1}" type="pres">
      <dgm:prSet presAssocID="{8476A91E-12E6-41E5-B28D-714EA5BB1BB9}" presName="spaceRect" presStyleCnt="0"/>
      <dgm:spPr/>
    </dgm:pt>
    <dgm:pt modelId="{1E706AB3-9E39-4029-8083-99110238F2D8}" type="pres">
      <dgm:prSet presAssocID="{8476A91E-12E6-41E5-B28D-714EA5BB1B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7FE900-2E02-49F7-8D3F-6C76A0DF648A}" type="presOf" srcId="{8476A91E-12E6-41E5-B28D-714EA5BB1BB9}" destId="{1E706AB3-9E39-4029-8083-99110238F2D8}" srcOrd="0" destOrd="0" presId="urn:microsoft.com/office/officeart/2018/5/layout/IconLeafLabelList"/>
    <dgm:cxn modelId="{18376711-C326-4323-8E10-DB9454D7F5CB}" srcId="{34B83555-38A3-4FAB-8DDF-4A6139C7D9CA}" destId="{D09F2E3F-B48B-4D40-A4B5-E795EE8AC260}" srcOrd="0" destOrd="0" parTransId="{A6C044B3-CB08-465D-B8B8-0C0E323CF80D}" sibTransId="{3997E72F-F759-4FD8-AA7A-A6D68748EB90}"/>
    <dgm:cxn modelId="{478E5F4E-FA9F-4F52-A98A-65A73BE20BBC}" type="presOf" srcId="{34B83555-38A3-4FAB-8DDF-4A6139C7D9CA}" destId="{CDC797B3-C46C-414A-8F6E-0672D9DB1704}" srcOrd="0" destOrd="0" presId="urn:microsoft.com/office/officeart/2018/5/layout/IconLeafLabelList"/>
    <dgm:cxn modelId="{DD97149B-E765-4C50-B5F8-DF00DAB766D5}" srcId="{34B83555-38A3-4FAB-8DDF-4A6139C7D9CA}" destId="{8476A91E-12E6-41E5-B28D-714EA5BB1BB9}" srcOrd="1" destOrd="0" parTransId="{1FA3D43A-6D9D-4C00-A426-D23E4AFEBDD9}" sibTransId="{FB84AF14-1B02-4219-8407-00A7CA8AD7ED}"/>
    <dgm:cxn modelId="{B2CD3AA8-0FFD-47A0-BD48-BFEFA03CD241}" type="presOf" srcId="{D09F2E3F-B48B-4D40-A4B5-E795EE8AC260}" destId="{E73A7506-3FB7-4069-856D-1AF3842D94A4}" srcOrd="0" destOrd="0" presId="urn:microsoft.com/office/officeart/2018/5/layout/IconLeafLabelList"/>
    <dgm:cxn modelId="{77E4BF9A-31B2-46E8-9EB7-CC6424665C68}" type="presParOf" srcId="{CDC797B3-C46C-414A-8F6E-0672D9DB1704}" destId="{EF9A63E7-6F8E-4DAE-B948-13A5C7D7C62F}" srcOrd="0" destOrd="0" presId="urn:microsoft.com/office/officeart/2018/5/layout/IconLeafLabelList"/>
    <dgm:cxn modelId="{3D1B0509-02D9-4A47-BD74-06A2A5F15D3A}" type="presParOf" srcId="{EF9A63E7-6F8E-4DAE-B948-13A5C7D7C62F}" destId="{7A0BB37B-41F6-40E3-85B2-5D05C767D7BF}" srcOrd="0" destOrd="0" presId="urn:microsoft.com/office/officeart/2018/5/layout/IconLeafLabelList"/>
    <dgm:cxn modelId="{3690F41D-C7B5-4BB7-B9B4-B7E193EF538E}" type="presParOf" srcId="{EF9A63E7-6F8E-4DAE-B948-13A5C7D7C62F}" destId="{5A2AF321-04A9-4E92-A57E-8817A3ADFF58}" srcOrd="1" destOrd="0" presId="urn:microsoft.com/office/officeart/2018/5/layout/IconLeafLabelList"/>
    <dgm:cxn modelId="{38BA5847-9D76-444E-8C12-BF422B771F9F}" type="presParOf" srcId="{EF9A63E7-6F8E-4DAE-B948-13A5C7D7C62F}" destId="{DD7F8F49-6A63-4161-BF93-6067455320D2}" srcOrd="2" destOrd="0" presId="urn:microsoft.com/office/officeart/2018/5/layout/IconLeafLabelList"/>
    <dgm:cxn modelId="{9AD66069-8A4A-434D-A116-A7D27EC10857}" type="presParOf" srcId="{EF9A63E7-6F8E-4DAE-B948-13A5C7D7C62F}" destId="{E73A7506-3FB7-4069-856D-1AF3842D94A4}" srcOrd="3" destOrd="0" presId="urn:microsoft.com/office/officeart/2018/5/layout/IconLeafLabelList"/>
    <dgm:cxn modelId="{A2F9C163-5CD1-4339-AC9D-06C5BBA01064}" type="presParOf" srcId="{CDC797B3-C46C-414A-8F6E-0672D9DB1704}" destId="{808CFA03-6920-4D00-BC8F-BA61B52FBA81}" srcOrd="1" destOrd="0" presId="urn:microsoft.com/office/officeart/2018/5/layout/IconLeafLabelList"/>
    <dgm:cxn modelId="{2910CE1B-B157-4B28-9204-FC1DA966B149}" type="presParOf" srcId="{CDC797B3-C46C-414A-8F6E-0672D9DB1704}" destId="{BE047F12-2167-455E-A345-10D0C3B7F3DC}" srcOrd="2" destOrd="0" presId="urn:microsoft.com/office/officeart/2018/5/layout/IconLeafLabelList"/>
    <dgm:cxn modelId="{4A2E6BB9-04C3-47B2-BCA5-D279561A2369}" type="presParOf" srcId="{BE047F12-2167-455E-A345-10D0C3B7F3DC}" destId="{195E5456-3FB9-49C2-A502-9683EBC9006D}" srcOrd="0" destOrd="0" presId="urn:microsoft.com/office/officeart/2018/5/layout/IconLeafLabelList"/>
    <dgm:cxn modelId="{C03D1846-CB47-4FF5-A0B7-0F869F57FC77}" type="presParOf" srcId="{BE047F12-2167-455E-A345-10D0C3B7F3DC}" destId="{94A9FDEC-BA96-43D0-8AEF-B5EC9DE1EF04}" srcOrd="1" destOrd="0" presId="urn:microsoft.com/office/officeart/2018/5/layout/IconLeafLabelList"/>
    <dgm:cxn modelId="{2B768BE3-4058-46CC-91FD-AB0D0CE8782B}" type="presParOf" srcId="{BE047F12-2167-455E-A345-10D0C3B7F3DC}" destId="{CA77E0B9-8B13-4758-BB6A-5BD9EBA22CF1}" srcOrd="2" destOrd="0" presId="urn:microsoft.com/office/officeart/2018/5/layout/IconLeafLabelList"/>
    <dgm:cxn modelId="{CBE4CEFD-1BE5-48C0-8312-EAE90550961F}" type="presParOf" srcId="{BE047F12-2167-455E-A345-10D0C3B7F3DC}" destId="{1E706AB3-9E39-4029-8083-99110238F2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366E6-75A9-41DC-AAAF-E005F70130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7BCD2856-4340-4FA5-A7ED-D7D40DE02D15}">
      <dgm:prSet/>
      <dgm:spPr/>
      <dgm:t>
        <a:bodyPr/>
        <a:lstStyle/>
        <a:p>
          <a:pPr>
            <a:defRPr cap="all"/>
          </a:pPr>
          <a:r>
            <a:rPr lang="fr-FR" err="1"/>
            <a:t>Dataset</a:t>
          </a:r>
          <a:r>
            <a:rPr lang="fr-FR"/>
            <a:t> utilisés</a:t>
          </a:r>
          <a:endParaRPr lang="en-US"/>
        </a:p>
      </dgm:t>
    </dgm:pt>
    <dgm:pt modelId="{2217820E-2A25-4B4F-9E0E-D681AB244A2F}" type="parTrans" cxnId="{4A6B36B8-8D41-441B-B93D-752C36BB2909}">
      <dgm:prSet/>
      <dgm:spPr/>
      <dgm:t>
        <a:bodyPr/>
        <a:lstStyle/>
        <a:p>
          <a:endParaRPr lang="en-US"/>
        </a:p>
      </dgm:t>
    </dgm:pt>
    <dgm:pt modelId="{C8643007-BBAC-40C0-B699-D485D09DE675}" type="sibTrans" cxnId="{4A6B36B8-8D41-441B-B93D-752C36BB2909}">
      <dgm:prSet/>
      <dgm:spPr/>
      <dgm:t>
        <a:bodyPr/>
        <a:lstStyle/>
        <a:p>
          <a:endParaRPr lang="en-US"/>
        </a:p>
      </dgm:t>
    </dgm:pt>
    <dgm:pt modelId="{7991D5CE-340D-4CD5-934D-742420466CAA}">
      <dgm:prSet/>
      <dgm:spPr/>
      <dgm:t>
        <a:bodyPr/>
        <a:lstStyle/>
        <a:p>
          <a:pPr>
            <a:defRPr cap="all"/>
          </a:pPr>
          <a:r>
            <a:rPr lang="fr-FR"/>
            <a:t>réseaux de neurones utilisés</a:t>
          </a:r>
          <a:endParaRPr lang="en-US"/>
        </a:p>
      </dgm:t>
    </dgm:pt>
    <dgm:pt modelId="{0354265C-8C16-4A88-8031-AD5DE6B1F0DB}" type="parTrans" cxnId="{A18A3B96-B52D-4696-8A69-DB961A62F8F8}">
      <dgm:prSet/>
      <dgm:spPr/>
      <dgm:t>
        <a:bodyPr/>
        <a:lstStyle/>
        <a:p>
          <a:endParaRPr lang="en-US"/>
        </a:p>
      </dgm:t>
    </dgm:pt>
    <dgm:pt modelId="{2B7B2EB1-DA52-4C76-9085-76BD0A78E34D}" type="sibTrans" cxnId="{A18A3B96-B52D-4696-8A69-DB961A62F8F8}">
      <dgm:prSet/>
      <dgm:spPr/>
      <dgm:t>
        <a:bodyPr/>
        <a:lstStyle/>
        <a:p>
          <a:endParaRPr lang="en-US"/>
        </a:p>
      </dgm:t>
    </dgm:pt>
    <dgm:pt modelId="{00B62021-A9CF-4CCE-AA12-6F1F184FDA3F}">
      <dgm:prSet/>
      <dgm:spPr/>
      <dgm:t>
        <a:bodyPr/>
        <a:lstStyle/>
        <a:p>
          <a:pPr>
            <a:defRPr cap="all"/>
          </a:pPr>
          <a:r>
            <a:rPr lang="fr-FR" dirty="0"/>
            <a:t>Comparaisons</a:t>
          </a:r>
          <a:endParaRPr lang="en-US" dirty="0"/>
        </a:p>
      </dgm:t>
    </dgm:pt>
    <dgm:pt modelId="{E7B3354B-5995-4C53-95C4-D47FAA6672B5}" type="parTrans" cxnId="{1AECA228-8D1F-4481-BE82-623ECE61EADE}">
      <dgm:prSet/>
      <dgm:spPr/>
      <dgm:t>
        <a:bodyPr/>
        <a:lstStyle/>
        <a:p>
          <a:endParaRPr lang="en-US"/>
        </a:p>
      </dgm:t>
    </dgm:pt>
    <dgm:pt modelId="{2C301A5A-6608-41BF-A669-674CAE949577}" type="sibTrans" cxnId="{1AECA228-8D1F-4481-BE82-623ECE61EADE}">
      <dgm:prSet/>
      <dgm:spPr/>
      <dgm:t>
        <a:bodyPr/>
        <a:lstStyle/>
        <a:p>
          <a:endParaRPr lang="en-US"/>
        </a:p>
      </dgm:t>
    </dgm:pt>
    <dgm:pt modelId="{E524F4AD-85D8-4AF5-B49B-1A72647505F0}">
      <dgm:prSet/>
      <dgm:spPr/>
      <dgm:t>
        <a:bodyPr/>
        <a:lstStyle/>
        <a:p>
          <a:pPr>
            <a:defRPr cap="all"/>
          </a:pPr>
          <a:r>
            <a:rPr lang="fr-FR"/>
            <a:t>Axes d’améliorations</a:t>
          </a:r>
          <a:endParaRPr lang="en-US"/>
        </a:p>
      </dgm:t>
    </dgm:pt>
    <dgm:pt modelId="{445A985A-8304-41F6-821D-51EE2AD768AA}" type="parTrans" cxnId="{54644AFF-9249-4E07-AD1D-C866E228FC1A}">
      <dgm:prSet/>
      <dgm:spPr/>
      <dgm:t>
        <a:bodyPr/>
        <a:lstStyle/>
        <a:p>
          <a:endParaRPr lang="en-US"/>
        </a:p>
      </dgm:t>
    </dgm:pt>
    <dgm:pt modelId="{87932C2E-DCB7-4BB9-AB7B-74959F08A2B3}" type="sibTrans" cxnId="{54644AFF-9249-4E07-AD1D-C866E228FC1A}">
      <dgm:prSet/>
      <dgm:spPr/>
      <dgm:t>
        <a:bodyPr/>
        <a:lstStyle/>
        <a:p>
          <a:endParaRPr lang="en-US"/>
        </a:p>
      </dgm:t>
    </dgm:pt>
    <dgm:pt modelId="{0143C8DB-D459-4024-BBB7-672AEF98F565}" type="pres">
      <dgm:prSet presAssocID="{7FB366E6-75A9-41DC-AAAF-E005F701301E}" presName="root" presStyleCnt="0">
        <dgm:presLayoutVars>
          <dgm:dir/>
          <dgm:resizeHandles val="exact"/>
        </dgm:presLayoutVars>
      </dgm:prSet>
      <dgm:spPr/>
    </dgm:pt>
    <dgm:pt modelId="{9DDD4912-6901-4B6A-B857-9D20793D58A3}" type="pres">
      <dgm:prSet presAssocID="{7BCD2856-4340-4FA5-A7ED-D7D40DE02D15}" presName="compNode" presStyleCnt="0"/>
      <dgm:spPr/>
    </dgm:pt>
    <dgm:pt modelId="{4387E0CA-9FE8-4E70-AE57-FBF2AEE384E6}" type="pres">
      <dgm:prSet presAssocID="{7BCD2856-4340-4FA5-A7ED-D7D40DE02D1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760DFC-0EAF-48CD-9796-CF08F777D7C2}" type="pres">
      <dgm:prSet presAssocID="{7BCD2856-4340-4FA5-A7ED-D7D40DE02D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 avec un remplissage uni"/>
        </a:ext>
      </dgm:extLst>
    </dgm:pt>
    <dgm:pt modelId="{5C029948-22EE-43E7-9A3C-866AA60B8013}" type="pres">
      <dgm:prSet presAssocID="{7BCD2856-4340-4FA5-A7ED-D7D40DE02D15}" presName="spaceRect" presStyleCnt="0"/>
      <dgm:spPr/>
    </dgm:pt>
    <dgm:pt modelId="{D9E68657-AE41-4007-9967-9AB76DDFC7D5}" type="pres">
      <dgm:prSet presAssocID="{7BCD2856-4340-4FA5-A7ED-D7D40DE02D15}" presName="textRect" presStyleLbl="revTx" presStyleIdx="0" presStyleCnt="4">
        <dgm:presLayoutVars>
          <dgm:chMax val="1"/>
          <dgm:chPref val="1"/>
        </dgm:presLayoutVars>
      </dgm:prSet>
      <dgm:spPr/>
    </dgm:pt>
    <dgm:pt modelId="{241BD8E8-8354-4B74-AA30-3D77E842D4C6}" type="pres">
      <dgm:prSet presAssocID="{C8643007-BBAC-40C0-B699-D485D09DE675}" presName="sibTrans" presStyleCnt="0"/>
      <dgm:spPr/>
    </dgm:pt>
    <dgm:pt modelId="{12BFC53A-B247-4870-A91F-D6D078A9580A}" type="pres">
      <dgm:prSet presAssocID="{7991D5CE-340D-4CD5-934D-742420466CAA}" presName="compNode" presStyleCnt="0"/>
      <dgm:spPr/>
    </dgm:pt>
    <dgm:pt modelId="{1E95A9F5-0D6F-4383-AF1C-3FE63B1AE1F5}" type="pres">
      <dgm:prSet presAssocID="{7991D5CE-340D-4CD5-934D-742420466C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0D4ADF5-6E7C-4FC1-A1E1-644271B851BA}" type="pres">
      <dgm:prSet presAssocID="{7991D5CE-340D-4CD5-934D-742420466C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r réseau"/>
        </a:ext>
      </dgm:extLst>
    </dgm:pt>
    <dgm:pt modelId="{84F6F35B-251D-4069-8E8D-7A8BE1C0616E}" type="pres">
      <dgm:prSet presAssocID="{7991D5CE-340D-4CD5-934D-742420466CAA}" presName="spaceRect" presStyleCnt="0"/>
      <dgm:spPr/>
    </dgm:pt>
    <dgm:pt modelId="{AE288937-EE07-43E3-8436-0AEF0C33F483}" type="pres">
      <dgm:prSet presAssocID="{7991D5CE-340D-4CD5-934D-742420466CAA}" presName="textRect" presStyleLbl="revTx" presStyleIdx="1" presStyleCnt="4">
        <dgm:presLayoutVars>
          <dgm:chMax val="1"/>
          <dgm:chPref val="1"/>
        </dgm:presLayoutVars>
      </dgm:prSet>
      <dgm:spPr/>
    </dgm:pt>
    <dgm:pt modelId="{DEC5E121-106D-4B4E-83A4-29C090B673E6}" type="pres">
      <dgm:prSet presAssocID="{2B7B2EB1-DA52-4C76-9085-76BD0A78E34D}" presName="sibTrans" presStyleCnt="0"/>
      <dgm:spPr/>
    </dgm:pt>
    <dgm:pt modelId="{6F722CE6-B8B2-479A-A299-B083F90232F1}" type="pres">
      <dgm:prSet presAssocID="{00B62021-A9CF-4CCE-AA12-6F1F184FDA3F}" presName="compNode" presStyleCnt="0"/>
      <dgm:spPr/>
    </dgm:pt>
    <dgm:pt modelId="{C3DD4A20-B2DC-4FA4-A6D5-64932DC021E8}" type="pres">
      <dgm:prSet presAssocID="{00B62021-A9CF-4CCE-AA12-6F1F184FDA3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467A9F7-E5FF-4A93-9285-D4550C84E1E7}" type="pres">
      <dgm:prSet presAssocID="{00B62021-A9CF-4CCE-AA12-6F1F184FDA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503148EA-8C42-4E1E-BD4E-7E02E11E30CE}" type="pres">
      <dgm:prSet presAssocID="{00B62021-A9CF-4CCE-AA12-6F1F184FDA3F}" presName="spaceRect" presStyleCnt="0"/>
      <dgm:spPr/>
    </dgm:pt>
    <dgm:pt modelId="{862467C7-F0AA-4A3C-B109-02D6AE199ABD}" type="pres">
      <dgm:prSet presAssocID="{00B62021-A9CF-4CCE-AA12-6F1F184FDA3F}" presName="textRect" presStyleLbl="revTx" presStyleIdx="2" presStyleCnt="4">
        <dgm:presLayoutVars>
          <dgm:chMax val="1"/>
          <dgm:chPref val="1"/>
        </dgm:presLayoutVars>
      </dgm:prSet>
      <dgm:spPr/>
    </dgm:pt>
    <dgm:pt modelId="{FA33AE18-A99E-460E-9374-B492C7DDB660}" type="pres">
      <dgm:prSet presAssocID="{2C301A5A-6608-41BF-A669-674CAE949577}" presName="sibTrans" presStyleCnt="0"/>
      <dgm:spPr/>
    </dgm:pt>
    <dgm:pt modelId="{5542DA33-0C03-43F5-AE9C-73FFE9AB130C}" type="pres">
      <dgm:prSet presAssocID="{E524F4AD-85D8-4AF5-B49B-1A72647505F0}" presName="compNode" presStyleCnt="0"/>
      <dgm:spPr/>
    </dgm:pt>
    <dgm:pt modelId="{53394DC2-EA2F-400B-B60D-914A339B2D03}" type="pres">
      <dgm:prSet presAssocID="{E524F4AD-85D8-4AF5-B49B-1A72647505F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33B89EC-7D36-48AA-BC7A-0A39C792897F}" type="pres">
      <dgm:prSet presAssocID="{E524F4AD-85D8-4AF5-B49B-1A72647505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t"/>
        </a:ext>
      </dgm:extLst>
    </dgm:pt>
    <dgm:pt modelId="{98D38858-C1B8-4DA0-957C-7B358F4138D9}" type="pres">
      <dgm:prSet presAssocID="{E524F4AD-85D8-4AF5-B49B-1A72647505F0}" presName="spaceRect" presStyleCnt="0"/>
      <dgm:spPr/>
    </dgm:pt>
    <dgm:pt modelId="{E10C995B-9DBC-4FA2-B4C3-C0E0BF330F3D}" type="pres">
      <dgm:prSet presAssocID="{E524F4AD-85D8-4AF5-B49B-1A72647505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572714-E940-48C0-B047-531336C6BFE9}" type="presOf" srcId="{7FB366E6-75A9-41DC-AAAF-E005F701301E}" destId="{0143C8DB-D459-4024-BBB7-672AEF98F565}" srcOrd="0" destOrd="0" presId="urn:microsoft.com/office/officeart/2018/5/layout/IconLeafLabelList"/>
    <dgm:cxn modelId="{A9F1C324-0C5D-4BB7-9875-DE4A4CA50327}" type="presOf" srcId="{00B62021-A9CF-4CCE-AA12-6F1F184FDA3F}" destId="{862467C7-F0AA-4A3C-B109-02D6AE199ABD}" srcOrd="0" destOrd="0" presId="urn:microsoft.com/office/officeart/2018/5/layout/IconLeafLabelList"/>
    <dgm:cxn modelId="{1AECA228-8D1F-4481-BE82-623ECE61EADE}" srcId="{7FB366E6-75A9-41DC-AAAF-E005F701301E}" destId="{00B62021-A9CF-4CCE-AA12-6F1F184FDA3F}" srcOrd="2" destOrd="0" parTransId="{E7B3354B-5995-4C53-95C4-D47FAA6672B5}" sibTransId="{2C301A5A-6608-41BF-A669-674CAE949577}"/>
    <dgm:cxn modelId="{329D4F2F-0353-4213-9951-F9BD1E8404EB}" type="presOf" srcId="{E524F4AD-85D8-4AF5-B49B-1A72647505F0}" destId="{E10C995B-9DBC-4FA2-B4C3-C0E0BF330F3D}" srcOrd="0" destOrd="0" presId="urn:microsoft.com/office/officeart/2018/5/layout/IconLeafLabelList"/>
    <dgm:cxn modelId="{9F329B4F-C008-4EB4-ABD9-643E35DEC059}" type="presOf" srcId="{7991D5CE-340D-4CD5-934D-742420466CAA}" destId="{AE288937-EE07-43E3-8436-0AEF0C33F483}" srcOrd="0" destOrd="0" presId="urn:microsoft.com/office/officeart/2018/5/layout/IconLeafLabelList"/>
    <dgm:cxn modelId="{A18A3B96-B52D-4696-8A69-DB961A62F8F8}" srcId="{7FB366E6-75A9-41DC-AAAF-E005F701301E}" destId="{7991D5CE-340D-4CD5-934D-742420466CAA}" srcOrd="1" destOrd="0" parTransId="{0354265C-8C16-4A88-8031-AD5DE6B1F0DB}" sibTransId="{2B7B2EB1-DA52-4C76-9085-76BD0A78E34D}"/>
    <dgm:cxn modelId="{4A6B36B8-8D41-441B-B93D-752C36BB2909}" srcId="{7FB366E6-75A9-41DC-AAAF-E005F701301E}" destId="{7BCD2856-4340-4FA5-A7ED-D7D40DE02D15}" srcOrd="0" destOrd="0" parTransId="{2217820E-2A25-4B4F-9E0E-D681AB244A2F}" sibTransId="{C8643007-BBAC-40C0-B699-D485D09DE675}"/>
    <dgm:cxn modelId="{F060F0B8-A13C-427C-AE10-DC914F135DBC}" type="presOf" srcId="{7BCD2856-4340-4FA5-A7ED-D7D40DE02D15}" destId="{D9E68657-AE41-4007-9967-9AB76DDFC7D5}" srcOrd="0" destOrd="0" presId="urn:microsoft.com/office/officeart/2018/5/layout/IconLeafLabelList"/>
    <dgm:cxn modelId="{54644AFF-9249-4E07-AD1D-C866E228FC1A}" srcId="{7FB366E6-75A9-41DC-AAAF-E005F701301E}" destId="{E524F4AD-85D8-4AF5-B49B-1A72647505F0}" srcOrd="3" destOrd="0" parTransId="{445A985A-8304-41F6-821D-51EE2AD768AA}" sibTransId="{87932C2E-DCB7-4BB9-AB7B-74959F08A2B3}"/>
    <dgm:cxn modelId="{9883A379-96BD-4905-AE79-B5ADC614C6A6}" type="presParOf" srcId="{0143C8DB-D459-4024-BBB7-672AEF98F565}" destId="{9DDD4912-6901-4B6A-B857-9D20793D58A3}" srcOrd="0" destOrd="0" presId="urn:microsoft.com/office/officeart/2018/5/layout/IconLeafLabelList"/>
    <dgm:cxn modelId="{2565D23F-C951-4223-AC73-0DE36DA32F78}" type="presParOf" srcId="{9DDD4912-6901-4B6A-B857-9D20793D58A3}" destId="{4387E0CA-9FE8-4E70-AE57-FBF2AEE384E6}" srcOrd="0" destOrd="0" presId="urn:microsoft.com/office/officeart/2018/5/layout/IconLeafLabelList"/>
    <dgm:cxn modelId="{263D9DCF-B17A-4AC7-81DD-56199A2E861D}" type="presParOf" srcId="{9DDD4912-6901-4B6A-B857-9D20793D58A3}" destId="{2B760DFC-0EAF-48CD-9796-CF08F777D7C2}" srcOrd="1" destOrd="0" presId="urn:microsoft.com/office/officeart/2018/5/layout/IconLeafLabelList"/>
    <dgm:cxn modelId="{A7B6A180-2862-44FD-9337-3C1245C434F8}" type="presParOf" srcId="{9DDD4912-6901-4B6A-B857-9D20793D58A3}" destId="{5C029948-22EE-43E7-9A3C-866AA60B8013}" srcOrd="2" destOrd="0" presId="urn:microsoft.com/office/officeart/2018/5/layout/IconLeafLabelList"/>
    <dgm:cxn modelId="{F367C429-9EE9-40D9-BEF6-6A1EFECA9C67}" type="presParOf" srcId="{9DDD4912-6901-4B6A-B857-9D20793D58A3}" destId="{D9E68657-AE41-4007-9967-9AB76DDFC7D5}" srcOrd="3" destOrd="0" presId="urn:microsoft.com/office/officeart/2018/5/layout/IconLeafLabelList"/>
    <dgm:cxn modelId="{A5559844-E2A6-4156-9F1F-D55D383CC69D}" type="presParOf" srcId="{0143C8DB-D459-4024-BBB7-672AEF98F565}" destId="{241BD8E8-8354-4B74-AA30-3D77E842D4C6}" srcOrd="1" destOrd="0" presId="urn:microsoft.com/office/officeart/2018/5/layout/IconLeafLabelList"/>
    <dgm:cxn modelId="{5BDB3292-9BB2-4B94-A5B9-DFED4601568A}" type="presParOf" srcId="{0143C8DB-D459-4024-BBB7-672AEF98F565}" destId="{12BFC53A-B247-4870-A91F-D6D078A9580A}" srcOrd="2" destOrd="0" presId="urn:microsoft.com/office/officeart/2018/5/layout/IconLeafLabelList"/>
    <dgm:cxn modelId="{C1F5935B-DDD6-4805-B0D1-471D7D962717}" type="presParOf" srcId="{12BFC53A-B247-4870-A91F-D6D078A9580A}" destId="{1E95A9F5-0D6F-4383-AF1C-3FE63B1AE1F5}" srcOrd="0" destOrd="0" presId="urn:microsoft.com/office/officeart/2018/5/layout/IconLeafLabelList"/>
    <dgm:cxn modelId="{3634F70C-FEBF-455F-AFB3-30D2BE7EEAB5}" type="presParOf" srcId="{12BFC53A-B247-4870-A91F-D6D078A9580A}" destId="{30D4ADF5-6E7C-4FC1-A1E1-644271B851BA}" srcOrd="1" destOrd="0" presId="urn:microsoft.com/office/officeart/2018/5/layout/IconLeafLabelList"/>
    <dgm:cxn modelId="{A163614C-307A-432B-9D63-AEDF7F9A7052}" type="presParOf" srcId="{12BFC53A-B247-4870-A91F-D6D078A9580A}" destId="{84F6F35B-251D-4069-8E8D-7A8BE1C0616E}" srcOrd="2" destOrd="0" presId="urn:microsoft.com/office/officeart/2018/5/layout/IconLeafLabelList"/>
    <dgm:cxn modelId="{F035ABD7-56A7-4629-8A08-BD0B3B285BE8}" type="presParOf" srcId="{12BFC53A-B247-4870-A91F-D6D078A9580A}" destId="{AE288937-EE07-43E3-8436-0AEF0C33F483}" srcOrd="3" destOrd="0" presId="urn:microsoft.com/office/officeart/2018/5/layout/IconLeafLabelList"/>
    <dgm:cxn modelId="{26A5F36B-3548-4D9D-8986-79FE30EB867C}" type="presParOf" srcId="{0143C8DB-D459-4024-BBB7-672AEF98F565}" destId="{DEC5E121-106D-4B4E-83A4-29C090B673E6}" srcOrd="3" destOrd="0" presId="urn:microsoft.com/office/officeart/2018/5/layout/IconLeafLabelList"/>
    <dgm:cxn modelId="{2C148311-4B3C-4E19-9A23-780FA020787D}" type="presParOf" srcId="{0143C8DB-D459-4024-BBB7-672AEF98F565}" destId="{6F722CE6-B8B2-479A-A299-B083F90232F1}" srcOrd="4" destOrd="0" presId="urn:microsoft.com/office/officeart/2018/5/layout/IconLeafLabelList"/>
    <dgm:cxn modelId="{FCB0CAF4-9F7B-48AA-87BA-B72541586489}" type="presParOf" srcId="{6F722CE6-B8B2-479A-A299-B083F90232F1}" destId="{C3DD4A20-B2DC-4FA4-A6D5-64932DC021E8}" srcOrd="0" destOrd="0" presId="urn:microsoft.com/office/officeart/2018/5/layout/IconLeafLabelList"/>
    <dgm:cxn modelId="{82CE81C3-C70A-43E8-8BE5-6B78B107C521}" type="presParOf" srcId="{6F722CE6-B8B2-479A-A299-B083F90232F1}" destId="{5467A9F7-E5FF-4A93-9285-D4550C84E1E7}" srcOrd="1" destOrd="0" presId="urn:microsoft.com/office/officeart/2018/5/layout/IconLeafLabelList"/>
    <dgm:cxn modelId="{302104CE-E00F-436B-A4B8-1743772FBFEC}" type="presParOf" srcId="{6F722CE6-B8B2-479A-A299-B083F90232F1}" destId="{503148EA-8C42-4E1E-BD4E-7E02E11E30CE}" srcOrd="2" destOrd="0" presId="urn:microsoft.com/office/officeart/2018/5/layout/IconLeafLabelList"/>
    <dgm:cxn modelId="{32750A52-D62A-4D3C-B59E-3298EA4AE0C4}" type="presParOf" srcId="{6F722CE6-B8B2-479A-A299-B083F90232F1}" destId="{862467C7-F0AA-4A3C-B109-02D6AE199ABD}" srcOrd="3" destOrd="0" presId="urn:microsoft.com/office/officeart/2018/5/layout/IconLeafLabelList"/>
    <dgm:cxn modelId="{E34C875A-7F4D-4DA5-A3A5-509520DB86D8}" type="presParOf" srcId="{0143C8DB-D459-4024-BBB7-672AEF98F565}" destId="{FA33AE18-A99E-460E-9374-B492C7DDB660}" srcOrd="5" destOrd="0" presId="urn:microsoft.com/office/officeart/2018/5/layout/IconLeafLabelList"/>
    <dgm:cxn modelId="{485271E1-9889-4DD4-AF32-AB7FEE8FD962}" type="presParOf" srcId="{0143C8DB-D459-4024-BBB7-672AEF98F565}" destId="{5542DA33-0C03-43F5-AE9C-73FFE9AB130C}" srcOrd="6" destOrd="0" presId="urn:microsoft.com/office/officeart/2018/5/layout/IconLeafLabelList"/>
    <dgm:cxn modelId="{3B71B8E2-7DCB-4002-8313-488A49DC1749}" type="presParOf" srcId="{5542DA33-0C03-43F5-AE9C-73FFE9AB130C}" destId="{53394DC2-EA2F-400B-B60D-914A339B2D03}" srcOrd="0" destOrd="0" presId="urn:microsoft.com/office/officeart/2018/5/layout/IconLeafLabelList"/>
    <dgm:cxn modelId="{C2592090-89BE-4DF6-A3EB-7309FB0DA2CB}" type="presParOf" srcId="{5542DA33-0C03-43F5-AE9C-73FFE9AB130C}" destId="{C33B89EC-7D36-48AA-BC7A-0A39C792897F}" srcOrd="1" destOrd="0" presId="urn:microsoft.com/office/officeart/2018/5/layout/IconLeafLabelList"/>
    <dgm:cxn modelId="{5E651A34-B164-459A-AA04-861C0EB47DD7}" type="presParOf" srcId="{5542DA33-0C03-43F5-AE9C-73FFE9AB130C}" destId="{98D38858-C1B8-4DA0-957C-7B358F4138D9}" srcOrd="2" destOrd="0" presId="urn:microsoft.com/office/officeart/2018/5/layout/IconLeafLabelList"/>
    <dgm:cxn modelId="{324D97F0-15E1-4819-8F9B-5A9CAC2D9602}" type="presParOf" srcId="{5542DA33-0C03-43F5-AE9C-73FFE9AB130C}" destId="{E10C995B-9DBC-4FA2-B4C3-C0E0BF330F3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366E6-75A9-41DC-AAAF-E005F70130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7BCD2856-4340-4FA5-A7ED-D7D40DE02D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cap="all" baseline="0" dirty="0"/>
            <a:t>100 images par label</a:t>
          </a:r>
        </a:p>
        <a:p>
          <a:pPr>
            <a:lnSpc>
              <a:spcPct val="100000"/>
            </a:lnSpc>
          </a:pPr>
          <a:r>
            <a:rPr lang="fr-FR" cap="all" baseline="0" dirty="0"/>
            <a:t>100 labels</a:t>
          </a:r>
        </a:p>
        <a:p>
          <a:pPr>
            <a:lnSpc>
              <a:spcPct val="100000"/>
            </a:lnSpc>
          </a:pPr>
          <a:r>
            <a:rPr lang="fr-FR" cap="all" baseline="0" dirty="0"/>
            <a:t>60x60 et 120x120</a:t>
          </a:r>
          <a:endParaRPr lang="en-US" cap="all" baseline="0" dirty="0"/>
        </a:p>
      </dgm:t>
    </dgm:pt>
    <dgm:pt modelId="{2217820E-2A25-4B4F-9E0E-D681AB244A2F}" type="parTrans" cxnId="{4A6B36B8-8D41-441B-B93D-752C36BB2909}">
      <dgm:prSet/>
      <dgm:spPr/>
      <dgm:t>
        <a:bodyPr/>
        <a:lstStyle/>
        <a:p>
          <a:endParaRPr lang="en-US"/>
        </a:p>
      </dgm:t>
    </dgm:pt>
    <dgm:pt modelId="{C8643007-BBAC-40C0-B699-D485D09DE675}" type="sibTrans" cxnId="{4A6B36B8-8D41-441B-B93D-752C36BB2909}">
      <dgm:prSet/>
      <dgm:spPr/>
      <dgm:t>
        <a:bodyPr/>
        <a:lstStyle/>
        <a:p>
          <a:endParaRPr lang="en-US"/>
        </a:p>
      </dgm:t>
    </dgm:pt>
    <dgm:pt modelId="{7991D5CE-340D-4CD5-934D-742420466C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cap="all" baseline="0" dirty="0"/>
            <a:t>200 images par label</a:t>
          </a:r>
        </a:p>
        <a:p>
          <a:pPr>
            <a:lnSpc>
              <a:spcPct val="100000"/>
            </a:lnSpc>
          </a:pPr>
          <a:r>
            <a:rPr lang="fr-FR" cap="all" baseline="0" dirty="0"/>
            <a:t>50 labels</a:t>
          </a:r>
        </a:p>
        <a:p>
          <a:pPr>
            <a:lnSpc>
              <a:spcPct val="100000"/>
            </a:lnSpc>
          </a:pPr>
          <a:r>
            <a:rPr lang="fr-FR" cap="all" baseline="0" dirty="0"/>
            <a:t>120x120</a:t>
          </a:r>
          <a:endParaRPr lang="en-US" cap="all" baseline="0" dirty="0"/>
        </a:p>
      </dgm:t>
    </dgm:pt>
    <dgm:pt modelId="{0354265C-8C16-4A88-8031-AD5DE6B1F0DB}" type="parTrans" cxnId="{A18A3B96-B52D-4696-8A69-DB961A62F8F8}">
      <dgm:prSet/>
      <dgm:spPr/>
      <dgm:t>
        <a:bodyPr/>
        <a:lstStyle/>
        <a:p>
          <a:endParaRPr lang="en-US"/>
        </a:p>
      </dgm:t>
    </dgm:pt>
    <dgm:pt modelId="{2B7B2EB1-DA52-4C76-9085-76BD0A78E34D}" type="sibTrans" cxnId="{A18A3B96-B52D-4696-8A69-DB961A62F8F8}">
      <dgm:prSet/>
      <dgm:spPr/>
      <dgm:t>
        <a:bodyPr/>
        <a:lstStyle/>
        <a:p>
          <a:endParaRPr lang="en-US"/>
        </a:p>
      </dgm:t>
    </dgm:pt>
    <dgm:pt modelId="{00B62021-A9CF-4CCE-AA12-6F1F184FDA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cap="all" baseline="0" dirty="0"/>
            <a:t>150 images par label</a:t>
          </a:r>
        </a:p>
        <a:p>
          <a:pPr>
            <a:lnSpc>
              <a:spcPct val="100000"/>
            </a:lnSpc>
          </a:pPr>
          <a:r>
            <a:rPr lang="fr-FR" cap="all" baseline="0" dirty="0"/>
            <a:t>650 labels</a:t>
          </a:r>
        </a:p>
        <a:p>
          <a:pPr>
            <a:lnSpc>
              <a:spcPct val="100000"/>
            </a:lnSpc>
          </a:pPr>
          <a:r>
            <a:rPr lang="fr-FR" cap="all" baseline="0" dirty="0"/>
            <a:t>60x60 et 120x120</a:t>
          </a:r>
          <a:endParaRPr lang="en-US" cap="all" baseline="0" dirty="0"/>
        </a:p>
      </dgm:t>
    </dgm:pt>
    <dgm:pt modelId="{E7B3354B-5995-4C53-95C4-D47FAA6672B5}" type="parTrans" cxnId="{1AECA228-8D1F-4481-BE82-623ECE61EADE}">
      <dgm:prSet/>
      <dgm:spPr/>
      <dgm:t>
        <a:bodyPr/>
        <a:lstStyle/>
        <a:p>
          <a:endParaRPr lang="en-US"/>
        </a:p>
      </dgm:t>
    </dgm:pt>
    <dgm:pt modelId="{2C301A5A-6608-41BF-A669-674CAE949577}" type="sibTrans" cxnId="{1AECA228-8D1F-4481-BE82-623ECE61EADE}">
      <dgm:prSet/>
      <dgm:spPr/>
      <dgm:t>
        <a:bodyPr/>
        <a:lstStyle/>
        <a:p>
          <a:endParaRPr lang="en-US"/>
        </a:p>
      </dgm:t>
    </dgm:pt>
    <dgm:pt modelId="{0143C8DB-D459-4024-BBB7-672AEF98F565}" type="pres">
      <dgm:prSet presAssocID="{7FB366E6-75A9-41DC-AAAF-E005F701301E}" presName="root" presStyleCnt="0">
        <dgm:presLayoutVars>
          <dgm:dir/>
          <dgm:resizeHandles val="exact"/>
        </dgm:presLayoutVars>
      </dgm:prSet>
      <dgm:spPr/>
    </dgm:pt>
    <dgm:pt modelId="{9DDD4912-6901-4B6A-B857-9D20793D58A3}" type="pres">
      <dgm:prSet presAssocID="{7BCD2856-4340-4FA5-A7ED-D7D40DE02D15}" presName="compNode" presStyleCnt="0"/>
      <dgm:spPr/>
    </dgm:pt>
    <dgm:pt modelId="{4387E0CA-9FE8-4E70-AE57-FBF2AEE384E6}" type="pres">
      <dgm:prSet presAssocID="{7BCD2856-4340-4FA5-A7ED-D7D40DE02D1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B760DFC-0EAF-48CD-9796-CF08F777D7C2}" type="pres">
      <dgm:prSet presAssocID="{7BCD2856-4340-4FA5-A7ED-D7D40DE02D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cture de base de données"/>
        </a:ext>
      </dgm:extLst>
    </dgm:pt>
    <dgm:pt modelId="{5C029948-22EE-43E7-9A3C-866AA60B8013}" type="pres">
      <dgm:prSet presAssocID="{7BCD2856-4340-4FA5-A7ED-D7D40DE02D15}" presName="spaceRect" presStyleCnt="0"/>
      <dgm:spPr/>
    </dgm:pt>
    <dgm:pt modelId="{D9E68657-AE41-4007-9967-9AB76DDFC7D5}" type="pres">
      <dgm:prSet presAssocID="{7BCD2856-4340-4FA5-A7ED-D7D40DE02D15}" presName="textRect" presStyleLbl="revTx" presStyleIdx="0" presStyleCnt="3" custScaleY="259762" custLinFactNeighborY="33291">
        <dgm:presLayoutVars>
          <dgm:chMax val="1"/>
          <dgm:chPref val="1"/>
        </dgm:presLayoutVars>
      </dgm:prSet>
      <dgm:spPr/>
    </dgm:pt>
    <dgm:pt modelId="{241BD8E8-8354-4B74-AA30-3D77E842D4C6}" type="pres">
      <dgm:prSet presAssocID="{C8643007-BBAC-40C0-B699-D485D09DE675}" presName="sibTrans" presStyleCnt="0"/>
      <dgm:spPr/>
    </dgm:pt>
    <dgm:pt modelId="{12BFC53A-B247-4870-A91F-D6D078A9580A}" type="pres">
      <dgm:prSet presAssocID="{7991D5CE-340D-4CD5-934D-742420466CAA}" presName="compNode" presStyleCnt="0"/>
      <dgm:spPr/>
    </dgm:pt>
    <dgm:pt modelId="{1E95A9F5-0D6F-4383-AF1C-3FE63B1AE1F5}" type="pres">
      <dgm:prSet presAssocID="{7991D5CE-340D-4CD5-934D-742420466CA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D4ADF5-6E7C-4FC1-A1E1-644271B851BA}" type="pres">
      <dgm:prSet presAssocID="{7991D5CE-340D-4CD5-934D-742420466C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 contour"/>
        </a:ext>
      </dgm:extLst>
    </dgm:pt>
    <dgm:pt modelId="{84F6F35B-251D-4069-8E8D-7A8BE1C0616E}" type="pres">
      <dgm:prSet presAssocID="{7991D5CE-340D-4CD5-934D-742420466CAA}" presName="spaceRect" presStyleCnt="0"/>
      <dgm:spPr/>
    </dgm:pt>
    <dgm:pt modelId="{AE288937-EE07-43E3-8436-0AEF0C33F483}" type="pres">
      <dgm:prSet presAssocID="{7991D5CE-340D-4CD5-934D-742420466CAA}" presName="textRect" presStyleLbl="revTx" presStyleIdx="1" presStyleCnt="3" custScaleY="259762" custLinFactNeighborY="33291">
        <dgm:presLayoutVars>
          <dgm:chMax val="1"/>
          <dgm:chPref val="1"/>
        </dgm:presLayoutVars>
      </dgm:prSet>
      <dgm:spPr/>
    </dgm:pt>
    <dgm:pt modelId="{DEC5E121-106D-4B4E-83A4-29C090B673E6}" type="pres">
      <dgm:prSet presAssocID="{2B7B2EB1-DA52-4C76-9085-76BD0A78E34D}" presName="sibTrans" presStyleCnt="0"/>
      <dgm:spPr/>
    </dgm:pt>
    <dgm:pt modelId="{6F722CE6-B8B2-479A-A299-B083F90232F1}" type="pres">
      <dgm:prSet presAssocID="{00B62021-A9CF-4CCE-AA12-6F1F184FDA3F}" presName="compNode" presStyleCnt="0"/>
      <dgm:spPr/>
    </dgm:pt>
    <dgm:pt modelId="{C3DD4A20-B2DC-4FA4-A6D5-64932DC021E8}" type="pres">
      <dgm:prSet presAssocID="{00B62021-A9CF-4CCE-AA12-6F1F184FDA3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67A9F7-E5FF-4A93-9285-D4550C84E1E7}" type="pres">
      <dgm:prSet presAssocID="{00B62021-A9CF-4CCE-AA12-6F1F184FDA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 avec un remplissage uni"/>
        </a:ext>
      </dgm:extLst>
    </dgm:pt>
    <dgm:pt modelId="{503148EA-8C42-4E1E-BD4E-7E02E11E30CE}" type="pres">
      <dgm:prSet presAssocID="{00B62021-A9CF-4CCE-AA12-6F1F184FDA3F}" presName="spaceRect" presStyleCnt="0"/>
      <dgm:spPr/>
    </dgm:pt>
    <dgm:pt modelId="{862467C7-F0AA-4A3C-B109-02D6AE199ABD}" type="pres">
      <dgm:prSet presAssocID="{00B62021-A9CF-4CCE-AA12-6F1F184FDA3F}" presName="textRect" presStyleLbl="revTx" presStyleIdx="2" presStyleCnt="3" custScaleY="259762" custLinFactNeighborY="33291">
        <dgm:presLayoutVars>
          <dgm:chMax val="1"/>
          <dgm:chPref val="1"/>
        </dgm:presLayoutVars>
      </dgm:prSet>
      <dgm:spPr/>
    </dgm:pt>
  </dgm:ptLst>
  <dgm:cxnLst>
    <dgm:cxn modelId="{2F572714-E940-48C0-B047-531336C6BFE9}" type="presOf" srcId="{7FB366E6-75A9-41DC-AAAF-E005F701301E}" destId="{0143C8DB-D459-4024-BBB7-672AEF98F565}" srcOrd="0" destOrd="0" presId="urn:microsoft.com/office/officeart/2018/5/layout/IconLeafLabelList"/>
    <dgm:cxn modelId="{A9F1C324-0C5D-4BB7-9875-DE4A4CA50327}" type="presOf" srcId="{00B62021-A9CF-4CCE-AA12-6F1F184FDA3F}" destId="{862467C7-F0AA-4A3C-B109-02D6AE199ABD}" srcOrd="0" destOrd="0" presId="urn:microsoft.com/office/officeart/2018/5/layout/IconLeafLabelList"/>
    <dgm:cxn modelId="{1AECA228-8D1F-4481-BE82-623ECE61EADE}" srcId="{7FB366E6-75A9-41DC-AAAF-E005F701301E}" destId="{00B62021-A9CF-4CCE-AA12-6F1F184FDA3F}" srcOrd="2" destOrd="0" parTransId="{E7B3354B-5995-4C53-95C4-D47FAA6672B5}" sibTransId="{2C301A5A-6608-41BF-A669-674CAE949577}"/>
    <dgm:cxn modelId="{9F329B4F-C008-4EB4-ABD9-643E35DEC059}" type="presOf" srcId="{7991D5CE-340D-4CD5-934D-742420466CAA}" destId="{AE288937-EE07-43E3-8436-0AEF0C33F483}" srcOrd="0" destOrd="0" presId="urn:microsoft.com/office/officeart/2018/5/layout/IconLeafLabelList"/>
    <dgm:cxn modelId="{A18A3B96-B52D-4696-8A69-DB961A62F8F8}" srcId="{7FB366E6-75A9-41DC-AAAF-E005F701301E}" destId="{7991D5CE-340D-4CD5-934D-742420466CAA}" srcOrd="1" destOrd="0" parTransId="{0354265C-8C16-4A88-8031-AD5DE6B1F0DB}" sibTransId="{2B7B2EB1-DA52-4C76-9085-76BD0A78E34D}"/>
    <dgm:cxn modelId="{4A6B36B8-8D41-441B-B93D-752C36BB2909}" srcId="{7FB366E6-75A9-41DC-AAAF-E005F701301E}" destId="{7BCD2856-4340-4FA5-A7ED-D7D40DE02D15}" srcOrd="0" destOrd="0" parTransId="{2217820E-2A25-4B4F-9E0E-D681AB244A2F}" sibTransId="{C8643007-BBAC-40C0-B699-D485D09DE675}"/>
    <dgm:cxn modelId="{F060F0B8-A13C-427C-AE10-DC914F135DBC}" type="presOf" srcId="{7BCD2856-4340-4FA5-A7ED-D7D40DE02D15}" destId="{D9E68657-AE41-4007-9967-9AB76DDFC7D5}" srcOrd="0" destOrd="0" presId="urn:microsoft.com/office/officeart/2018/5/layout/IconLeafLabelList"/>
    <dgm:cxn modelId="{9883A379-96BD-4905-AE79-B5ADC614C6A6}" type="presParOf" srcId="{0143C8DB-D459-4024-BBB7-672AEF98F565}" destId="{9DDD4912-6901-4B6A-B857-9D20793D58A3}" srcOrd="0" destOrd="0" presId="urn:microsoft.com/office/officeart/2018/5/layout/IconLeafLabelList"/>
    <dgm:cxn modelId="{2565D23F-C951-4223-AC73-0DE36DA32F78}" type="presParOf" srcId="{9DDD4912-6901-4B6A-B857-9D20793D58A3}" destId="{4387E0CA-9FE8-4E70-AE57-FBF2AEE384E6}" srcOrd="0" destOrd="0" presId="urn:microsoft.com/office/officeart/2018/5/layout/IconLeafLabelList"/>
    <dgm:cxn modelId="{263D9DCF-B17A-4AC7-81DD-56199A2E861D}" type="presParOf" srcId="{9DDD4912-6901-4B6A-B857-9D20793D58A3}" destId="{2B760DFC-0EAF-48CD-9796-CF08F777D7C2}" srcOrd="1" destOrd="0" presId="urn:microsoft.com/office/officeart/2018/5/layout/IconLeafLabelList"/>
    <dgm:cxn modelId="{A7B6A180-2862-44FD-9337-3C1245C434F8}" type="presParOf" srcId="{9DDD4912-6901-4B6A-B857-9D20793D58A3}" destId="{5C029948-22EE-43E7-9A3C-866AA60B8013}" srcOrd="2" destOrd="0" presId="urn:microsoft.com/office/officeart/2018/5/layout/IconLeafLabelList"/>
    <dgm:cxn modelId="{F367C429-9EE9-40D9-BEF6-6A1EFECA9C67}" type="presParOf" srcId="{9DDD4912-6901-4B6A-B857-9D20793D58A3}" destId="{D9E68657-AE41-4007-9967-9AB76DDFC7D5}" srcOrd="3" destOrd="0" presId="urn:microsoft.com/office/officeart/2018/5/layout/IconLeafLabelList"/>
    <dgm:cxn modelId="{A5559844-E2A6-4156-9F1F-D55D383CC69D}" type="presParOf" srcId="{0143C8DB-D459-4024-BBB7-672AEF98F565}" destId="{241BD8E8-8354-4B74-AA30-3D77E842D4C6}" srcOrd="1" destOrd="0" presId="urn:microsoft.com/office/officeart/2018/5/layout/IconLeafLabelList"/>
    <dgm:cxn modelId="{5BDB3292-9BB2-4B94-A5B9-DFED4601568A}" type="presParOf" srcId="{0143C8DB-D459-4024-BBB7-672AEF98F565}" destId="{12BFC53A-B247-4870-A91F-D6D078A9580A}" srcOrd="2" destOrd="0" presId="urn:microsoft.com/office/officeart/2018/5/layout/IconLeafLabelList"/>
    <dgm:cxn modelId="{C1F5935B-DDD6-4805-B0D1-471D7D962717}" type="presParOf" srcId="{12BFC53A-B247-4870-A91F-D6D078A9580A}" destId="{1E95A9F5-0D6F-4383-AF1C-3FE63B1AE1F5}" srcOrd="0" destOrd="0" presId="urn:microsoft.com/office/officeart/2018/5/layout/IconLeafLabelList"/>
    <dgm:cxn modelId="{3634F70C-FEBF-455F-AFB3-30D2BE7EEAB5}" type="presParOf" srcId="{12BFC53A-B247-4870-A91F-D6D078A9580A}" destId="{30D4ADF5-6E7C-4FC1-A1E1-644271B851BA}" srcOrd="1" destOrd="0" presId="urn:microsoft.com/office/officeart/2018/5/layout/IconLeafLabelList"/>
    <dgm:cxn modelId="{A163614C-307A-432B-9D63-AEDF7F9A7052}" type="presParOf" srcId="{12BFC53A-B247-4870-A91F-D6D078A9580A}" destId="{84F6F35B-251D-4069-8E8D-7A8BE1C0616E}" srcOrd="2" destOrd="0" presId="urn:microsoft.com/office/officeart/2018/5/layout/IconLeafLabelList"/>
    <dgm:cxn modelId="{F035ABD7-56A7-4629-8A08-BD0B3B285BE8}" type="presParOf" srcId="{12BFC53A-B247-4870-A91F-D6D078A9580A}" destId="{AE288937-EE07-43E3-8436-0AEF0C33F483}" srcOrd="3" destOrd="0" presId="urn:microsoft.com/office/officeart/2018/5/layout/IconLeafLabelList"/>
    <dgm:cxn modelId="{26A5F36B-3548-4D9D-8986-79FE30EB867C}" type="presParOf" srcId="{0143C8DB-D459-4024-BBB7-672AEF98F565}" destId="{DEC5E121-106D-4B4E-83A4-29C090B673E6}" srcOrd="3" destOrd="0" presId="urn:microsoft.com/office/officeart/2018/5/layout/IconLeafLabelList"/>
    <dgm:cxn modelId="{2C148311-4B3C-4E19-9A23-780FA020787D}" type="presParOf" srcId="{0143C8DB-D459-4024-BBB7-672AEF98F565}" destId="{6F722CE6-B8B2-479A-A299-B083F90232F1}" srcOrd="4" destOrd="0" presId="urn:microsoft.com/office/officeart/2018/5/layout/IconLeafLabelList"/>
    <dgm:cxn modelId="{FCB0CAF4-9F7B-48AA-87BA-B72541586489}" type="presParOf" srcId="{6F722CE6-B8B2-479A-A299-B083F90232F1}" destId="{C3DD4A20-B2DC-4FA4-A6D5-64932DC021E8}" srcOrd="0" destOrd="0" presId="urn:microsoft.com/office/officeart/2018/5/layout/IconLeafLabelList"/>
    <dgm:cxn modelId="{82CE81C3-C70A-43E8-8BE5-6B78B107C521}" type="presParOf" srcId="{6F722CE6-B8B2-479A-A299-B083F90232F1}" destId="{5467A9F7-E5FF-4A93-9285-D4550C84E1E7}" srcOrd="1" destOrd="0" presId="urn:microsoft.com/office/officeart/2018/5/layout/IconLeafLabelList"/>
    <dgm:cxn modelId="{302104CE-E00F-436B-A4B8-1743772FBFEC}" type="presParOf" srcId="{6F722CE6-B8B2-479A-A299-B083F90232F1}" destId="{503148EA-8C42-4E1E-BD4E-7E02E11E30CE}" srcOrd="2" destOrd="0" presId="urn:microsoft.com/office/officeart/2018/5/layout/IconLeafLabelList"/>
    <dgm:cxn modelId="{32750A52-D62A-4D3C-B59E-3298EA4AE0C4}" type="presParOf" srcId="{6F722CE6-B8B2-479A-A299-B083F90232F1}" destId="{862467C7-F0AA-4A3C-B109-02D6AE199A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D9AE4C-5915-4727-864C-086BC1D163D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C05857-7209-44D9-919B-AF20675DC80A}">
      <dgm:prSet/>
      <dgm:spPr/>
      <dgm:t>
        <a:bodyPr/>
        <a:lstStyle/>
        <a:p>
          <a:r>
            <a:rPr lang="fr-FR"/>
            <a:t>Initialisation </a:t>
          </a:r>
          <a:r>
            <a:rPr lang="fr-FR" i="1"/>
            <a:t>Xavier</a:t>
          </a:r>
          <a:endParaRPr lang="en-US"/>
        </a:p>
      </dgm:t>
    </dgm:pt>
    <dgm:pt modelId="{9D8F33FD-B14A-490A-B859-63DD9FEFC103}" type="parTrans" cxnId="{817625DC-3020-47ED-AE80-C8224845D0E8}">
      <dgm:prSet/>
      <dgm:spPr/>
      <dgm:t>
        <a:bodyPr/>
        <a:lstStyle/>
        <a:p>
          <a:endParaRPr lang="en-US"/>
        </a:p>
      </dgm:t>
    </dgm:pt>
    <dgm:pt modelId="{EF0DA7F9-0F4A-4230-AAAE-2E0CB462DAFA}" type="sibTrans" cxnId="{817625DC-3020-47ED-AE80-C8224845D0E8}">
      <dgm:prSet/>
      <dgm:spPr/>
      <dgm:t>
        <a:bodyPr/>
        <a:lstStyle/>
        <a:p>
          <a:endParaRPr lang="en-US"/>
        </a:p>
      </dgm:t>
    </dgm:pt>
    <dgm:pt modelId="{24F7AEDC-D540-4B3A-8605-615C27C78A2F}">
      <dgm:prSet/>
      <dgm:spPr/>
      <dgm:t>
        <a:bodyPr/>
        <a:lstStyle/>
        <a:p>
          <a:r>
            <a:rPr lang="fr-FR"/>
            <a:t>2 couches convolutives (avec MaxPool)</a:t>
          </a:r>
          <a:endParaRPr lang="en-US"/>
        </a:p>
      </dgm:t>
    </dgm:pt>
    <dgm:pt modelId="{96047684-7718-4037-BB03-28F0A27E753F}" type="parTrans" cxnId="{5DF7E57F-6745-4FFC-8F2D-468FF69AFFD6}">
      <dgm:prSet/>
      <dgm:spPr/>
      <dgm:t>
        <a:bodyPr/>
        <a:lstStyle/>
        <a:p>
          <a:endParaRPr lang="en-US"/>
        </a:p>
      </dgm:t>
    </dgm:pt>
    <dgm:pt modelId="{487C3935-0D5F-48DC-87C2-08AC4BC25BAF}" type="sibTrans" cxnId="{5DF7E57F-6745-4FFC-8F2D-468FF69AFFD6}">
      <dgm:prSet/>
      <dgm:spPr/>
      <dgm:t>
        <a:bodyPr/>
        <a:lstStyle/>
        <a:p>
          <a:endParaRPr lang="en-US"/>
        </a:p>
      </dgm:t>
    </dgm:pt>
    <dgm:pt modelId="{C8B0F3A4-1389-4987-A96A-D8FA457EB75A}">
      <dgm:prSet/>
      <dgm:spPr/>
      <dgm:t>
        <a:bodyPr/>
        <a:lstStyle/>
        <a:p>
          <a:r>
            <a:rPr lang="fr-FR"/>
            <a:t>1 couche linéaire de sortie</a:t>
          </a:r>
          <a:endParaRPr lang="en-US"/>
        </a:p>
      </dgm:t>
    </dgm:pt>
    <dgm:pt modelId="{641A63CD-1E42-49B2-A6C0-B54B7BE08698}" type="parTrans" cxnId="{E8509F4E-A30A-4D1D-A2F1-F695DDC67ACC}">
      <dgm:prSet/>
      <dgm:spPr/>
      <dgm:t>
        <a:bodyPr/>
        <a:lstStyle/>
        <a:p>
          <a:endParaRPr lang="en-US"/>
        </a:p>
      </dgm:t>
    </dgm:pt>
    <dgm:pt modelId="{8AE5CFE6-E0D2-485A-ADE9-8808F342F18C}" type="sibTrans" cxnId="{E8509F4E-A30A-4D1D-A2F1-F695DDC67ACC}">
      <dgm:prSet/>
      <dgm:spPr/>
      <dgm:t>
        <a:bodyPr/>
        <a:lstStyle/>
        <a:p>
          <a:endParaRPr lang="en-US"/>
        </a:p>
      </dgm:t>
    </dgm:pt>
    <dgm:pt modelId="{C9ADDE0B-A973-4A8C-B6D9-F077212F21C3}" type="pres">
      <dgm:prSet presAssocID="{F5D9AE4C-5915-4727-864C-086BC1D163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E1A9EC-93C5-4083-B5F9-ED930325BB3D}" type="pres">
      <dgm:prSet presAssocID="{0AC05857-7209-44D9-919B-AF20675DC80A}" presName="hierRoot1" presStyleCnt="0"/>
      <dgm:spPr/>
    </dgm:pt>
    <dgm:pt modelId="{6CDA8E48-5CE3-4882-830A-C091CFA0F8C3}" type="pres">
      <dgm:prSet presAssocID="{0AC05857-7209-44D9-919B-AF20675DC80A}" presName="composite" presStyleCnt="0"/>
      <dgm:spPr/>
    </dgm:pt>
    <dgm:pt modelId="{90B4977E-E442-4339-BBFC-8616218771D4}" type="pres">
      <dgm:prSet presAssocID="{0AC05857-7209-44D9-919B-AF20675DC80A}" presName="background" presStyleLbl="node0" presStyleIdx="0" presStyleCnt="3"/>
      <dgm:spPr/>
    </dgm:pt>
    <dgm:pt modelId="{A18D2108-F369-46DD-AAEF-13A069E38DF6}" type="pres">
      <dgm:prSet presAssocID="{0AC05857-7209-44D9-919B-AF20675DC80A}" presName="text" presStyleLbl="fgAcc0" presStyleIdx="0" presStyleCnt="3">
        <dgm:presLayoutVars>
          <dgm:chPref val="3"/>
        </dgm:presLayoutVars>
      </dgm:prSet>
      <dgm:spPr/>
    </dgm:pt>
    <dgm:pt modelId="{EE4D6358-918C-4EE6-8537-E917208EB798}" type="pres">
      <dgm:prSet presAssocID="{0AC05857-7209-44D9-919B-AF20675DC80A}" presName="hierChild2" presStyleCnt="0"/>
      <dgm:spPr/>
    </dgm:pt>
    <dgm:pt modelId="{02A891E6-3CD6-4385-BFAB-880C8BFA71D0}" type="pres">
      <dgm:prSet presAssocID="{24F7AEDC-D540-4B3A-8605-615C27C78A2F}" presName="hierRoot1" presStyleCnt="0"/>
      <dgm:spPr/>
    </dgm:pt>
    <dgm:pt modelId="{7667A36A-41F7-43BF-81CC-B39274C45001}" type="pres">
      <dgm:prSet presAssocID="{24F7AEDC-D540-4B3A-8605-615C27C78A2F}" presName="composite" presStyleCnt="0"/>
      <dgm:spPr/>
    </dgm:pt>
    <dgm:pt modelId="{F46E03CD-07E7-4207-8CF1-8C51CBCA4E1C}" type="pres">
      <dgm:prSet presAssocID="{24F7AEDC-D540-4B3A-8605-615C27C78A2F}" presName="background" presStyleLbl="node0" presStyleIdx="1" presStyleCnt="3"/>
      <dgm:spPr/>
    </dgm:pt>
    <dgm:pt modelId="{94B8222E-573F-44B4-85C4-851EC324732C}" type="pres">
      <dgm:prSet presAssocID="{24F7AEDC-D540-4B3A-8605-615C27C78A2F}" presName="text" presStyleLbl="fgAcc0" presStyleIdx="1" presStyleCnt="3">
        <dgm:presLayoutVars>
          <dgm:chPref val="3"/>
        </dgm:presLayoutVars>
      </dgm:prSet>
      <dgm:spPr/>
    </dgm:pt>
    <dgm:pt modelId="{AD95E98C-3143-476C-9A42-847C1D366155}" type="pres">
      <dgm:prSet presAssocID="{24F7AEDC-D540-4B3A-8605-615C27C78A2F}" presName="hierChild2" presStyleCnt="0"/>
      <dgm:spPr/>
    </dgm:pt>
    <dgm:pt modelId="{A8BD8F83-F3F7-4569-9713-24EBC18C9F1F}" type="pres">
      <dgm:prSet presAssocID="{C8B0F3A4-1389-4987-A96A-D8FA457EB75A}" presName="hierRoot1" presStyleCnt="0"/>
      <dgm:spPr/>
    </dgm:pt>
    <dgm:pt modelId="{5B8FC155-05AB-426A-A743-5B095D4F3CC0}" type="pres">
      <dgm:prSet presAssocID="{C8B0F3A4-1389-4987-A96A-D8FA457EB75A}" presName="composite" presStyleCnt="0"/>
      <dgm:spPr/>
    </dgm:pt>
    <dgm:pt modelId="{B3F691DE-BA82-4C39-BBFB-F08C1F4931FF}" type="pres">
      <dgm:prSet presAssocID="{C8B0F3A4-1389-4987-A96A-D8FA457EB75A}" presName="background" presStyleLbl="node0" presStyleIdx="2" presStyleCnt="3"/>
      <dgm:spPr/>
    </dgm:pt>
    <dgm:pt modelId="{0E788250-73C9-41DC-8D85-DB2ADFCC7EDB}" type="pres">
      <dgm:prSet presAssocID="{C8B0F3A4-1389-4987-A96A-D8FA457EB75A}" presName="text" presStyleLbl="fgAcc0" presStyleIdx="2" presStyleCnt="3">
        <dgm:presLayoutVars>
          <dgm:chPref val="3"/>
        </dgm:presLayoutVars>
      </dgm:prSet>
      <dgm:spPr/>
    </dgm:pt>
    <dgm:pt modelId="{EB0F8CE0-75DA-4B7D-B448-4842FB300761}" type="pres">
      <dgm:prSet presAssocID="{C8B0F3A4-1389-4987-A96A-D8FA457EB75A}" presName="hierChild2" presStyleCnt="0"/>
      <dgm:spPr/>
    </dgm:pt>
  </dgm:ptLst>
  <dgm:cxnLst>
    <dgm:cxn modelId="{FEB3BE09-803E-4003-B622-8A23867376B1}" type="presOf" srcId="{0AC05857-7209-44D9-919B-AF20675DC80A}" destId="{A18D2108-F369-46DD-AAEF-13A069E38DF6}" srcOrd="0" destOrd="0" presId="urn:microsoft.com/office/officeart/2005/8/layout/hierarchy1"/>
    <dgm:cxn modelId="{89E66939-8E8A-47F0-9F4E-645C73129708}" type="presOf" srcId="{C8B0F3A4-1389-4987-A96A-D8FA457EB75A}" destId="{0E788250-73C9-41DC-8D85-DB2ADFCC7EDB}" srcOrd="0" destOrd="0" presId="urn:microsoft.com/office/officeart/2005/8/layout/hierarchy1"/>
    <dgm:cxn modelId="{73CB3B4D-10F3-4B03-AD56-C181E95C1254}" type="presOf" srcId="{24F7AEDC-D540-4B3A-8605-615C27C78A2F}" destId="{94B8222E-573F-44B4-85C4-851EC324732C}" srcOrd="0" destOrd="0" presId="urn:microsoft.com/office/officeart/2005/8/layout/hierarchy1"/>
    <dgm:cxn modelId="{E8509F4E-A30A-4D1D-A2F1-F695DDC67ACC}" srcId="{F5D9AE4C-5915-4727-864C-086BC1D163D1}" destId="{C8B0F3A4-1389-4987-A96A-D8FA457EB75A}" srcOrd="2" destOrd="0" parTransId="{641A63CD-1E42-49B2-A6C0-B54B7BE08698}" sibTransId="{8AE5CFE6-E0D2-485A-ADE9-8808F342F18C}"/>
    <dgm:cxn modelId="{5DF7E57F-6745-4FFC-8F2D-468FF69AFFD6}" srcId="{F5D9AE4C-5915-4727-864C-086BC1D163D1}" destId="{24F7AEDC-D540-4B3A-8605-615C27C78A2F}" srcOrd="1" destOrd="0" parTransId="{96047684-7718-4037-BB03-28F0A27E753F}" sibTransId="{487C3935-0D5F-48DC-87C2-08AC4BC25BAF}"/>
    <dgm:cxn modelId="{9F306B8F-B0C6-4A37-9F87-14B47D05CBAD}" type="presOf" srcId="{F5D9AE4C-5915-4727-864C-086BC1D163D1}" destId="{C9ADDE0B-A973-4A8C-B6D9-F077212F21C3}" srcOrd="0" destOrd="0" presId="urn:microsoft.com/office/officeart/2005/8/layout/hierarchy1"/>
    <dgm:cxn modelId="{817625DC-3020-47ED-AE80-C8224845D0E8}" srcId="{F5D9AE4C-5915-4727-864C-086BC1D163D1}" destId="{0AC05857-7209-44D9-919B-AF20675DC80A}" srcOrd="0" destOrd="0" parTransId="{9D8F33FD-B14A-490A-B859-63DD9FEFC103}" sibTransId="{EF0DA7F9-0F4A-4230-AAAE-2E0CB462DAFA}"/>
    <dgm:cxn modelId="{F54AF782-EB85-4CD7-8B9E-EE90BB6D4E02}" type="presParOf" srcId="{C9ADDE0B-A973-4A8C-B6D9-F077212F21C3}" destId="{1DE1A9EC-93C5-4083-B5F9-ED930325BB3D}" srcOrd="0" destOrd="0" presId="urn:microsoft.com/office/officeart/2005/8/layout/hierarchy1"/>
    <dgm:cxn modelId="{0C8C469B-0302-4BD1-947C-EFEA26ABF360}" type="presParOf" srcId="{1DE1A9EC-93C5-4083-B5F9-ED930325BB3D}" destId="{6CDA8E48-5CE3-4882-830A-C091CFA0F8C3}" srcOrd="0" destOrd="0" presId="urn:microsoft.com/office/officeart/2005/8/layout/hierarchy1"/>
    <dgm:cxn modelId="{EFCB6357-669F-46D3-BBFD-4EE5010BE284}" type="presParOf" srcId="{6CDA8E48-5CE3-4882-830A-C091CFA0F8C3}" destId="{90B4977E-E442-4339-BBFC-8616218771D4}" srcOrd="0" destOrd="0" presId="urn:microsoft.com/office/officeart/2005/8/layout/hierarchy1"/>
    <dgm:cxn modelId="{D07BDFD4-055A-4249-A487-EE076ED09B5B}" type="presParOf" srcId="{6CDA8E48-5CE3-4882-830A-C091CFA0F8C3}" destId="{A18D2108-F369-46DD-AAEF-13A069E38DF6}" srcOrd="1" destOrd="0" presId="urn:microsoft.com/office/officeart/2005/8/layout/hierarchy1"/>
    <dgm:cxn modelId="{A86F9BBC-D97A-4182-A504-FC3A8CEFC4C1}" type="presParOf" srcId="{1DE1A9EC-93C5-4083-B5F9-ED930325BB3D}" destId="{EE4D6358-918C-4EE6-8537-E917208EB798}" srcOrd="1" destOrd="0" presId="urn:microsoft.com/office/officeart/2005/8/layout/hierarchy1"/>
    <dgm:cxn modelId="{F4040A3C-1018-41B7-BFE9-DAE7F98B119B}" type="presParOf" srcId="{C9ADDE0B-A973-4A8C-B6D9-F077212F21C3}" destId="{02A891E6-3CD6-4385-BFAB-880C8BFA71D0}" srcOrd="1" destOrd="0" presId="urn:microsoft.com/office/officeart/2005/8/layout/hierarchy1"/>
    <dgm:cxn modelId="{29BB7E7B-8E6C-46FF-8380-4B512966C13A}" type="presParOf" srcId="{02A891E6-3CD6-4385-BFAB-880C8BFA71D0}" destId="{7667A36A-41F7-43BF-81CC-B39274C45001}" srcOrd="0" destOrd="0" presId="urn:microsoft.com/office/officeart/2005/8/layout/hierarchy1"/>
    <dgm:cxn modelId="{70FF0929-0601-4800-930D-0EB768B61DEC}" type="presParOf" srcId="{7667A36A-41F7-43BF-81CC-B39274C45001}" destId="{F46E03CD-07E7-4207-8CF1-8C51CBCA4E1C}" srcOrd="0" destOrd="0" presId="urn:microsoft.com/office/officeart/2005/8/layout/hierarchy1"/>
    <dgm:cxn modelId="{8291663C-6444-4F09-9B88-698035C3B338}" type="presParOf" srcId="{7667A36A-41F7-43BF-81CC-B39274C45001}" destId="{94B8222E-573F-44B4-85C4-851EC324732C}" srcOrd="1" destOrd="0" presId="urn:microsoft.com/office/officeart/2005/8/layout/hierarchy1"/>
    <dgm:cxn modelId="{0A5B23DD-D7FB-402D-A9FC-BBCC204FBFCD}" type="presParOf" srcId="{02A891E6-3CD6-4385-BFAB-880C8BFA71D0}" destId="{AD95E98C-3143-476C-9A42-847C1D366155}" srcOrd="1" destOrd="0" presId="urn:microsoft.com/office/officeart/2005/8/layout/hierarchy1"/>
    <dgm:cxn modelId="{372E43D1-F2A9-4585-869E-92A5A8FCFF23}" type="presParOf" srcId="{C9ADDE0B-A973-4A8C-B6D9-F077212F21C3}" destId="{A8BD8F83-F3F7-4569-9713-24EBC18C9F1F}" srcOrd="2" destOrd="0" presId="urn:microsoft.com/office/officeart/2005/8/layout/hierarchy1"/>
    <dgm:cxn modelId="{487EF9FF-DE6D-43A0-A35C-209729D10F9A}" type="presParOf" srcId="{A8BD8F83-F3F7-4569-9713-24EBC18C9F1F}" destId="{5B8FC155-05AB-426A-A743-5B095D4F3CC0}" srcOrd="0" destOrd="0" presId="urn:microsoft.com/office/officeart/2005/8/layout/hierarchy1"/>
    <dgm:cxn modelId="{03EA053E-8F27-41D8-ACF8-24DB1A70198D}" type="presParOf" srcId="{5B8FC155-05AB-426A-A743-5B095D4F3CC0}" destId="{B3F691DE-BA82-4C39-BBFB-F08C1F4931FF}" srcOrd="0" destOrd="0" presId="urn:microsoft.com/office/officeart/2005/8/layout/hierarchy1"/>
    <dgm:cxn modelId="{9E08894E-156F-4E72-AFEE-D034F6491E9F}" type="presParOf" srcId="{5B8FC155-05AB-426A-A743-5B095D4F3CC0}" destId="{0E788250-73C9-41DC-8D85-DB2ADFCC7EDB}" srcOrd="1" destOrd="0" presId="urn:microsoft.com/office/officeart/2005/8/layout/hierarchy1"/>
    <dgm:cxn modelId="{7B495360-CDBE-4028-A7DB-00942432EECF}" type="presParOf" srcId="{A8BD8F83-F3F7-4569-9713-24EBC18C9F1F}" destId="{EB0F8CE0-75DA-4B7D-B448-4842FB3007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BB37B-41F6-40E3-85B2-5D05C767D7BF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F321-04A9-4E92-A57E-8817A3ADFF5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A7506-3FB7-4069-856D-1AF3842D94A4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dirty="0">
              <a:solidFill>
                <a:schemeClr val="accent5"/>
              </a:solidFill>
            </a:rPr>
            <a:t>Reconnaître un paysage ou un monument</a:t>
          </a:r>
          <a:endParaRPr lang="en-US" sz="1900" kern="1200" dirty="0">
            <a:solidFill>
              <a:schemeClr val="accent5"/>
            </a:solidFill>
          </a:endParaRPr>
        </a:p>
      </dsp:txBody>
      <dsp:txXfrm>
        <a:off x="1342800" y="3255669"/>
        <a:ext cx="3600000" cy="720000"/>
      </dsp:txXfrm>
    </dsp:sp>
    <dsp:sp modelId="{195E5456-3FB9-49C2-A502-9683EBC9006D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9FDEC-BA96-43D0-8AEF-B5EC9DE1EF04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06AB3-9E39-4029-8083-99110238F2D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dirty="0">
              <a:solidFill>
                <a:schemeClr val="accent6"/>
              </a:solidFill>
            </a:rPr>
            <a:t>15 000 labels pour 1,2 millions d’images (~ 80 images par label)</a:t>
          </a:r>
          <a:endParaRPr lang="en-US" sz="1900" kern="1200" dirty="0">
            <a:solidFill>
              <a:schemeClr val="accent6"/>
            </a:solidFill>
          </a:endParaRP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E0CA-9FE8-4E70-AE57-FBF2AEE384E6}">
      <dsp:nvSpPr>
        <dsp:cNvPr id="0" name=""/>
        <dsp:cNvSpPr/>
      </dsp:nvSpPr>
      <dsp:spPr>
        <a:xfrm>
          <a:off x="554487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60DFC-0EAF-48CD-9796-CF08F777D7C2}">
      <dsp:nvSpPr>
        <dsp:cNvPr id="0" name=""/>
        <dsp:cNvSpPr/>
      </dsp:nvSpPr>
      <dsp:spPr>
        <a:xfrm>
          <a:off x="862466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68657-AE41-4007-9967-9AB76DDFC7D5}">
      <dsp:nvSpPr>
        <dsp:cNvPr id="0" name=""/>
        <dsp:cNvSpPr/>
      </dsp:nvSpPr>
      <dsp:spPr>
        <a:xfrm>
          <a:off x="92519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 err="1"/>
            <a:t>Dataset</a:t>
          </a:r>
          <a:r>
            <a:rPr lang="fr-FR" sz="2200" kern="1200"/>
            <a:t> utilisés</a:t>
          </a:r>
          <a:endParaRPr lang="en-US" sz="2200" kern="1200"/>
        </a:p>
      </dsp:txBody>
      <dsp:txXfrm>
        <a:off x="92519" y="2784617"/>
        <a:ext cx="2369066" cy="720000"/>
      </dsp:txXfrm>
    </dsp:sp>
    <dsp:sp modelId="{1E95A9F5-0D6F-4383-AF1C-3FE63B1AE1F5}">
      <dsp:nvSpPr>
        <dsp:cNvPr id="0" name=""/>
        <dsp:cNvSpPr/>
      </dsp:nvSpPr>
      <dsp:spPr>
        <a:xfrm>
          <a:off x="3338141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4ADF5-6E7C-4FC1-A1E1-644271B851BA}">
      <dsp:nvSpPr>
        <dsp:cNvPr id="0" name=""/>
        <dsp:cNvSpPr/>
      </dsp:nvSpPr>
      <dsp:spPr>
        <a:xfrm>
          <a:off x="3646119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88937-EE07-43E3-8436-0AEF0C33F483}">
      <dsp:nvSpPr>
        <dsp:cNvPr id="0" name=""/>
        <dsp:cNvSpPr/>
      </dsp:nvSpPr>
      <dsp:spPr>
        <a:xfrm>
          <a:off x="2876173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réseaux de neurones utilisés</a:t>
          </a:r>
          <a:endParaRPr lang="en-US" sz="2200" kern="1200"/>
        </a:p>
      </dsp:txBody>
      <dsp:txXfrm>
        <a:off x="2876173" y="2784617"/>
        <a:ext cx="2369066" cy="720000"/>
      </dsp:txXfrm>
    </dsp:sp>
    <dsp:sp modelId="{C3DD4A20-B2DC-4FA4-A6D5-64932DC021E8}">
      <dsp:nvSpPr>
        <dsp:cNvPr id="0" name=""/>
        <dsp:cNvSpPr/>
      </dsp:nvSpPr>
      <dsp:spPr>
        <a:xfrm>
          <a:off x="6121794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7A9F7-E5FF-4A93-9285-D4550C84E1E7}">
      <dsp:nvSpPr>
        <dsp:cNvPr id="0" name=""/>
        <dsp:cNvSpPr/>
      </dsp:nvSpPr>
      <dsp:spPr>
        <a:xfrm>
          <a:off x="6429772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467C7-F0AA-4A3C-B109-02D6AE199ABD}">
      <dsp:nvSpPr>
        <dsp:cNvPr id="0" name=""/>
        <dsp:cNvSpPr/>
      </dsp:nvSpPr>
      <dsp:spPr>
        <a:xfrm>
          <a:off x="5659826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 dirty="0"/>
            <a:t>Comparaisons</a:t>
          </a:r>
          <a:endParaRPr lang="en-US" sz="2200" kern="1200" dirty="0"/>
        </a:p>
      </dsp:txBody>
      <dsp:txXfrm>
        <a:off x="5659826" y="2784617"/>
        <a:ext cx="2369066" cy="720000"/>
      </dsp:txXfrm>
    </dsp:sp>
    <dsp:sp modelId="{53394DC2-EA2F-400B-B60D-914A339B2D03}">
      <dsp:nvSpPr>
        <dsp:cNvPr id="0" name=""/>
        <dsp:cNvSpPr/>
      </dsp:nvSpPr>
      <dsp:spPr>
        <a:xfrm>
          <a:off x="8905447" y="889364"/>
          <a:ext cx="1445130" cy="14451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B89EC-7D36-48AA-BC7A-0A39C792897F}">
      <dsp:nvSpPr>
        <dsp:cNvPr id="0" name=""/>
        <dsp:cNvSpPr/>
      </dsp:nvSpPr>
      <dsp:spPr>
        <a:xfrm>
          <a:off x="9213426" y="1197343"/>
          <a:ext cx="829173" cy="8291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C995B-9DBC-4FA2-B4C3-C0E0BF330F3D}">
      <dsp:nvSpPr>
        <dsp:cNvPr id="0" name=""/>
        <dsp:cNvSpPr/>
      </dsp:nvSpPr>
      <dsp:spPr>
        <a:xfrm>
          <a:off x="8443479" y="2784617"/>
          <a:ext cx="23690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Axes d’améliorations</a:t>
          </a:r>
          <a:endParaRPr lang="en-US" sz="2200" kern="1200"/>
        </a:p>
      </dsp:txBody>
      <dsp:txXfrm>
        <a:off x="8443479" y="2784617"/>
        <a:ext cx="236906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E0CA-9FE8-4E70-AE57-FBF2AEE384E6}">
      <dsp:nvSpPr>
        <dsp:cNvPr id="0" name=""/>
        <dsp:cNvSpPr/>
      </dsp:nvSpPr>
      <dsp:spPr>
        <a:xfrm>
          <a:off x="707282" y="26691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60DFC-0EAF-48CD-9796-CF08F777D7C2}">
      <dsp:nvSpPr>
        <dsp:cNvPr id="0" name=""/>
        <dsp:cNvSpPr/>
      </dsp:nvSpPr>
      <dsp:spPr>
        <a:xfrm>
          <a:off x="1124095" y="68373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68657-AE41-4007-9967-9AB76DDFC7D5}">
      <dsp:nvSpPr>
        <dsp:cNvPr id="0" name=""/>
        <dsp:cNvSpPr/>
      </dsp:nvSpPr>
      <dsp:spPr>
        <a:xfrm>
          <a:off x="82064" y="2496471"/>
          <a:ext cx="3206250" cy="187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 cap="all" baseline="0" dirty="0"/>
            <a:t>100 images par label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cap="all" baseline="0" dirty="0"/>
            <a:t>100 labels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cap="all" baseline="0" dirty="0"/>
            <a:t>60x60 et 120x120</a:t>
          </a:r>
          <a:endParaRPr lang="en-US" sz="1800" kern="1200" cap="all" baseline="0" dirty="0"/>
        </a:p>
      </dsp:txBody>
      <dsp:txXfrm>
        <a:off x="82064" y="2496471"/>
        <a:ext cx="3206250" cy="1870286"/>
      </dsp:txXfrm>
    </dsp:sp>
    <dsp:sp modelId="{1E95A9F5-0D6F-4383-AF1C-3FE63B1AE1F5}">
      <dsp:nvSpPr>
        <dsp:cNvPr id="0" name=""/>
        <dsp:cNvSpPr/>
      </dsp:nvSpPr>
      <dsp:spPr>
        <a:xfrm>
          <a:off x="4474626" y="26691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4ADF5-6E7C-4FC1-A1E1-644271B851BA}">
      <dsp:nvSpPr>
        <dsp:cNvPr id="0" name=""/>
        <dsp:cNvSpPr/>
      </dsp:nvSpPr>
      <dsp:spPr>
        <a:xfrm>
          <a:off x="4891439" y="68373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88937-EE07-43E3-8436-0AEF0C33F483}">
      <dsp:nvSpPr>
        <dsp:cNvPr id="0" name=""/>
        <dsp:cNvSpPr/>
      </dsp:nvSpPr>
      <dsp:spPr>
        <a:xfrm>
          <a:off x="3849408" y="2496471"/>
          <a:ext cx="3206250" cy="187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cap="all" baseline="0" dirty="0"/>
            <a:t>200 images par label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cap="all" baseline="0" dirty="0"/>
            <a:t>50 labels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cap="all" baseline="0" dirty="0"/>
            <a:t>120x120</a:t>
          </a:r>
          <a:endParaRPr lang="en-US" sz="1700" kern="1200" cap="all" baseline="0" dirty="0"/>
        </a:p>
      </dsp:txBody>
      <dsp:txXfrm>
        <a:off x="3849408" y="2496471"/>
        <a:ext cx="3206250" cy="1870286"/>
      </dsp:txXfrm>
    </dsp:sp>
    <dsp:sp modelId="{C3DD4A20-B2DC-4FA4-A6D5-64932DC021E8}">
      <dsp:nvSpPr>
        <dsp:cNvPr id="0" name=""/>
        <dsp:cNvSpPr/>
      </dsp:nvSpPr>
      <dsp:spPr>
        <a:xfrm>
          <a:off x="8241970" y="26691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7A9F7-E5FF-4A93-9285-D4550C84E1E7}">
      <dsp:nvSpPr>
        <dsp:cNvPr id="0" name=""/>
        <dsp:cNvSpPr/>
      </dsp:nvSpPr>
      <dsp:spPr>
        <a:xfrm>
          <a:off x="8658783" y="68373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467C7-F0AA-4A3C-B109-02D6AE199ABD}">
      <dsp:nvSpPr>
        <dsp:cNvPr id="0" name=""/>
        <dsp:cNvSpPr/>
      </dsp:nvSpPr>
      <dsp:spPr>
        <a:xfrm>
          <a:off x="7616751" y="2496471"/>
          <a:ext cx="3206250" cy="187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cap="all" baseline="0" dirty="0"/>
            <a:t>150 images par label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cap="all" baseline="0" dirty="0"/>
            <a:t>650 labels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cap="all" baseline="0" dirty="0"/>
            <a:t>60x60 et 120x120</a:t>
          </a:r>
          <a:endParaRPr lang="en-US" sz="1600" kern="1200" cap="all" baseline="0" dirty="0"/>
        </a:p>
      </dsp:txBody>
      <dsp:txXfrm>
        <a:off x="7616751" y="2496471"/>
        <a:ext cx="3206250" cy="18702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4977E-E442-4339-BBFC-8616218771D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D2108-F369-46DD-AAEF-13A069E38DF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Initialisation </a:t>
          </a:r>
          <a:r>
            <a:rPr lang="fr-FR" sz="3200" i="1" kern="1200"/>
            <a:t>Xavier</a:t>
          </a:r>
          <a:endParaRPr lang="en-US" sz="3200" kern="1200"/>
        </a:p>
      </dsp:txBody>
      <dsp:txXfrm>
        <a:off x="378614" y="886531"/>
        <a:ext cx="2810360" cy="1744948"/>
      </dsp:txXfrm>
    </dsp:sp>
    <dsp:sp modelId="{F46E03CD-07E7-4207-8CF1-8C51CBCA4E1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8222E-573F-44B4-85C4-851EC324732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2 couches convolutives (avec MaxPool)</a:t>
          </a:r>
          <a:endParaRPr lang="en-US" sz="3200" kern="1200"/>
        </a:p>
      </dsp:txBody>
      <dsp:txXfrm>
        <a:off x="3946203" y="886531"/>
        <a:ext cx="2810360" cy="1744948"/>
      </dsp:txXfrm>
    </dsp:sp>
    <dsp:sp modelId="{B3F691DE-BA82-4C39-BBFB-F08C1F4931FF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8250-73C9-41DC-8D85-DB2ADFCC7ED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1 couche linéaire de sortie</a:t>
          </a:r>
          <a:endParaRPr lang="en-US" sz="32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B09B-FC9A-46A7-828A-B28F11D38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3EA073-52C3-45FE-9C29-CE2DE2256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A7F30-E286-4C5B-8E34-279895E7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ADF76-89C8-4E2B-881A-A8F21671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7DD21-793A-4EDA-A949-87EEDF50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5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D7423-1E87-42DE-93D1-0497FD4E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9D9A12-6507-4093-B8E0-2C8728E9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02AFC-599A-434B-AC15-328A77E6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E68EF-9B7C-4E70-B3B3-04C3DE18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2C24A-4215-4482-A266-E0D372F5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5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7C29C-9B56-46D9-8BC2-489DC93B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7FE5B-D7A7-40AC-8244-B665017E5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8CA14-6AF6-4BF1-8DA7-61F4504B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0845D-3B42-4DE2-A90F-5CA8FA32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A30EC-2549-46C1-A507-3149167C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5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C9B2C-45AF-4AAC-A706-B8651880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0BC3D-2EB0-4C23-AAC3-50444DD8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DB50-8E79-48EC-8053-7438E6C7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19B49-6958-4A21-8E60-FE7337E4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9A5B8-45E9-4810-9617-F3356EF3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09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17BB2-5F67-48EC-B628-279356E8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77733-3EE4-4509-A76D-16E6289B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620D5-7EC9-41ED-AB6B-89F6D6DD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6C6A6-8EEF-4637-A91E-C0522CB6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BFECA-CB33-49BC-BD9B-D1DA9540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60986-B799-41A6-A263-9BCEF929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9C335D-CE7F-492F-8AF3-E2E1E03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295955-CA63-4A6F-A50C-567EEBFC7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87EC23-24D8-4320-A153-E0AA3F7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3BB23-D202-4527-98F8-3049DBE2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FFE21-B785-424E-9A27-F3F9711D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4E87B-11E8-412D-9B26-53F375E3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A6F98-7183-4C97-9EDC-0DF3DC49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DA9F5A-AAE1-41F7-862E-D455BBB5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AF60F4-1B0B-4C0E-B4A8-16ECA07D4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DE1610-ABE4-4D3C-998E-DBC166529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D4C3D8-3A6C-4AC3-8105-65074626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D1828E-4F69-4535-9FE6-4403ADCE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881F94-ADA1-4F0B-94E0-E6C1AF56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0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A68A9-0014-4C6D-B4D7-775434EF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BAFC6E-3426-4D5F-9900-19553A0D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CFA47-2FD8-426B-8537-40AF9D03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3B5C6C-20BC-4F2E-BE40-8F156D70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44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18D1D7-837A-42B6-A8F2-913122F5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47AE04-9CEA-4319-BA96-FC2ED1F8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C0A7A8-98E8-4C00-A07F-AC32C8E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DFB5E-EF4C-42FC-888C-7137A488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462F0-1F98-4368-8837-17DF1856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6899F5-406F-473D-9FFE-82A8EEE9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4F1CA2-C59E-4018-85FA-84A97D10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2C5ACE-02CE-43F4-B2EB-7250A15C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8C20D-FAC9-4642-B21A-F3AE1A64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51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D88FA-089D-4C29-BE0C-E310514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08801C-E3B8-436C-B58F-4878F43BB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793F9-4968-49E2-9282-86C96F82B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E2A1B8-0BB4-4EEC-8D3D-8A68A417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28AA60-C979-40CB-8035-9FECA32D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FCBBC-369D-4AE2-A2A9-7259A24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9C5E07-8155-4C6C-AD24-FE1D1845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EC2699-9A9F-4405-B2ED-3C63809D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8C6687-F26D-4B0A-86CD-3102BD807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3447-F40A-4919-BDBC-CCE6AE1E85F4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CE3E4-43F7-4567-9C4E-57E3FBD2E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D11D3-A4B7-42E9-8E14-C369D7E19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5A33-DBC3-45AA-B112-800DC5251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9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84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D344F62-7C44-4E1B-A33C-108C0DC2D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FR" sz="5800">
                <a:solidFill>
                  <a:srgbClr val="584049"/>
                </a:solidFill>
              </a:rPr>
              <a:t>Projet de modal INF473V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19B36A-373C-4010-A771-58B2EED06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rgbClr val="584049"/>
                </a:solidFill>
              </a:rPr>
              <a:t>Landscape recognition : Kaggle Competition</a:t>
            </a:r>
          </a:p>
        </p:txBody>
      </p:sp>
      <p:pic>
        <p:nvPicPr>
          <p:cNvPr id="5" name="Image 4" descr="Une image contenant texte, extérieur, bâtiment, crépuscule&#10;&#10;Description générée automatiquement">
            <a:extLst>
              <a:ext uri="{FF2B5EF4-FFF2-40B4-BE49-F238E27FC236}">
                <a16:creationId xmlns:a16="http://schemas.microsoft.com/office/drawing/2014/main" id="{72CA3571-0579-444A-AAC0-5B307A84A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8" r="9187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2AB193-4214-4A17-9A42-B8825929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fr-FR" sz="4800" dirty="0" err="1"/>
              <a:t>GoogleNet</a:t>
            </a:r>
            <a:r>
              <a:rPr lang="fr-FR" sz="4800" dirty="0"/>
              <a:t> : versions non pré-entraînées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A5C9B-394A-4D0D-A202-B351E988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2975" y="2599509"/>
            <a:ext cx="2374352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L’ajout de couches n’a pas été utile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41D18B1-8BC5-416C-B378-B8DA7C40A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15070"/>
              </p:ext>
            </p:extLst>
          </p:nvPr>
        </p:nvGraphicFramePr>
        <p:xfrm>
          <a:off x="390525" y="3581400"/>
          <a:ext cx="5705475" cy="176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832761537"/>
                    </a:ext>
                  </a:extLst>
                </a:gridCol>
                <a:gridCol w="848002">
                  <a:extLst>
                    <a:ext uri="{9D8B030D-6E8A-4147-A177-3AD203B41FA5}">
                      <a16:colId xmlns:a16="http://schemas.microsoft.com/office/drawing/2014/main" val="3152879908"/>
                    </a:ext>
                  </a:extLst>
                </a:gridCol>
                <a:gridCol w="959460">
                  <a:extLst>
                    <a:ext uri="{9D8B030D-6E8A-4147-A177-3AD203B41FA5}">
                      <a16:colId xmlns:a16="http://schemas.microsoft.com/office/drawing/2014/main" val="4092685767"/>
                    </a:ext>
                  </a:extLst>
                </a:gridCol>
                <a:gridCol w="1135671">
                  <a:extLst>
                    <a:ext uri="{9D8B030D-6E8A-4147-A177-3AD203B41FA5}">
                      <a16:colId xmlns:a16="http://schemas.microsoft.com/office/drawing/2014/main" val="3503029903"/>
                    </a:ext>
                  </a:extLst>
                </a:gridCol>
                <a:gridCol w="1000217">
                  <a:extLst>
                    <a:ext uri="{9D8B030D-6E8A-4147-A177-3AD203B41FA5}">
                      <a16:colId xmlns:a16="http://schemas.microsoft.com/office/drawing/2014/main" val="275765148"/>
                    </a:ext>
                  </a:extLst>
                </a:gridCol>
              </a:tblGrid>
              <a:tr h="804920">
                <a:tc>
                  <a:txBody>
                    <a:bodyPr/>
                    <a:lstStyle/>
                    <a:p>
                      <a:r>
                        <a:rPr lang="fr-FR" sz="1800" dirty="0"/>
                        <a:t>Modèle\</a:t>
                      </a:r>
                      <a:r>
                        <a:rPr lang="fr-FR" sz="1800" dirty="0" err="1"/>
                        <a:t>Dataset</a:t>
                      </a:r>
                      <a:endParaRPr lang="fr-FR" sz="180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1</a:t>
                      </a:r>
                      <a:r>
                        <a:rPr lang="fr-FR" sz="1800" baseline="30000"/>
                        <a:t>er</a:t>
                      </a:r>
                      <a:r>
                        <a:rPr lang="fr-FR" sz="1800"/>
                        <a:t> 60x60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  <a:r>
                        <a:rPr lang="fr-FR" sz="1800" baseline="30000" dirty="0"/>
                        <a:t>er</a:t>
                      </a:r>
                      <a:r>
                        <a:rPr lang="fr-FR" sz="1800" dirty="0"/>
                        <a:t> 120x120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2</a:t>
                      </a:r>
                      <a:r>
                        <a:rPr lang="fr-FR" sz="1800" baseline="30000" dirty="0"/>
                        <a:t>ème</a:t>
                      </a:r>
                      <a:r>
                        <a:rPr lang="fr-FR" sz="1800" dirty="0"/>
                        <a:t> 120x120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r>
                        <a:rPr lang="fr-FR" sz="1800"/>
                        <a:t>3</a:t>
                      </a:r>
                      <a:r>
                        <a:rPr lang="fr-FR" sz="1800" baseline="30000"/>
                        <a:t>ème</a:t>
                      </a:r>
                      <a:r>
                        <a:rPr lang="fr-FR" sz="1800"/>
                        <a:t> 60x60</a:t>
                      </a:r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330348797"/>
                  </a:ext>
                </a:extLst>
              </a:tr>
              <a:tr h="478602">
                <a:tc>
                  <a:txBody>
                    <a:bodyPr/>
                    <a:lstStyle/>
                    <a:p>
                      <a:r>
                        <a:rPr lang="fr-FR" sz="1800"/>
                        <a:t>9 couches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0.70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0.73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0.88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/>
                        <a:t>0.68</a:t>
                      </a:r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3442253958"/>
                  </a:ext>
                </a:extLst>
              </a:tr>
              <a:tr h="478602">
                <a:tc>
                  <a:txBody>
                    <a:bodyPr/>
                    <a:lstStyle/>
                    <a:p>
                      <a:r>
                        <a:rPr lang="fr-FR" sz="1800"/>
                        <a:t>3 couches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0.71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0.73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0.86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0.72</a:t>
                      </a:r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167684623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62070E0-483A-421A-BCB2-AE09C2BD8452}"/>
              </a:ext>
            </a:extLst>
          </p:cNvPr>
          <p:cNvSpPr/>
          <p:nvPr/>
        </p:nvSpPr>
        <p:spPr>
          <a:xfrm>
            <a:off x="6486525" y="4143375"/>
            <a:ext cx="1796341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9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2AB193-4214-4A17-9A42-B8825929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GoogleNet : versions pré-entraînées</a:t>
            </a:r>
            <a:endParaRPr lang="fr-FR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A5C9B-394A-4D0D-A202-B351E988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86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Pré-entrainement globalement meilleur</a:t>
            </a:r>
          </a:p>
          <a:p>
            <a:r>
              <a:rPr lang="fr-FR" sz="2000" dirty="0" err="1"/>
              <a:t>ImageNet</a:t>
            </a:r>
            <a:r>
              <a:rPr lang="fr-FR" sz="2000" dirty="0"/>
              <a:t> est surtout utile sur le 3</a:t>
            </a:r>
            <a:r>
              <a:rPr lang="fr-FR" sz="2000" baseline="30000" dirty="0"/>
              <a:t>ème</a:t>
            </a:r>
            <a:r>
              <a:rPr lang="fr-FR" sz="2000" dirty="0"/>
              <a:t> </a:t>
            </a:r>
            <a:r>
              <a:rPr lang="fr-FR" sz="2000" dirty="0" err="1"/>
              <a:t>Dataset</a:t>
            </a:r>
            <a:r>
              <a:rPr lang="fr-FR" sz="2000" dirty="0"/>
              <a:t> en 120x120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41D18B1-8BC5-416C-B378-B8DA7C40A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00065"/>
              </p:ext>
            </p:extLst>
          </p:nvPr>
        </p:nvGraphicFramePr>
        <p:xfrm>
          <a:off x="5324560" y="3094010"/>
          <a:ext cx="5737253" cy="264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20">
                  <a:extLst>
                    <a:ext uri="{9D8B030D-6E8A-4147-A177-3AD203B41FA5}">
                      <a16:colId xmlns:a16="http://schemas.microsoft.com/office/drawing/2014/main" val="832761537"/>
                    </a:ext>
                  </a:extLst>
                </a:gridCol>
                <a:gridCol w="721070">
                  <a:extLst>
                    <a:ext uri="{9D8B030D-6E8A-4147-A177-3AD203B41FA5}">
                      <a16:colId xmlns:a16="http://schemas.microsoft.com/office/drawing/2014/main" val="3152879908"/>
                    </a:ext>
                  </a:extLst>
                </a:gridCol>
                <a:gridCol w="927031">
                  <a:extLst>
                    <a:ext uri="{9D8B030D-6E8A-4147-A177-3AD203B41FA5}">
                      <a16:colId xmlns:a16="http://schemas.microsoft.com/office/drawing/2014/main" val="4092685767"/>
                    </a:ext>
                  </a:extLst>
                </a:gridCol>
                <a:gridCol w="927031">
                  <a:extLst>
                    <a:ext uri="{9D8B030D-6E8A-4147-A177-3AD203B41FA5}">
                      <a16:colId xmlns:a16="http://schemas.microsoft.com/office/drawing/2014/main" val="3503029903"/>
                    </a:ext>
                  </a:extLst>
                </a:gridCol>
                <a:gridCol w="721070">
                  <a:extLst>
                    <a:ext uri="{9D8B030D-6E8A-4147-A177-3AD203B41FA5}">
                      <a16:colId xmlns:a16="http://schemas.microsoft.com/office/drawing/2014/main" val="275765148"/>
                    </a:ext>
                  </a:extLst>
                </a:gridCol>
                <a:gridCol w="927031">
                  <a:extLst>
                    <a:ext uri="{9D8B030D-6E8A-4147-A177-3AD203B41FA5}">
                      <a16:colId xmlns:a16="http://schemas.microsoft.com/office/drawing/2014/main" val="2451345353"/>
                    </a:ext>
                  </a:extLst>
                </a:gridCol>
              </a:tblGrid>
              <a:tr h="795493">
                <a:tc>
                  <a:txBody>
                    <a:bodyPr/>
                    <a:lstStyle/>
                    <a:p>
                      <a:r>
                        <a:rPr lang="fr-FR" sz="1600" dirty="0"/>
                        <a:t>Modèle\</a:t>
                      </a:r>
                      <a:r>
                        <a:rPr lang="fr-FR" sz="1600" dirty="0" err="1"/>
                        <a:t>Dataset</a:t>
                      </a:r>
                      <a:endParaRPr lang="fr-FR" sz="1600" dirty="0"/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1</a:t>
                      </a:r>
                      <a:r>
                        <a:rPr lang="fr-FR" sz="1600" baseline="30000"/>
                        <a:t>er</a:t>
                      </a:r>
                      <a:r>
                        <a:rPr lang="fr-FR" sz="1600"/>
                        <a:t> 60x60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</a:t>
                      </a:r>
                      <a:r>
                        <a:rPr lang="fr-FR" sz="1600" baseline="30000" dirty="0"/>
                        <a:t>er</a:t>
                      </a:r>
                      <a:r>
                        <a:rPr lang="fr-FR" sz="1600" dirty="0"/>
                        <a:t> 120x120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2</a:t>
                      </a:r>
                      <a:r>
                        <a:rPr lang="fr-FR" sz="1600" baseline="30000"/>
                        <a:t>ème</a:t>
                      </a:r>
                      <a:r>
                        <a:rPr lang="fr-FR" sz="1600"/>
                        <a:t> 120x120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3</a:t>
                      </a:r>
                      <a:r>
                        <a:rPr lang="fr-FR" sz="1600" baseline="30000"/>
                        <a:t>ème</a:t>
                      </a:r>
                      <a:r>
                        <a:rPr lang="fr-FR" sz="1600"/>
                        <a:t> 60x60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3</a:t>
                      </a:r>
                      <a:r>
                        <a:rPr lang="fr-FR" sz="1600" baseline="30000"/>
                        <a:t>ème</a:t>
                      </a:r>
                      <a:r>
                        <a:rPr lang="fr-FR" sz="1600"/>
                        <a:t> 120x120</a:t>
                      </a:r>
                    </a:p>
                  </a:txBody>
                  <a:tcPr marL="49088" marR="49088" marT="24544" marB="24544"/>
                </a:tc>
                <a:extLst>
                  <a:ext uri="{0D108BD9-81ED-4DB2-BD59-A6C34878D82A}">
                    <a16:rowId xmlns:a16="http://schemas.microsoft.com/office/drawing/2014/main" val="330348797"/>
                  </a:ext>
                </a:extLst>
              </a:tr>
              <a:tr h="461136">
                <a:tc>
                  <a:txBody>
                    <a:bodyPr/>
                    <a:lstStyle/>
                    <a:p>
                      <a:r>
                        <a:rPr lang="fr-FR" sz="1600"/>
                        <a:t>3 couches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0.71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0.73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0.86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0.72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0.75</a:t>
                      </a:r>
                    </a:p>
                  </a:txBody>
                  <a:tcPr marL="49088" marR="49088" marT="24544" marB="24544"/>
                </a:tc>
                <a:extLst>
                  <a:ext uri="{0D108BD9-81ED-4DB2-BD59-A6C34878D82A}">
                    <a16:rowId xmlns:a16="http://schemas.microsoft.com/office/drawing/2014/main" val="1079692854"/>
                  </a:ext>
                </a:extLst>
              </a:tr>
              <a:tr h="461136">
                <a:tc>
                  <a:txBody>
                    <a:bodyPr/>
                    <a:lstStyle/>
                    <a:p>
                      <a:r>
                        <a:rPr lang="fr-FR" sz="1600"/>
                        <a:t>60x60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0.74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0.86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0.85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0.72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N/A</a:t>
                      </a:r>
                    </a:p>
                  </a:txBody>
                  <a:tcPr marL="49088" marR="49088" marT="24544" marB="24544"/>
                </a:tc>
                <a:extLst>
                  <a:ext uri="{0D108BD9-81ED-4DB2-BD59-A6C34878D82A}">
                    <a16:rowId xmlns:a16="http://schemas.microsoft.com/office/drawing/2014/main" val="3442253958"/>
                  </a:ext>
                </a:extLst>
              </a:tr>
              <a:tr h="461136">
                <a:tc>
                  <a:txBody>
                    <a:bodyPr/>
                    <a:lstStyle/>
                    <a:p>
                      <a:r>
                        <a:rPr lang="fr-FR" sz="1600"/>
                        <a:t>120x120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0.82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0.91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0.84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0.71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0.75</a:t>
                      </a:r>
                    </a:p>
                  </a:txBody>
                  <a:tcPr marL="49088" marR="49088" marT="24544" marB="24544"/>
                </a:tc>
                <a:extLst>
                  <a:ext uri="{0D108BD9-81ED-4DB2-BD59-A6C34878D82A}">
                    <a16:rowId xmlns:a16="http://schemas.microsoft.com/office/drawing/2014/main" val="2167684623"/>
                  </a:ext>
                </a:extLst>
              </a:tr>
              <a:tr h="461136">
                <a:tc>
                  <a:txBody>
                    <a:bodyPr/>
                    <a:lstStyle/>
                    <a:p>
                      <a:r>
                        <a:rPr lang="fr-FR" sz="1600"/>
                        <a:t>ImageNet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0.81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0.86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0.93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/>
                        <a:t>0.73</a:t>
                      </a:r>
                    </a:p>
                  </a:txBody>
                  <a:tcPr marL="49088" marR="49088" marT="24544" marB="24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0.86</a:t>
                      </a:r>
                    </a:p>
                  </a:txBody>
                  <a:tcPr marL="49088" marR="49088" marT="24544" marB="24544"/>
                </a:tc>
                <a:extLst>
                  <a:ext uri="{0D108BD9-81ED-4DB2-BD59-A6C34878D82A}">
                    <a16:rowId xmlns:a16="http://schemas.microsoft.com/office/drawing/2014/main" val="2652028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11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BC1E91-B473-4382-9E89-9A895881E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0A23F7-3BE6-4EBE-9EC6-2BE5621B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105" y="847827"/>
            <a:ext cx="398818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VGG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455C41-7CF6-4FFE-A8E4-559ACB86C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45" y="3412184"/>
            <a:ext cx="3643146" cy="2525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1292E7-7081-44C5-B9CA-DE0BD25B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5" y="3414315"/>
            <a:ext cx="3643146" cy="242269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24037-B4FD-4932-A601-F3CCAC084906}"/>
              </a:ext>
            </a:extLst>
          </p:cNvPr>
          <p:cNvSpPr txBox="1"/>
          <p:nvPr/>
        </p:nvSpPr>
        <p:spPr>
          <a:xfrm>
            <a:off x="7403977" y="2541287"/>
            <a:ext cx="4038599" cy="10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Avantage</a:t>
            </a:r>
            <a:r>
              <a:rPr lang="en-US" sz="2000" dirty="0"/>
              <a:t> du </a:t>
            </a:r>
            <a:r>
              <a:rPr lang="en-US" sz="2000" dirty="0" err="1"/>
              <a:t>réseau</a:t>
            </a:r>
            <a:r>
              <a:rPr lang="en-US" sz="2000" dirty="0"/>
              <a:t> </a:t>
            </a:r>
            <a:r>
              <a:rPr lang="en-US" sz="2000" dirty="0" err="1"/>
              <a:t>pré-entraîné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Impact du batch size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1413F20F-BA10-406F-996A-1DF7D19E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56996"/>
              </p:ext>
            </p:extLst>
          </p:nvPr>
        </p:nvGraphicFramePr>
        <p:xfrm>
          <a:off x="945542" y="1038685"/>
          <a:ext cx="6005674" cy="179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256">
                  <a:extLst>
                    <a:ext uri="{9D8B030D-6E8A-4147-A177-3AD203B41FA5}">
                      <a16:colId xmlns:a16="http://schemas.microsoft.com/office/drawing/2014/main" val="832761537"/>
                    </a:ext>
                  </a:extLst>
                </a:gridCol>
                <a:gridCol w="785954">
                  <a:extLst>
                    <a:ext uri="{9D8B030D-6E8A-4147-A177-3AD203B41FA5}">
                      <a16:colId xmlns:a16="http://schemas.microsoft.com/office/drawing/2014/main" val="3152879908"/>
                    </a:ext>
                  </a:extLst>
                </a:gridCol>
                <a:gridCol w="1006277">
                  <a:extLst>
                    <a:ext uri="{9D8B030D-6E8A-4147-A177-3AD203B41FA5}">
                      <a16:colId xmlns:a16="http://schemas.microsoft.com/office/drawing/2014/main" val="4092685767"/>
                    </a:ext>
                  </a:extLst>
                </a:gridCol>
                <a:gridCol w="933434">
                  <a:extLst>
                    <a:ext uri="{9D8B030D-6E8A-4147-A177-3AD203B41FA5}">
                      <a16:colId xmlns:a16="http://schemas.microsoft.com/office/drawing/2014/main" val="3503029903"/>
                    </a:ext>
                  </a:extLst>
                </a:gridCol>
                <a:gridCol w="989003">
                  <a:extLst>
                    <a:ext uri="{9D8B030D-6E8A-4147-A177-3AD203B41FA5}">
                      <a16:colId xmlns:a16="http://schemas.microsoft.com/office/drawing/2014/main" val="275765148"/>
                    </a:ext>
                  </a:extLst>
                </a:gridCol>
                <a:gridCol w="655750">
                  <a:extLst>
                    <a:ext uri="{9D8B030D-6E8A-4147-A177-3AD203B41FA5}">
                      <a16:colId xmlns:a16="http://schemas.microsoft.com/office/drawing/2014/main" val="2500221109"/>
                    </a:ext>
                  </a:extLst>
                </a:gridCol>
              </a:tblGrid>
              <a:tr h="826346">
                <a:tc>
                  <a:txBody>
                    <a:bodyPr/>
                    <a:lstStyle/>
                    <a:p>
                      <a:r>
                        <a:rPr lang="fr-FR" sz="1400" dirty="0"/>
                        <a:t>Modèle\</a:t>
                      </a:r>
                      <a:r>
                        <a:rPr lang="fr-FR" sz="1400" dirty="0" err="1"/>
                        <a:t>Dataset</a:t>
                      </a:r>
                      <a:endParaRPr lang="fr-FR" sz="1400" dirty="0"/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r>
                        <a:rPr lang="fr-FR" sz="1400" baseline="30000"/>
                        <a:t>er</a:t>
                      </a:r>
                      <a:r>
                        <a:rPr lang="fr-FR" sz="1400"/>
                        <a:t> 60x60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r>
                        <a:rPr lang="fr-FR" sz="1400" baseline="30000" dirty="0"/>
                        <a:t>er</a:t>
                      </a:r>
                      <a:r>
                        <a:rPr lang="fr-FR" sz="1400" dirty="0"/>
                        <a:t> 120x120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  <a:r>
                        <a:rPr lang="fr-FR" sz="1400" baseline="30000" dirty="0"/>
                        <a:t>ème</a:t>
                      </a:r>
                      <a:r>
                        <a:rPr lang="fr-FR" sz="1400" dirty="0"/>
                        <a:t> 120x120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3</a:t>
                      </a:r>
                      <a:r>
                        <a:rPr lang="fr-FR" sz="1400" baseline="30000"/>
                        <a:t>ème</a:t>
                      </a:r>
                      <a:r>
                        <a:rPr lang="fr-FR" sz="1400"/>
                        <a:t> 60x60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3</a:t>
                      </a:r>
                      <a:r>
                        <a:rPr lang="fr-FR" sz="1400" baseline="30000"/>
                        <a:t>ème</a:t>
                      </a:r>
                      <a:r>
                        <a:rPr lang="fr-FR" sz="1400"/>
                        <a:t> 60x60</a:t>
                      </a:r>
                    </a:p>
                  </a:txBody>
                  <a:tcPr marL="41648" marR="41648" marT="20824" marB="20824"/>
                </a:tc>
                <a:extLst>
                  <a:ext uri="{0D108BD9-81ED-4DB2-BD59-A6C34878D82A}">
                    <a16:rowId xmlns:a16="http://schemas.microsoft.com/office/drawing/2014/main" val="330348797"/>
                  </a:ext>
                </a:extLst>
              </a:tr>
              <a:tr h="483473">
                <a:tc>
                  <a:txBody>
                    <a:bodyPr/>
                    <a:lstStyle/>
                    <a:p>
                      <a:r>
                        <a:rPr lang="fr-FR" sz="1400"/>
                        <a:t>Non-pretrained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0.66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0.77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0.88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0.52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N/A</a:t>
                      </a:r>
                    </a:p>
                  </a:txBody>
                  <a:tcPr marL="41648" marR="41648" marT="20824" marB="20824"/>
                </a:tc>
                <a:extLst>
                  <a:ext uri="{0D108BD9-81ED-4DB2-BD59-A6C34878D82A}">
                    <a16:rowId xmlns:a16="http://schemas.microsoft.com/office/drawing/2014/main" val="3442253958"/>
                  </a:ext>
                </a:extLst>
              </a:tr>
              <a:tr h="483473">
                <a:tc>
                  <a:txBody>
                    <a:bodyPr/>
                    <a:lstStyle/>
                    <a:p>
                      <a:r>
                        <a:rPr lang="fr-FR" sz="1400"/>
                        <a:t>Pretrained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0.86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0.93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0.96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0.52/0.71</a:t>
                      </a:r>
                    </a:p>
                  </a:txBody>
                  <a:tcPr marL="41648" marR="41648" marT="20824" marB="208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0.84</a:t>
                      </a:r>
                    </a:p>
                  </a:txBody>
                  <a:tcPr marL="41648" marR="41648" marT="20824" marB="20824"/>
                </a:tc>
                <a:extLst>
                  <a:ext uri="{0D108BD9-81ED-4DB2-BD59-A6C34878D82A}">
                    <a16:rowId xmlns:a16="http://schemas.microsoft.com/office/drawing/2014/main" val="2167684623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4E50986-F754-4FC0-A8F5-7D8F7DB6423F}"/>
              </a:ext>
            </a:extLst>
          </p:cNvPr>
          <p:cNvSpPr txBox="1"/>
          <p:nvPr/>
        </p:nvSpPr>
        <p:spPr>
          <a:xfrm>
            <a:off x="2997163" y="5860064"/>
            <a:ext cx="166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Batch size = 25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46B5C6E-0132-41FB-B5E8-8CDA2730CC97}"/>
              </a:ext>
            </a:extLst>
          </p:cNvPr>
          <p:cNvSpPr txBox="1"/>
          <p:nvPr/>
        </p:nvSpPr>
        <p:spPr>
          <a:xfrm>
            <a:off x="7059760" y="5825507"/>
            <a:ext cx="18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Batch size = 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1000BF-840E-456B-85AE-EDBEAC2AD0E0}"/>
              </a:ext>
            </a:extLst>
          </p:cNvPr>
          <p:cNvSpPr/>
          <p:nvPr/>
        </p:nvSpPr>
        <p:spPr>
          <a:xfrm>
            <a:off x="6951216" y="2068497"/>
            <a:ext cx="336889" cy="319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FB5B3D-57CA-4E78-B09A-A42414AA36E6}"/>
              </a:ext>
            </a:extLst>
          </p:cNvPr>
          <p:cNvCxnSpPr>
            <a:cxnSpLocks/>
          </p:cNvCxnSpPr>
          <p:nvPr/>
        </p:nvCxnSpPr>
        <p:spPr>
          <a:xfrm flipH="1">
            <a:off x="4980373" y="2591839"/>
            <a:ext cx="579011" cy="83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D3D88C3-9F10-4651-89E3-C3E6E3E8CECD}"/>
              </a:ext>
            </a:extLst>
          </p:cNvPr>
          <p:cNvCxnSpPr>
            <a:cxnSpLocks/>
          </p:cNvCxnSpPr>
          <p:nvPr/>
        </p:nvCxnSpPr>
        <p:spPr>
          <a:xfrm>
            <a:off x="6057626" y="2582015"/>
            <a:ext cx="579011" cy="83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0DC689-AA1C-4472-8224-B2C5FCAE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Merge entre VGG et GoogleNet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19E2A0F2-F8D9-45B3-88EA-EE436E662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20196"/>
              </p:ext>
            </p:extLst>
          </p:nvPr>
        </p:nvGraphicFramePr>
        <p:xfrm>
          <a:off x="904602" y="3588853"/>
          <a:ext cx="10378442" cy="206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797">
                  <a:extLst>
                    <a:ext uri="{9D8B030D-6E8A-4147-A177-3AD203B41FA5}">
                      <a16:colId xmlns:a16="http://schemas.microsoft.com/office/drawing/2014/main" val="832761537"/>
                    </a:ext>
                  </a:extLst>
                </a:gridCol>
                <a:gridCol w="1304384">
                  <a:extLst>
                    <a:ext uri="{9D8B030D-6E8A-4147-A177-3AD203B41FA5}">
                      <a16:colId xmlns:a16="http://schemas.microsoft.com/office/drawing/2014/main" val="3152879908"/>
                    </a:ext>
                  </a:extLst>
                </a:gridCol>
                <a:gridCol w="1676959">
                  <a:extLst>
                    <a:ext uri="{9D8B030D-6E8A-4147-A177-3AD203B41FA5}">
                      <a16:colId xmlns:a16="http://schemas.microsoft.com/office/drawing/2014/main" val="4092685767"/>
                    </a:ext>
                  </a:extLst>
                </a:gridCol>
                <a:gridCol w="1676959">
                  <a:extLst>
                    <a:ext uri="{9D8B030D-6E8A-4147-A177-3AD203B41FA5}">
                      <a16:colId xmlns:a16="http://schemas.microsoft.com/office/drawing/2014/main" val="3503029903"/>
                    </a:ext>
                  </a:extLst>
                </a:gridCol>
                <a:gridCol w="1304384">
                  <a:extLst>
                    <a:ext uri="{9D8B030D-6E8A-4147-A177-3AD203B41FA5}">
                      <a16:colId xmlns:a16="http://schemas.microsoft.com/office/drawing/2014/main" val="275765148"/>
                    </a:ext>
                  </a:extLst>
                </a:gridCol>
                <a:gridCol w="1676959">
                  <a:extLst>
                    <a:ext uri="{9D8B030D-6E8A-4147-A177-3AD203B41FA5}">
                      <a16:colId xmlns:a16="http://schemas.microsoft.com/office/drawing/2014/main" val="2354292017"/>
                    </a:ext>
                  </a:extLst>
                </a:gridCol>
              </a:tblGrid>
              <a:tr h="957333">
                <a:tc>
                  <a:txBody>
                    <a:bodyPr/>
                    <a:lstStyle/>
                    <a:p>
                      <a:r>
                        <a:rPr lang="fr-FR" sz="2600"/>
                        <a:t>Modèle\</a:t>
                      </a:r>
                      <a:r>
                        <a:rPr lang="fr-FR" sz="2600" err="1"/>
                        <a:t>Dataset</a:t>
                      </a:r>
                      <a:endParaRPr lang="fr-FR" sz="2600"/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r>
                        <a:rPr lang="fr-FR" sz="2600"/>
                        <a:t>1</a:t>
                      </a:r>
                      <a:r>
                        <a:rPr lang="fr-FR" sz="2600" baseline="30000"/>
                        <a:t>er</a:t>
                      </a:r>
                      <a:r>
                        <a:rPr lang="fr-FR" sz="2600"/>
                        <a:t> 60x60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r>
                        <a:rPr lang="fr-FR" sz="2600"/>
                        <a:t>1</a:t>
                      </a:r>
                      <a:r>
                        <a:rPr lang="fr-FR" sz="2600" baseline="30000"/>
                        <a:t>er</a:t>
                      </a:r>
                      <a:r>
                        <a:rPr lang="fr-FR" sz="2600"/>
                        <a:t> 120x120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r>
                        <a:rPr lang="fr-FR" sz="2600"/>
                        <a:t>2</a:t>
                      </a:r>
                      <a:r>
                        <a:rPr lang="fr-FR" sz="2600" baseline="30000"/>
                        <a:t>ème</a:t>
                      </a:r>
                      <a:r>
                        <a:rPr lang="fr-FR" sz="2600"/>
                        <a:t> 120x120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r>
                        <a:rPr lang="fr-FR" sz="2600"/>
                        <a:t>3</a:t>
                      </a:r>
                      <a:r>
                        <a:rPr lang="fr-FR" sz="2600" baseline="30000"/>
                        <a:t>ème</a:t>
                      </a:r>
                      <a:r>
                        <a:rPr lang="fr-FR" sz="2600"/>
                        <a:t> 60x60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r>
                        <a:rPr lang="fr-FR" sz="2600"/>
                        <a:t>3</a:t>
                      </a:r>
                      <a:r>
                        <a:rPr lang="fr-FR" sz="2600" baseline="30000"/>
                        <a:t>ème</a:t>
                      </a:r>
                      <a:r>
                        <a:rPr lang="fr-FR" sz="2600"/>
                        <a:t> 120x120</a:t>
                      </a:r>
                    </a:p>
                  </a:txBody>
                  <a:tcPr marL="98919" marR="98919" marT="49460" marB="49460"/>
                </a:tc>
                <a:extLst>
                  <a:ext uri="{0D108BD9-81ED-4DB2-BD59-A6C34878D82A}">
                    <a16:rowId xmlns:a16="http://schemas.microsoft.com/office/drawing/2014/main" val="330348797"/>
                  </a:ext>
                </a:extLst>
              </a:tr>
              <a:tr h="554952">
                <a:tc>
                  <a:txBody>
                    <a:bodyPr/>
                    <a:lstStyle/>
                    <a:p>
                      <a:r>
                        <a:rPr lang="fr-FR" sz="2600"/>
                        <a:t>60x60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0.76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0.85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0.87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0.72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0.71</a:t>
                      </a:r>
                    </a:p>
                  </a:txBody>
                  <a:tcPr marL="98919" marR="98919" marT="49460" marB="49460"/>
                </a:tc>
                <a:extLst>
                  <a:ext uri="{0D108BD9-81ED-4DB2-BD59-A6C34878D82A}">
                    <a16:rowId xmlns:a16="http://schemas.microsoft.com/office/drawing/2014/main" val="3442253958"/>
                  </a:ext>
                </a:extLst>
              </a:tr>
              <a:tr h="554952">
                <a:tc>
                  <a:txBody>
                    <a:bodyPr/>
                    <a:lstStyle/>
                    <a:p>
                      <a:r>
                        <a:rPr lang="fr-FR" sz="2600"/>
                        <a:t>120x120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0.77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0.81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0.90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/>
                        <a:t>0.72</a:t>
                      </a:r>
                    </a:p>
                  </a:txBody>
                  <a:tcPr marL="98919" marR="98919" marT="49460" marB="49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 marL="98919" marR="98919" marT="49460" marB="49460"/>
                </a:tc>
                <a:extLst>
                  <a:ext uri="{0D108BD9-81ED-4DB2-BD59-A6C34878D82A}">
                    <a16:rowId xmlns:a16="http://schemas.microsoft.com/office/drawing/2014/main" val="216768462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B0B604F-2286-468F-BD7D-0AB5B00F43FB}"/>
              </a:ext>
            </a:extLst>
          </p:cNvPr>
          <p:cNvSpPr/>
          <p:nvPr/>
        </p:nvSpPr>
        <p:spPr>
          <a:xfrm>
            <a:off x="9601200" y="3588853"/>
            <a:ext cx="1681844" cy="206723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8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C4B5E-D917-419F-87B0-06774E7A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entre les réseaux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173EE-0967-40E4-AE33-5B9C37B2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05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971065-CFB9-4058-8E4A-0B0E1228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Présentation du projet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E8C1C86-35E6-4A4E-9742-DB364E3B8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442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12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D7AC50-07E8-486B-8B71-6B8C7FF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fr-FR" sz="3600"/>
              <a:t>Objectif de notre approche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74DA5-CF05-444B-8C64-66F60F77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25" y="643466"/>
            <a:ext cx="7157507" cy="5571065"/>
          </a:xfrm>
          <a:noFill/>
        </p:spPr>
        <p:txBody>
          <a:bodyPr anchor="ctr">
            <a:normAutofit/>
          </a:bodyPr>
          <a:lstStyle/>
          <a:p>
            <a:r>
              <a:rPr lang="fr-FR" sz="2000" dirty="0" err="1"/>
              <a:t>Quatres</a:t>
            </a:r>
            <a:r>
              <a:rPr lang="fr-FR" sz="2000" dirty="0"/>
              <a:t> réseaux de neurones : Convolutif simple, VGG, </a:t>
            </a:r>
            <a:r>
              <a:rPr lang="fr-FR" sz="2000" dirty="0" err="1"/>
              <a:t>GoogleNet</a:t>
            </a:r>
            <a:r>
              <a:rPr lang="fr-FR" sz="2000" dirty="0"/>
              <a:t> et une fusion de ces deux derniers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Impact de différents paramètres sur nos réseaux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Taille et nombre d’images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Nombre de label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Ajout de couches d’entrée en plus de R, G et B</a:t>
            </a:r>
          </a:p>
        </p:txBody>
      </p:sp>
    </p:spTree>
    <p:extLst>
      <p:ext uri="{BB962C8B-B14F-4D97-AF65-F5344CB8AC3E}">
        <p14:creationId xmlns:p14="http://schemas.microsoft.com/office/powerpoint/2010/main" val="4240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B349A2-07B8-4297-811C-B7421C1C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Sommaire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1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68C409-266F-468F-A5BE-F684A20FA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81675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3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5F2E244-B15A-466E-B37F-741DC36A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Préprocessing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925A78-3DBC-4C4F-9052-1DDF6606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82981"/>
            <a:ext cx="7847400" cy="453187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9D0C7-8C77-4CA0-9A8F-90CEDFC1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652" y="2876365"/>
            <a:ext cx="2918881" cy="2371983"/>
          </a:xfrm>
        </p:spPr>
        <p:txBody>
          <a:bodyPr>
            <a:normAutofit fontScale="92500"/>
          </a:bodyPr>
          <a:lstStyle/>
          <a:p>
            <a:r>
              <a:rPr lang="fr-FR" sz="2000" dirty="0"/>
              <a:t>Normalisation des tailles</a:t>
            </a:r>
          </a:p>
          <a:p>
            <a:r>
              <a:rPr lang="fr-FR" sz="2000" dirty="0"/>
              <a:t>Génération des 9 couches (idée initiale)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Remarque : les 9 couches sont, </a:t>
            </a:r>
            <a:r>
              <a:rPr lang="fr-FR" sz="2000" i="1" dirty="0"/>
              <a:t>in fine,</a:t>
            </a:r>
            <a:r>
              <a:rPr lang="fr-FR" sz="2000" dirty="0"/>
              <a:t> inutiles…</a:t>
            </a:r>
            <a:endParaRPr lang="fr-FR" sz="2000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36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B349A2-07B8-4297-811C-B7421C1C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3 types de </a:t>
            </a:r>
            <a:r>
              <a:rPr lang="fr-FR" sz="3600" dirty="0" err="1"/>
              <a:t>Dataset</a:t>
            </a:r>
            <a:endParaRPr lang="fr-FR" sz="36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68C409-266F-468F-A5BE-F684A20FA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734940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C3A7210-D901-41CB-A5FF-617322822D42}"/>
              </a:ext>
            </a:extLst>
          </p:cNvPr>
          <p:cNvSpPr txBox="1"/>
          <p:nvPr/>
        </p:nvSpPr>
        <p:spPr>
          <a:xfrm>
            <a:off x="1748901" y="2130641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  <a:r>
              <a:rPr lang="fr-FR" baseline="30000" dirty="0">
                <a:solidFill>
                  <a:schemeClr val="bg1"/>
                </a:solidFill>
              </a:rPr>
              <a:t>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Dataset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ABB9279-F173-429C-A6E3-2F7263C18260}"/>
              </a:ext>
            </a:extLst>
          </p:cNvPr>
          <p:cNvSpPr txBox="1"/>
          <p:nvPr/>
        </p:nvSpPr>
        <p:spPr>
          <a:xfrm>
            <a:off x="5413913" y="2130641"/>
            <a:ext cx="13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Dataset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242C06-25CD-4374-AF26-DD35FB526A11}"/>
              </a:ext>
            </a:extLst>
          </p:cNvPr>
          <p:cNvSpPr txBox="1"/>
          <p:nvPr/>
        </p:nvSpPr>
        <p:spPr>
          <a:xfrm>
            <a:off x="9254985" y="2130641"/>
            <a:ext cx="13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Dataset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ep learning : les réseaux de neurones convolutifs pour la classification  d&amp;#39;images médicales">
            <a:extLst>
              <a:ext uri="{FF2B5EF4-FFF2-40B4-BE49-F238E27FC236}">
                <a16:creationId xmlns:a16="http://schemas.microsoft.com/office/drawing/2014/main" id="{D415F885-800C-4A98-B8DA-4C9486D0B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5A922-02DD-41DD-8A6C-57F4D21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284" y="1582986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Présentation</a:t>
            </a:r>
            <a:r>
              <a:rPr lang="en-US" sz="4800" dirty="0"/>
              <a:t> de </a:t>
            </a:r>
            <a:r>
              <a:rPr lang="en-US" sz="4800" dirty="0" err="1"/>
              <a:t>nos</a:t>
            </a:r>
            <a:r>
              <a:rPr lang="en-US" sz="4800" dirty="0"/>
              <a:t> </a:t>
            </a:r>
            <a:r>
              <a:rPr lang="en-US" sz="4800" dirty="0" err="1"/>
              <a:t>différents</a:t>
            </a:r>
            <a:r>
              <a:rPr lang="en-US" sz="4800" dirty="0"/>
              <a:t> reseaux de </a:t>
            </a:r>
            <a:r>
              <a:rPr lang="en-US" sz="4800" dirty="0" err="1"/>
              <a:t>neurones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1401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FE9A5C-9EDC-4EF6-9204-8D7A75D1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Convolutif simple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51EB3F6-E246-4C88-B697-996639DF1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28820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56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FE9A5C-9EDC-4EF6-9204-8D7A75D1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Convolutif simple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2DE16B1-0CAA-42EA-9DDE-FF67A452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Gros overfitting</a:t>
            </a:r>
          </a:p>
          <a:p>
            <a:r>
              <a:rPr lang="en-US" sz="1800"/>
              <a:t>Modèle pas très bon…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1039F922-71CD-4338-918C-BAA804EDE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462354"/>
            <a:ext cx="5628018" cy="37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Grand écran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Thème Office</vt:lpstr>
      <vt:lpstr>Projet de modal INF473V</vt:lpstr>
      <vt:lpstr>Présentation du projet</vt:lpstr>
      <vt:lpstr>Objectif de notre approche</vt:lpstr>
      <vt:lpstr>Sommaire</vt:lpstr>
      <vt:lpstr>Préprocessing</vt:lpstr>
      <vt:lpstr>3 types de Dataset</vt:lpstr>
      <vt:lpstr>Présentation de nos différents reseaux de neurones</vt:lpstr>
      <vt:lpstr>Convolutif simple</vt:lpstr>
      <vt:lpstr>Convolutif simple</vt:lpstr>
      <vt:lpstr>GoogleNet : versions non pré-entraînées</vt:lpstr>
      <vt:lpstr>GoogleNet : versions pré-entraînées</vt:lpstr>
      <vt:lpstr>VGG</vt:lpstr>
      <vt:lpstr>Merge entre VGG et GoogleNet</vt:lpstr>
      <vt:lpstr>Comparaison entre les réseaux de neurones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modal INF473V</dc:title>
  <dc:creator>Xavier Durand  X2019</dc:creator>
  <cp:lastModifiedBy>Xavier Durand  X2019</cp:lastModifiedBy>
  <cp:revision>16</cp:revision>
  <dcterms:created xsi:type="dcterms:W3CDTF">2021-06-03T11:35:25Z</dcterms:created>
  <dcterms:modified xsi:type="dcterms:W3CDTF">2021-06-03T16:23:50Z</dcterms:modified>
</cp:coreProperties>
</file>