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A82"/>
    <a:srgbClr val="91AC6B"/>
    <a:srgbClr val="41BEFF"/>
    <a:srgbClr val="0099FF"/>
    <a:srgbClr val="CA213F"/>
    <a:srgbClr val="E53418"/>
    <a:srgbClr val="FF8000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34" d="100"/>
          <a:sy n="134" d="100"/>
        </p:scale>
        <p:origin x="-1002" y="-72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8682F5A-9025-5143-B95A-464527BD45C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0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4B126A-EBFB-3945-B395-849A2AAB6EE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2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0700" y="2735860"/>
            <a:ext cx="8128000" cy="1295400"/>
          </a:xfrm>
        </p:spPr>
        <p:txBody>
          <a:bodyPr/>
          <a:lstStyle>
            <a:lvl1pPr 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33606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endParaRPr lang="en-US" noProof="0" dirty="0"/>
          </a:p>
        </p:txBody>
      </p:sp>
      <p:pic>
        <p:nvPicPr>
          <p:cNvPr id="10" name="Bild 9" descr="LS_Medientechnik_OS_Blau_RGB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420121"/>
            <a:ext cx="546137" cy="546137"/>
          </a:xfrm>
          <a:prstGeom prst="rect">
            <a:avLst/>
          </a:prstGeom>
        </p:spPr>
      </p:pic>
      <p:pic>
        <p:nvPicPr>
          <p:cNvPr id="1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0" y="423276"/>
            <a:ext cx="1026072" cy="5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8F0F-3717-0942-9241-E6563A14553B}" type="datetime1">
              <a:rPr lang="en-US" noProof="0" smtClean="0"/>
              <a:pPr/>
              <a:t>10/1/2014</a:t>
            </a:fld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C94CD-1FE7-0C44-80F4-2964C2C9955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3E054-FA98-0D4D-A84E-988AA305B92A}" type="datetime1">
              <a:rPr lang="en-US" noProof="0" smtClean="0"/>
              <a:pPr/>
              <a:t>10/1/2014</a:t>
            </a:fld>
            <a:endParaRPr 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A83A0-A104-9441-ACE9-BF30B05124E9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15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849790"/>
            <a:ext cx="8128000" cy="60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01800"/>
            <a:ext cx="8128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1" y="6400800"/>
            <a:ext cx="12107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fld id="{35369418-08C0-BE43-AA9B-AD0B2EE4ADC5}" type="datetime1">
              <a:rPr lang="en-US" smtClean="0"/>
              <a:pPr/>
              <a:t>10/1/2014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6114" y="6400800"/>
            <a:ext cx="5165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376" y="6400800"/>
            <a:ext cx="11976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0006A5-54B2-7248-935D-336FE5B38FB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6224653" y="479425"/>
            <a:ext cx="1846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b="0" noProof="0" dirty="0" err="1" smtClean="0">
                <a:solidFill>
                  <a:schemeClr val="bg2"/>
                </a:solidFill>
              </a:rPr>
              <a:t>Technische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Universität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München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" name="Bild 1" descr="LS_Medientechnik_OS_Blau_RGB.wmf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" y="286445"/>
            <a:ext cx="362833" cy="362833"/>
          </a:xfrm>
          <a:prstGeom prst="rect">
            <a:avLst/>
          </a:prstGeom>
        </p:spPr>
      </p:pic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866990" y="335830"/>
            <a:ext cx="1903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Chair of Media </a:t>
            </a:r>
            <a:r>
              <a:rPr lang="en-US" sz="900" b="0" noProof="0" dirty="0" smtClean="0">
                <a:solidFill>
                  <a:schemeClr val="bg2"/>
                </a:solidFill>
              </a:rPr>
              <a:t>Technology</a:t>
            </a:r>
          </a:p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Prof. Dr.-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Ing</a:t>
            </a:r>
            <a:r>
              <a:rPr lang="en-US" sz="900" b="0" noProof="0" dirty="0" smtClean="0">
                <a:solidFill>
                  <a:schemeClr val="bg2"/>
                </a:solidFill>
              </a:rPr>
              <a:t>.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Eckehard</a:t>
            </a:r>
            <a:r>
              <a:rPr lang="en-US" sz="900" b="0" noProof="0" dirty="0" smtClean="0">
                <a:solidFill>
                  <a:schemeClr val="bg2"/>
                </a:solidFill>
              </a:rPr>
              <a:t> Steinbach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pic>
        <p:nvPicPr>
          <p:cNvPr id="4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78" y="325438"/>
            <a:ext cx="60444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b="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5349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2pPr>
      <a:lvl3pPr marL="8016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3pPr>
      <a:lvl4pPr marL="1079500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4pPr>
      <a:lvl5pPr marL="13462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TUM_Vorlage_hellblau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Schuwerk, Clemens</cp:lastModifiedBy>
  <cp:revision>12</cp:revision>
  <dcterms:created xsi:type="dcterms:W3CDTF">2009-06-05T15:14:26Z</dcterms:created>
  <dcterms:modified xsi:type="dcterms:W3CDTF">2014-10-01T15:01:51Z</dcterms:modified>
</cp:coreProperties>
</file>