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78814-5AA1-4F06-9330-E247B8223D9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D688-384F-4123-8CFF-7949646C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D688-384F-4123-8CFF-7949646C9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D688-384F-4123-8CFF-7949646C9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Deerwalk Sifal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78B56FB7-B2E3-42AD-A323-C993ED50350F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2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Thankyou.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20C05AA8-9289-4314-B729-14FD851AFD74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3220-F58A-49E8-9897-89EB40011853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6B026CC8-5C05-4500-93EE-54F91935D45C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Deerwalk DWIT Colleg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4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Grails </a:t>
            </a:r>
            <a:r>
              <a:rPr lang="en-US" smtClean="0"/>
              <a:t>Project: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Employee Record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8599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Anmol</a:t>
            </a:r>
            <a:r>
              <a:rPr lang="en-US" dirty="0" smtClean="0"/>
              <a:t> Shrestha</a:t>
            </a:r>
          </a:p>
          <a:p>
            <a:r>
              <a:rPr lang="en-US" dirty="0" smtClean="0"/>
              <a:t>Dipesh </a:t>
            </a:r>
            <a:r>
              <a:rPr lang="en-US" dirty="0" err="1" smtClean="0"/>
              <a:t>Poudel</a:t>
            </a:r>
            <a:endParaRPr lang="en-US" dirty="0" smtClean="0"/>
          </a:p>
          <a:p>
            <a:r>
              <a:rPr lang="en-US" dirty="0" err="1" smtClean="0"/>
              <a:t>Saroj</a:t>
            </a:r>
            <a:r>
              <a:rPr lang="en-US" dirty="0" smtClean="0"/>
              <a:t> Shrestha</a:t>
            </a:r>
          </a:p>
          <a:p>
            <a:r>
              <a:rPr lang="en-US" dirty="0" err="1" smtClean="0"/>
              <a:t>Shrijak</a:t>
            </a:r>
            <a:r>
              <a:rPr lang="en-US" dirty="0" smtClean="0"/>
              <a:t> Shrestha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Grails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process is complicated.</a:t>
            </a:r>
          </a:p>
          <a:p>
            <a:r>
              <a:rPr lang="en-US" dirty="0"/>
              <a:t>Interpreted languages increase weight and that directly affects the run time.</a:t>
            </a:r>
          </a:p>
          <a:p>
            <a:r>
              <a:rPr lang="en-US" dirty="0"/>
              <a:t>You have to buy </a:t>
            </a:r>
            <a:r>
              <a:rPr lang="en-US" dirty="0" err="1"/>
              <a:t>IntelliJ</a:t>
            </a:r>
            <a:r>
              <a:rPr lang="en-US" dirty="0"/>
              <a:t> Idea because other IDE’s either don’t have or provide limited support.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4ED0-8F4A-4777-9202-0E68F1F2B95D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Employee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Application allows us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and update the record of employees. </a:t>
            </a:r>
          </a:p>
          <a:p>
            <a:r>
              <a:rPr lang="en-US" dirty="0" smtClean="0"/>
              <a:t>Create 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 smtClean="0"/>
              <a:t>2. Keep the track of work hour of employee and calculate the salary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0905-2572-4145-82C7-413BAB3ADE5F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of MVC in Employee Record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2096294"/>
            <a:ext cx="10109915" cy="381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C328-6144-419E-AB38-A070184F661B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of Employee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Employee</a:t>
            </a:r>
          </a:p>
          <a:p>
            <a:r>
              <a:rPr lang="en-US" dirty="0" err="1" smtClean="0"/>
              <a:t>UserRole</a:t>
            </a:r>
            <a:endParaRPr lang="en-US" dirty="0" smtClean="0"/>
          </a:p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Plugin: 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A </a:t>
            </a:r>
            <a:r>
              <a:rPr lang="en-US" sz="3600" b="1" dirty="0"/>
              <a:t>plugin</a:t>
            </a:r>
            <a:r>
              <a:rPr lang="en-US" sz="3600" dirty="0"/>
              <a:t> is a </a:t>
            </a:r>
            <a:r>
              <a:rPr lang="en-US" sz="3600" b="1" dirty="0"/>
              <a:t>software add-on </a:t>
            </a:r>
            <a:r>
              <a:rPr lang="en-US" sz="3600" dirty="0"/>
              <a:t>that is installed onto a program, enabling it to perform </a:t>
            </a:r>
            <a:r>
              <a:rPr lang="en-US" sz="3600" b="1" dirty="0"/>
              <a:t>additional features</a:t>
            </a:r>
            <a:r>
              <a:rPr lang="en-US" sz="3600" dirty="0"/>
              <a:t>. 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 </a:t>
            </a:r>
            <a:r>
              <a:rPr lang="en-US" sz="3600" dirty="0" smtClean="0"/>
              <a:t>the Project Employee Record the </a:t>
            </a:r>
            <a:r>
              <a:rPr lang="en-US" sz="3600" b="1" dirty="0" smtClean="0"/>
              <a:t>Spring </a:t>
            </a:r>
            <a:r>
              <a:rPr lang="en-US" sz="3600" b="1" dirty="0" smtClean="0"/>
              <a:t>Security Plugin</a:t>
            </a:r>
            <a:r>
              <a:rPr lang="en-US" sz="3600" dirty="0" smtClean="0"/>
              <a:t> </a:t>
            </a:r>
            <a:r>
              <a:rPr lang="en-US" sz="3600" dirty="0" smtClean="0"/>
              <a:t>is used </a:t>
            </a:r>
            <a:r>
              <a:rPr lang="en-US" sz="3600" dirty="0" smtClean="0"/>
              <a:t>for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Handling login/logout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Session handling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2591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50" y="1855788"/>
            <a:ext cx="938886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Grails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Easy integration with other tools like bootstrap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Convention </a:t>
            </a:r>
            <a:r>
              <a:rPr lang="en-US" dirty="0"/>
              <a:t>over </a:t>
            </a:r>
            <a:r>
              <a:rPr lang="en-US" dirty="0" smtClean="0"/>
              <a:t>Configuration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to set-up and get </a:t>
            </a:r>
            <a:r>
              <a:rPr lang="en-US" dirty="0" smtClean="0"/>
              <a:t>started</a:t>
            </a:r>
          </a:p>
          <a:p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documentation, serious support and a large community of contributors.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8C52-5287-4BBE-AC96-88DF5FB198C7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161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Grails Project: Employee Record</vt:lpstr>
      <vt:lpstr>Introduction to Employee Record</vt:lpstr>
      <vt:lpstr>Use of MVC in Employee Record</vt:lpstr>
      <vt:lpstr>PowerPoint Presentation</vt:lpstr>
      <vt:lpstr>Domains of Employee Record</vt:lpstr>
      <vt:lpstr>Plugin: Spring Security</vt:lpstr>
      <vt:lpstr>PowerPoint Presentation</vt:lpstr>
      <vt:lpstr>PowerPoint Presentation</vt:lpstr>
      <vt:lpstr>Benefits of Using Grails</vt:lpstr>
      <vt:lpstr>Disadvantages of Using Grails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Dipesh</cp:lastModifiedBy>
  <cp:revision>27</cp:revision>
  <dcterms:created xsi:type="dcterms:W3CDTF">2016-04-19T04:30:53Z</dcterms:created>
  <dcterms:modified xsi:type="dcterms:W3CDTF">2016-06-21T03:39:30Z</dcterms:modified>
</cp:coreProperties>
</file>