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Poppins" panose="020B0604020202020204" charset="0"/>
      <p:regular r:id="rId3"/>
      <p:bold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Malgun Gothic" panose="020B0503020000020004" pitchFamily="34" charset="-127"/>
      <p:regular r:id="rId9"/>
      <p:bold r:id="rId10"/>
    </p:embeddedFont>
    <p:embeddedFont>
      <p:font typeface="Poppins SemiBold" panose="020B0604020202020204" charset="0"/>
      <p:bold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B5B"/>
    <a:srgbClr val="DD3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8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9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7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7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9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EF6C-A5F4-40AC-8616-278B5F60EEB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8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 flipH="1">
            <a:off x="560443" y="3043216"/>
            <a:ext cx="4341631" cy="2423480"/>
            <a:chOff x="981750" y="2218585"/>
            <a:chExt cx="4341631" cy="2423480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981750" y="4638735"/>
              <a:ext cx="4341631" cy="3330"/>
            </a:xfrm>
            <a:prstGeom prst="line">
              <a:avLst/>
            </a:prstGeom>
            <a:ln w="1905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981750" y="2218585"/>
              <a:ext cx="4341631" cy="3330"/>
            </a:xfrm>
            <a:prstGeom prst="line">
              <a:avLst/>
            </a:prstGeom>
            <a:ln w="19050">
              <a:solidFill>
                <a:srgbClr val="7030A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V="1">
            <a:off x="7237097" y="4781954"/>
            <a:ext cx="4341631" cy="3330"/>
          </a:xfrm>
          <a:prstGeom prst="line">
            <a:avLst/>
          </a:prstGeom>
          <a:ln w="19050">
            <a:solidFill>
              <a:srgbClr val="DD3FC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76450" y="1509311"/>
            <a:ext cx="4839100" cy="4839100"/>
            <a:chOff x="3487892" y="1132195"/>
            <a:chExt cx="5216216" cy="5216216"/>
          </a:xfrm>
        </p:grpSpPr>
        <p:sp>
          <p:nvSpPr>
            <p:cNvPr id="4" name="Freeform 747"/>
            <p:cNvSpPr>
              <a:spLocks/>
            </p:cNvSpPr>
            <p:nvPr/>
          </p:nvSpPr>
          <p:spPr bwMode="auto">
            <a:xfrm>
              <a:off x="4588840" y="4051606"/>
              <a:ext cx="2573941" cy="2296805"/>
            </a:xfrm>
            <a:custGeom>
              <a:avLst/>
              <a:gdLst>
                <a:gd name="T0" fmla="*/ 304 w 678"/>
                <a:gd name="T1" fmla="*/ 77 h 605"/>
                <a:gd name="T2" fmla="*/ 412 w 678"/>
                <a:gd name="T3" fmla="*/ 51 h 605"/>
                <a:gd name="T4" fmla="*/ 498 w 678"/>
                <a:gd name="T5" fmla="*/ 64 h 605"/>
                <a:gd name="T6" fmla="*/ 450 w 678"/>
                <a:gd name="T7" fmla="*/ 153 h 605"/>
                <a:gd name="T8" fmla="*/ 663 w 678"/>
                <a:gd name="T9" fmla="*/ 364 h 605"/>
                <a:gd name="T10" fmla="*/ 663 w 678"/>
                <a:gd name="T11" fmla="*/ 418 h 605"/>
                <a:gd name="T12" fmla="*/ 609 w 678"/>
                <a:gd name="T13" fmla="*/ 418 h 605"/>
                <a:gd name="T14" fmla="*/ 578 w 678"/>
                <a:gd name="T15" fmla="*/ 387 h 605"/>
                <a:gd name="T16" fmla="*/ 572 w 678"/>
                <a:gd name="T17" fmla="*/ 385 h 605"/>
                <a:gd name="T18" fmla="*/ 566 w 678"/>
                <a:gd name="T19" fmla="*/ 387 h 605"/>
                <a:gd name="T20" fmla="*/ 566 w 678"/>
                <a:gd name="T21" fmla="*/ 399 h 605"/>
                <a:gd name="T22" fmla="*/ 613 w 678"/>
                <a:gd name="T23" fmla="*/ 446 h 605"/>
                <a:gd name="T24" fmla="*/ 614 w 678"/>
                <a:gd name="T25" fmla="*/ 500 h 605"/>
                <a:gd name="T26" fmla="*/ 614 w 678"/>
                <a:gd name="T27" fmla="*/ 500 h 605"/>
                <a:gd name="T28" fmla="*/ 560 w 678"/>
                <a:gd name="T29" fmla="*/ 500 h 605"/>
                <a:gd name="T30" fmla="*/ 511 w 678"/>
                <a:gd name="T31" fmla="*/ 451 h 605"/>
                <a:gd name="T32" fmla="*/ 505 w 678"/>
                <a:gd name="T33" fmla="*/ 449 h 605"/>
                <a:gd name="T34" fmla="*/ 499 w 678"/>
                <a:gd name="T35" fmla="*/ 451 h 605"/>
                <a:gd name="T36" fmla="*/ 499 w 678"/>
                <a:gd name="T37" fmla="*/ 463 h 605"/>
                <a:gd name="T38" fmla="*/ 536 w 678"/>
                <a:gd name="T39" fmla="*/ 499 h 605"/>
                <a:gd name="T40" fmla="*/ 547 w 678"/>
                <a:gd name="T41" fmla="*/ 526 h 605"/>
                <a:gd name="T42" fmla="*/ 536 w 678"/>
                <a:gd name="T43" fmla="*/ 553 h 605"/>
                <a:gd name="T44" fmla="*/ 482 w 678"/>
                <a:gd name="T45" fmla="*/ 553 h 605"/>
                <a:gd name="T46" fmla="*/ 431 w 678"/>
                <a:gd name="T47" fmla="*/ 502 h 605"/>
                <a:gd name="T48" fmla="*/ 419 w 678"/>
                <a:gd name="T49" fmla="*/ 502 h 605"/>
                <a:gd name="T50" fmla="*/ 419 w 678"/>
                <a:gd name="T51" fmla="*/ 502 h 605"/>
                <a:gd name="T52" fmla="*/ 417 w 678"/>
                <a:gd name="T53" fmla="*/ 508 h 605"/>
                <a:gd name="T54" fmla="*/ 419 w 678"/>
                <a:gd name="T55" fmla="*/ 514 h 605"/>
                <a:gd name="T56" fmla="*/ 442 w 678"/>
                <a:gd name="T57" fmla="*/ 536 h 605"/>
                <a:gd name="T58" fmla="*/ 442 w 678"/>
                <a:gd name="T59" fmla="*/ 590 h 605"/>
                <a:gd name="T60" fmla="*/ 388 w 678"/>
                <a:gd name="T61" fmla="*/ 590 h 605"/>
                <a:gd name="T62" fmla="*/ 207 w 678"/>
                <a:gd name="T63" fmla="*/ 410 h 605"/>
                <a:gd name="T64" fmla="*/ 153 w 678"/>
                <a:gd name="T65" fmla="*/ 337 h 605"/>
                <a:gd name="T66" fmla="*/ 96 w 678"/>
                <a:gd name="T67" fmla="*/ 261 h 605"/>
                <a:gd name="T68" fmla="*/ 0 w 678"/>
                <a:gd name="T69" fmla="*/ 165 h 605"/>
                <a:gd name="T70" fmla="*/ 164 w 678"/>
                <a:gd name="T71" fmla="*/ 0 h 605"/>
                <a:gd name="T72" fmla="*/ 304 w 678"/>
                <a:gd name="T73" fmla="*/ 77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8" h="605">
                  <a:moveTo>
                    <a:pt x="304" y="77"/>
                  </a:moveTo>
                  <a:cubicBezTo>
                    <a:pt x="334" y="93"/>
                    <a:pt x="351" y="82"/>
                    <a:pt x="412" y="51"/>
                  </a:cubicBezTo>
                  <a:cubicBezTo>
                    <a:pt x="472" y="19"/>
                    <a:pt x="498" y="64"/>
                    <a:pt x="498" y="64"/>
                  </a:cubicBezTo>
                  <a:cubicBezTo>
                    <a:pt x="450" y="153"/>
                    <a:pt x="450" y="153"/>
                    <a:pt x="450" y="153"/>
                  </a:cubicBezTo>
                  <a:cubicBezTo>
                    <a:pt x="663" y="364"/>
                    <a:pt x="663" y="364"/>
                    <a:pt x="663" y="364"/>
                  </a:cubicBezTo>
                  <a:cubicBezTo>
                    <a:pt x="677" y="379"/>
                    <a:pt x="678" y="403"/>
                    <a:pt x="663" y="418"/>
                  </a:cubicBezTo>
                  <a:cubicBezTo>
                    <a:pt x="648" y="433"/>
                    <a:pt x="624" y="433"/>
                    <a:pt x="609" y="418"/>
                  </a:cubicBezTo>
                  <a:cubicBezTo>
                    <a:pt x="578" y="387"/>
                    <a:pt x="578" y="387"/>
                    <a:pt x="578" y="387"/>
                  </a:cubicBezTo>
                  <a:cubicBezTo>
                    <a:pt x="576" y="386"/>
                    <a:pt x="574" y="385"/>
                    <a:pt x="572" y="385"/>
                  </a:cubicBezTo>
                  <a:cubicBezTo>
                    <a:pt x="570" y="385"/>
                    <a:pt x="568" y="386"/>
                    <a:pt x="566" y="387"/>
                  </a:cubicBezTo>
                  <a:cubicBezTo>
                    <a:pt x="563" y="390"/>
                    <a:pt x="563" y="396"/>
                    <a:pt x="566" y="399"/>
                  </a:cubicBezTo>
                  <a:cubicBezTo>
                    <a:pt x="613" y="446"/>
                    <a:pt x="613" y="446"/>
                    <a:pt x="613" y="446"/>
                  </a:cubicBezTo>
                  <a:cubicBezTo>
                    <a:pt x="628" y="461"/>
                    <a:pt x="628" y="485"/>
                    <a:pt x="614" y="500"/>
                  </a:cubicBezTo>
                  <a:cubicBezTo>
                    <a:pt x="614" y="500"/>
                    <a:pt x="614" y="500"/>
                    <a:pt x="614" y="500"/>
                  </a:cubicBezTo>
                  <a:cubicBezTo>
                    <a:pt x="599" y="515"/>
                    <a:pt x="575" y="515"/>
                    <a:pt x="560" y="500"/>
                  </a:cubicBezTo>
                  <a:cubicBezTo>
                    <a:pt x="511" y="451"/>
                    <a:pt x="511" y="451"/>
                    <a:pt x="511" y="451"/>
                  </a:cubicBezTo>
                  <a:cubicBezTo>
                    <a:pt x="510" y="450"/>
                    <a:pt x="507" y="449"/>
                    <a:pt x="505" y="449"/>
                  </a:cubicBezTo>
                  <a:cubicBezTo>
                    <a:pt x="503" y="449"/>
                    <a:pt x="501" y="450"/>
                    <a:pt x="499" y="451"/>
                  </a:cubicBezTo>
                  <a:cubicBezTo>
                    <a:pt x="496" y="455"/>
                    <a:pt x="496" y="460"/>
                    <a:pt x="499" y="463"/>
                  </a:cubicBezTo>
                  <a:cubicBezTo>
                    <a:pt x="536" y="499"/>
                    <a:pt x="536" y="499"/>
                    <a:pt x="536" y="499"/>
                  </a:cubicBezTo>
                  <a:cubicBezTo>
                    <a:pt x="543" y="506"/>
                    <a:pt x="547" y="516"/>
                    <a:pt x="547" y="526"/>
                  </a:cubicBezTo>
                  <a:cubicBezTo>
                    <a:pt x="547" y="536"/>
                    <a:pt x="543" y="546"/>
                    <a:pt x="536" y="553"/>
                  </a:cubicBezTo>
                  <a:cubicBezTo>
                    <a:pt x="521" y="568"/>
                    <a:pt x="497" y="568"/>
                    <a:pt x="482" y="553"/>
                  </a:cubicBezTo>
                  <a:cubicBezTo>
                    <a:pt x="431" y="502"/>
                    <a:pt x="431" y="502"/>
                    <a:pt x="431" y="502"/>
                  </a:cubicBezTo>
                  <a:cubicBezTo>
                    <a:pt x="428" y="499"/>
                    <a:pt x="422" y="499"/>
                    <a:pt x="419" y="502"/>
                  </a:cubicBezTo>
                  <a:cubicBezTo>
                    <a:pt x="419" y="502"/>
                    <a:pt x="419" y="502"/>
                    <a:pt x="419" y="502"/>
                  </a:cubicBezTo>
                  <a:cubicBezTo>
                    <a:pt x="418" y="504"/>
                    <a:pt x="417" y="506"/>
                    <a:pt x="417" y="508"/>
                  </a:cubicBezTo>
                  <a:cubicBezTo>
                    <a:pt x="417" y="511"/>
                    <a:pt x="418" y="513"/>
                    <a:pt x="419" y="514"/>
                  </a:cubicBezTo>
                  <a:cubicBezTo>
                    <a:pt x="442" y="536"/>
                    <a:pt x="442" y="536"/>
                    <a:pt x="442" y="536"/>
                  </a:cubicBezTo>
                  <a:cubicBezTo>
                    <a:pt x="456" y="551"/>
                    <a:pt x="457" y="575"/>
                    <a:pt x="442" y="590"/>
                  </a:cubicBezTo>
                  <a:cubicBezTo>
                    <a:pt x="427" y="605"/>
                    <a:pt x="403" y="605"/>
                    <a:pt x="388" y="590"/>
                  </a:cubicBezTo>
                  <a:cubicBezTo>
                    <a:pt x="207" y="410"/>
                    <a:pt x="207" y="410"/>
                    <a:pt x="207" y="410"/>
                  </a:cubicBezTo>
                  <a:cubicBezTo>
                    <a:pt x="185" y="389"/>
                    <a:pt x="167" y="364"/>
                    <a:pt x="153" y="337"/>
                  </a:cubicBezTo>
                  <a:cubicBezTo>
                    <a:pt x="138" y="309"/>
                    <a:pt x="119" y="283"/>
                    <a:pt x="96" y="261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64" y="0"/>
                    <a:pt x="164" y="0"/>
                    <a:pt x="164" y="0"/>
                  </a:cubicBezTo>
                  <a:lnTo>
                    <a:pt x="304" y="7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" name="Freeform 748"/>
            <p:cNvSpPr>
              <a:spLocks/>
            </p:cNvSpPr>
            <p:nvPr/>
          </p:nvSpPr>
          <p:spPr bwMode="auto">
            <a:xfrm>
              <a:off x="3487892" y="2233143"/>
              <a:ext cx="2296805" cy="2573941"/>
            </a:xfrm>
            <a:custGeom>
              <a:avLst/>
              <a:gdLst>
                <a:gd name="T0" fmla="*/ 528 w 605"/>
                <a:gd name="T1" fmla="*/ 304 h 678"/>
                <a:gd name="T2" fmla="*/ 554 w 605"/>
                <a:gd name="T3" fmla="*/ 412 h 678"/>
                <a:gd name="T4" fmla="*/ 541 w 605"/>
                <a:gd name="T5" fmla="*/ 498 h 678"/>
                <a:gd name="T6" fmla="*/ 452 w 605"/>
                <a:gd name="T7" fmla="*/ 450 h 678"/>
                <a:gd name="T8" fmla="*/ 241 w 605"/>
                <a:gd name="T9" fmla="*/ 663 h 678"/>
                <a:gd name="T10" fmla="*/ 187 w 605"/>
                <a:gd name="T11" fmla="*/ 663 h 678"/>
                <a:gd name="T12" fmla="*/ 187 w 605"/>
                <a:gd name="T13" fmla="*/ 609 h 678"/>
                <a:gd name="T14" fmla="*/ 218 w 605"/>
                <a:gd name="T15" fmla="*/ 578 h 678"/>
                <a:gd name="T16" fmla="*/ 220 w 605"/>
                <a:gd name="T17" fmla="*/ 572 h 678"/>
                <a:gd name="T18" fmla="*/ 218 w 605"/>
                <a:gd name="T19" fmla="*/ 566 h 678"/>
                <a:gd name="T20" fmla="*/ 206 w 605"/>
                <a:gd name="T21" fmla="*/ 566 h 678"/>
                <a:gd name="T22" fmla="*/ 159 w 605"/>
                <a:gd name="T23" fmla="*/ 614 h 678"/>
                <a:gd name="T24" fmla="*/ 105 w 605"/>
                <a:gd name="T25" fmla="*/ 614 h 678"/>
                <a:gd name="T26" fmla="*/ 105 w 605"/>
                <a:gd name="T27" fmla="*/ 614 h 678"/>
                <a:gd name="T28" fmla="*/ 105 w 605"/>
                <a:gd name="T29" fmla="*/ 560 h 678"/>
                <a:gd name="T30" fmla="*/ 154 w 605"/>
                <a:gd name="T31" fmla="*/ 511 h 678"/>
                <a:gd name="T32" fmla="*/ 156 w 605"/>
                <a:gd name="T33" fmla="*/ 505 h 678"/>
                <a:gd name="T34" fmla="*/ 154 w 605"/>
                <a:gd name="T35" fmla="*/ 499 h 678"/>
                <a:gd name="T36" fmla="*/ 142 w 605"/>
                <a:gd name="T37" fmla="*/ 499 h 678"/>
                <a:gd name="T38" fmla="*/ 106 w 605"/>
                <a:gd name="T39" fmla="*/ 536 h 678"/>
                <a:gd name="T40" fmla="*/ 79 w 605"/>
                <a:gd name="T41" fmla="*/ 547 h 678"/>
                <a:gd name="T42" fmla="*/ 52 w 605"/>
                <a:gd name="T43" fmla="*/ 536 h 678"/>
                <a:gd name="T44" fmla="*/ 52 w 605"/>
                <a:gd name="T45" fmla="*/ 482 h 678"/>
                <a:gd name="T46" fmla="*/ 103 w 605"/>
                <a:gd name="T47" fmla="*/ 431 h 678"/>
                <a:gd name="T48" fmla="*/ 103 w 605"/>
                <a:gd name="T49" fmla="*/ 419 h 678"/>
                <a:gd name="T50" fmla="*/ 103 w 605"/>
                <a:gd name="T51" fmla="*/ 419 h 678"/>
                <a:gd name="T52" fmla="*/ 97 w 605"/>
                <a:gd name="T53" fmla="*/ 417 h 678"/>
                <a:gd name="T54" fmla="*/ 91 w 605"/>
                <a:gd name="T55" fmla="*/ 419 h 678"/>
                <a:gd name="T56" fmla="*/ 69 w 605"/>
                <a:gd name="T57" fmla="*/ 442 h 678"/>
                <a:gd name="T58" fmla="*/ 15 w 605"/>
                <a:gd name="T59" fmla="*/ 442 h 678"/>
                <a:gd name="T60" fmla="*/ 15 w 605"/>
                <a:gd name="T61" fmla="*/ 388 h 678"/>
                <a:gd name="T62" fmla="*/ 195 w 605"/>
                <a:gd name="T63" fmla="*/ 207 h 678"/>
                <a:gd name="T64" fmla="*/ 268 w 605"/>
                <a:gd name="T65" fmla="*/ 153 h 678"/>
                <a:gd name="T66" fmla="*/ 345 w 605"/>
                <a:gd name="T67" fmla="*/ 96 h 678"/>
                <a:gd name="T68" fmla="*/ 440 w 605"/>
                <a:gd name="T69" fmla="*/ 0 h 678"/>
                <a:gd name="T70" fmla="*/ 605 w 605"/>
                <a:gd name="T71" fmla="*/ 164 h 678"/>
                <a:gd name="T72" fmla="*/ 528 w 605"/>
                <a:gd name="T73" fmla="*/ 304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78">
                  <a:moveTo>
                    <a:pt x="528" y="304"/>
                  </a:moveTo>
                  <a:cubicBezTo>
                    <a:pt x="512" y="334"/>
                    <a:pt x="523" y="351"/>
                    <a:pt x="554" y="412"/>
                  </a:cubicBezTo>
                  <a:cubicBezTo>
                    <a:pt x="586" y="472"/>
                    <a:pt x="541" y="498"/>
                    <a:pt x="541" y="498"/>
                  </a:cubicBezTo>
                  <a:cubicBezTo>
                    <a:pt x="452" y="450"/>
                    <a:pt x="452" y="450"/>
                    <a:pt x="452" y="450"/>
                  </a:cubicBezTo>
                  <a:cubicBezTo>
                    <a:pt x="241" y="663"/>
                    <a:pt x="241" y="663"/>
                    <a:pt x="241" y="663"/>
                  </a:cubicBezTo>
                  <a:cubicBezTo>
                    <a:pt x="226" y="678"/>
                    <a:pt x="202" y="678"/>
                    <a:pt x="187" y="663"/>
                  </a:cubicBezTo>
                  <a:cubicBezTo>
                    <a:pt x="172" y="648"/>
                    <a:pt x="172" y="624"/>
                    <a:pt x="187" y="609"/>
                  </a:cubicBezTo>
                  <a:cubicBezTo>
                    <a:pt x="218" y="578"/>
                    <a:pt x="218" y="578"/>
                    <a:pt x="218" y="578"/>
                  </a:cubicBezTo>
                  <a:cubicBezTo>
                    <a:pt x="220" y="576"/>
                    <a:pt x="220" y="574"/>
                    <a:pt x="220" y="572"/>
                  </a:cubicBezTo>
                  <a:cubicBezTo>
                    <a:pt x="220" y="570"/>
                    <a:pt x="220" y="568"/>
                    <a:pt x="218" y="566"/>
                  </a:cubicBezTo>
                  <a:cubicBezTo>
                    <a:pt x="215" y="563"/>
                    <a:pt x="209" y="563"/>
                    <a:pt x="206" y="566"/>
                  </a:cubicBezTo>
                  <a:cubicBezTo>
                    <a:pt x="159" y="614"/>
                    <a:pt x="159" y="614"/>
                    <a:pt x="159" y="614"/>
                  </a:cubicBezTo>
                  <a:cubicBezTo>
                    <a:pt x="144" y="628"/>
                    <a:pt x="120" y="628"/>
                    <a:pt x="105" y="614"/>
                  </a:cubicBezTo>
                  <a:cubicBezTo>
                    <a:pt x="105" y="614"/>
                    <a:pt x="105" y="614"/>
                    <a:pt x="105" y="614"/>
                  </a:cubicBezTo>
                  <a:cubicBezTo>
                    <a:pt x="91" y="599"/>
                    <a:pt x="90" y="575"/>
                    <a:pt x="105" y="560"/>
                  </a:cubicBezTo>
                  <a:cubicBezTo>
                    <a:pt x="154" y="511"/>
                    <a:pt x="154" y="511"/>
                    <a:pt x="154" y="511"/>
                  </a:cubicBezTo>
                  <a:cubicBezTo>
                    <a:pt x="155" y="510"/>
                    <a:pt x="156" y="508"/>
                    <a:pt x="156" y="505"/>
                  </a:cubicBezTo>
                  <a:cubicBezTo>
                    <a:pt x="156" y="503"/>
                    <a:pt x="155" y="501"/>
                    <a:pt x="154" y="499"/>
                  </a:cubicBezTo>
                  <a:cubicBezTo>
                    <a:pt x="150" y="496"/>
                    <a:pt x="145" y="496"/>
                    <a:pt x="142" y="499"/>
                  </a:cubicBezTo>
                  <a:cubicBezTo>
                    <a:pt x="106" y="536"/>
                    <a:pt x="106" y="536"/>
                    <a:pt x="106" y="536"/>
                  </a:cubicBezTo>
                  <a:cubicBezTo>
                    <a:pt x="99" y="543"/>
                    <a:pt x="89" y="547"/>
                    <a:pt x="79" y="547"/>
                  </a:cubicBezTo>
                  <a:cubicBezTo>
                    <a:pt x="69" y="547"/>
                    <a:pt x="59" y="543"/>
                    <a:pt x="52" y="536"/>
                  </a:cubicBezTo>
                  <a:cubicBezTo>
                    <a:pt x="37" y="521"/>
                    <a:pt x="37" y="497"/>
                    <a:pt x="52" y="482"/>
                  </a:cubicBezTo>
                  <a:cubicBezTo>
                    <a:pt x="103" y="431"/>
                    <a:pt x="103" y="431"/>
                    <a:pt x="103" y="431"/>
                  </a:cubicBezTo>
                  <a:cubicBezTo>
                    <a:pt x="106" y="428"/>
                    <a:pt x="106" y="423"/>
                    <a:pt x="103" y="419"/>
                  </a:cubicBezTo>
                  <a:cubicBezTo>
                    <a:pt x="103" y="419"/>
                    <a:pt x="103" y="419"/>
                    <a:pt x="103" y="419"/>
                  </a:cubicBezTo>
                  <a:cubicBezTo>
                    <a:pt x="101" y="418"/>
                    <a:pt x="99" y="417"/>
                    <a:pt x="97" y="417"/>
                  </a:cubicBezTo>
                  <a:cubicBezTo>
                    <a:pt x="95" y="417"/>
                    <a:pt x="92" y="418"/>
                    <a:pt x="91" y="419"/>
                  </a:cubicBezTo>
                  <a:cubicBezTo>
                    <a:pt x="69" y="442"/>
                    <a:pt x="69" y="442"/>
                    <a:pt x="69" y="442"/>
                  </a:cubicBezTo>
                  <a:cubicBezTo>
                    <a:pt x="54" y="456"/>
                    <a:pt x="30" y="457"/>
                    <a:pt x="15" y="442"/>
                  </a:cubicBezTo>
                  <a:cubicBezTo>
                    <a:pt x="0" y="427"/>
                    <a:pt x="0" y="403"/>
                    <a:pt x="15" y="388"/>
                  </a:cubicBezTo>
                  <a:cubicBezTo>
                    <a:pt x="195" y="207"/>
                    <a:pt x="195" y="207"/>
                    <a:pt x="195" y="207"/>
                  </a:cubicBezTo>
                  <a:cubicBezTo>
                    <a:pt x="217" y="185"/>
                    <a:pt x="241" y="167"/>
                    <a:pt x="268" y="153"/>
                  </a:cubicBezTo>
                  <a:cubicBezTo>
                    <a:pt x="296" y="138"/>
                    <a:pt x="322" y="119"/>
                    <a:pt x="345" y="96"/>
                  </a:cubicBezTo>
                  <a:cubicBezTo>
                    <a:pt x="440" y="0"/>
                    <a:pt x="440" y="0"/>
                    <a:pt x="440" y="0"/>
                  </a:cubicBezTo>
                  <a:cubicBezTo>
                    <a:pt x="605" y="164"/>
                    <a:pt x="605" y="164"/>
                    <a:pt x="605" y="164"/>
                  </a:cubicBezTo>
                  <a:lnTo>
                    <a:pt x="528" y="304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" name="Freeform 749"/>
            <p:cNvSpPr>
              <a:spLocks/>
            </p:cNvSpPr>
            <p:nvPr/>
          </p:nvSpPr>
          <p:spPr bwMode="auto">
            <a:xfrm>
              <a:off x="5029219" y="1132195"/>
              <a:ext cx="2573941" cy="2296805"/>
            </a:xfrm>
            <a:custGeom>
              <a:avLst/>
              <a:gdLst>
                <a:gd name="T0" fmla="*/ 374 w 678"/>
                <a:gd name="T1" fmla="*/ 528 h 605"/>
                <a:gd name="T2" fmla="*/ 266 w 678"/>
                <a:gd name="T3" fmla="*/ 554 h 605"/>
                <a:gd name="T4" fmla="*/ 180 w 678"/>
                <a:gd name="T5" fmla="*/ 541 h 605"/>
                <a:gd name="T6" fmla="*/ 228 w 678"/>
                <a:gd name="T7" fmla="*/ 452 h 605"/>
                <a:gd name="T8" fmla="*/ 15 w 678"/>
                <a:gd name="T9" fmla="*/ 241 h 605"/>
                <a:gd name="T10" fmla="*/ 15 w 678"/>
                <a:gd name="T11" fmla="*/ 187 h 605"/>
                <a:gd name="T12" fmla="*/ 69 w 678"/>
                <a:gd name="T13" fmla="*/ 187 h 605"/>
                <a:gd name="T14" fmla="*/ 100 w 678"/>
                <a:gd name="T15" fmla="*/ 218 h 605"/>
                <a:gd name="T16" fmla="*/ 106 w 678"/>
                <a:gd name="T17" fmla="*/ 220 h 605"/>
                <a:gd name="T18" fmla="*/ 112 w 678"/>
                <a:gd name="T19" fmla="*/ 218 h 605"/>
                <a:gd name="T20" fmla="*/ 112 w 678"/>
                <a:gd name="T21" fmla="*/ 206 h 605"/>
                <a:gd name="T22" fmla="*/ 65 w 678"/>
                <a:gd name="T23" fmla="*/ 159 h 605"/>
                <a:gd name="T24" fmla="*/ 64 w 678"/>
                <a:gd name="T25" fmla="*/ 105 h 605"/>
                <a:gd name="T26" fmla="*/ 64 w 678"/>
                <a:gd name="T27" fmla="*/ 105 h 605"/>
                <a:gd name="T28" fmla="*/ 118 w 678"/>
                <a:gd name="T29" fmla="*/ 105 h 605"/>
                <a:gd name="T30" fmla="*/ 167 w 678"/>
                <a:gd name="T31" fmla="*/ 154 h 605"/>
                <a:gd name="T32" fmla="*/ 173 w 678"/>
                <a:gd name="T33" fmla="*/ 156 h 605"/>
                <a:gd name="T34" fmla="*/ 179 w 678"/>
                <a:gd name="T35" fmla="*/ 154 h 605"/>
                <a:gd name="T36" fmla="*/ 179 w 678"/>
                <a:gd name="T37" fmla="*/ 142 h 605"/>
                <a:gd name="T38" fmla="*/ 142 w 678"/>
                <a:gd name="T39" fmla="*/ 106 h 605"/>
                <a:gd name="T40" fmla="*/ 131 w 678"/>
                <a:gd name="T41" fmla="*/ 79 h 605"/>
                <a:gd name="T42" fmla="*/ 142 w 678"/>
                <a:gd name="T43" fmla="*/ 52 h 605"/>
                <a:gd name="T44" fmla="*/ 196 w 678"/>
                <a:gd name="T45" fmla="*/ 52 h 605"/>
                <a:gd name="T46" fmla="*/ 247 w 678"/>
                <a:gd name="T47" fmla="*/ 103 h 605"/>
                <a:gd name="T48" fmla="*/ 259 w 678"/>
                <a:gd name="T49" fmla="*/ 103 h 605"/>
                <a:gd name="T50" fmla="*/ 259 w 678"/>
                <a:gd name="T51" fmla="*/ 103 h 605"/>
                <a:gd name="T52" fmla="*/ 261 w 678"/>
                <a:gd name="T53" fmla="*/ 97 h 605"/>
                <a:gd name="T54" fmla="*/ 259 w 678"/>
                <a:gd name="T55" fmla="*/ 91 h 605"/>
                <a:gd name="T56" fmla="*/ 236 w 678"/>
                <a:gd name="T57" fmla="*/ 69 h 605"/>
                <a:gd name="T58" fmla="*/ 236 w 678"/>
                <a:gd name="T59" fmla="*/ 15 h 605"/>
                <a:gd name="T60" fmla="*/ 290 w 678"/>
                <a:gd name="T61" fmla="*/ 15 h 605"/>
                <a:gd name="T62" fmla="*/ 471 w 678"/>
                <a:gd name="T63" fmla="*/ 195 h 605"/>
                <a:gd name="T64" fmla="*/ 525 w 678"/>
                <a:gd name="T65" fmla="*/ 268 h 605"/>
                <a:gd name="T66" fmla="*/ 582 w 678"/>
                <a:gd name="T67" fmla="*/ 345 h 605"/>
                <a:gd name="T68" fmla="*/ 678 w 678"/>
                <a:gd name="T69" fmla="*/ 440 h 605"/>
                <a:gd name="T70" fmla="*/ 514 w 678"/>
                <a:gd name="T71" fmla="*/ 605 h 605"/>
                <a:gd name="T72" fmla="*/ 374 w 678"/>
                <a:gd name="T73" fmla="*/ 52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8" h="605">
                  <a:moveTo>
                    <a:pt x="374" y="528"/>
                  </a:moveTo>
                  <a:cubicBezTo>
                    <a:pt x="344" y="512"/>
                    <a:pt x="327" y="523"/>
                    <a:pt x="266" y="554"/>
                  </a:cubicBezTo>
                  <a:cubicBezTo>
                    <a:pt x="206" y="586"/>
                    <a:pt x="180" y="541"/>
                    <a:pt x="180" y="541"/>
                  </a:cubicBezTo>
                  <a:cubicBezTo>
                    <a:pt x="228" y="452"/>
                    <a:pt x="228" y="452"/>
                    <a:pt x="228" y="452"/>
                  </a:cubicBezTo>
                  <a:cubicBezTo>
                    <a:pt x="15" y="241"/>
                    <a:pt x="15" y="241"/>
                    <a:pt x="15" y="241"/>
                  </a:cubicBezTo>
                  <a:cubicBezTo>
                    <a:pt x="1" y="226"/>
                    <a:pt x="0" y="202"/>
                    <a:pt x="15" y="187"/>
                  </a:cubicBezTo>
                  <a:cubicBezTo>
                    <a:pt x="30" y="172"/>
                    <a:pt x="54" y="172"/>
                    <a:pt x="69" y="187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2" y="220"/>
                    <a:pt x="104" y="221"/>
                    <a:pt x="106" y="220"/>
                  </a:cubicBezTo>
                  <a:cubicBezTo>
                    <a:pt x="108" y="220"/>
                    <a:pt x="111" y="220"/>
                    <a:pt x="112" y="218"/>
                  </a:cubicBezTo>
                  <a:cubicBezTo>
                    <a:pt x="115" y="215"/>
                    <a:pt x="115" y="209"/>
                    <a:pt x="112" y="206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50" y="144"/>
                    <a:pt x="50" y="120"/>
                    <a:pt x="6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79" y="91"/>
                    <a:pt x="103" y="90"/>
                    <a:pt x="118" y="105"/>
                  </a:cubicBezTo>
                  <a:cubicBezTo>
                    <a:pt x="167" y="154"/>
                    <a:pt x="167" y="154"/>
                    <a:pt x="167" y="154"/>
                  </a:cubicBezTo>
                  <a:cubicBezTo>
                    <a:pt x="168" y="155"/>
                    <a:pt x="171" y="156"/>
                    <a:pt x="173" y="156"/>
                  </a:cubicBezTo>
                  <a:cubicBezTo>
                    <a:pt x="175" y="156"/>
                    <a:pt x="177" y="155"/>
                    <a:pt x="179" y="154"/>
                  </a:cubicBezTo>
                  <a:cubicBezTo>
                    <a:pt x="182" y="150"/>
                    <a:pt x="182" y="145"/>
                    <a:pt x="179" y="142"/>
                  </a:cubicBezTo>
                  <a:cubicBezTo>
                    <a:pt x="142" y="106"/>
                    <a:pt x="142" y="106"/>
                    <a:pt x="142" y="106"/>
                  </a:cubicBezTo>
                  <a:cubicBezTo>
                    <a:pt x="135" y="99"/>
                    <a:pt x="131" y="89"/>
                    <a:pt x="131" y="79"/>
                  </a:cubicBezTo>
                  <a:cubicBezTo>
                    <a:pt x="131" y="69"/>
                    <a:pt x="135" y="59"/>
                    <a:pt x="142" y="52"/>
                  </a:cubicBezTo>
                  <a:cubicBezTo>
                    <a:pt x="157" y="37"/>
                    <a:pt x="181" y="37"/>
                    <a:pt x="196" y="52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50" y="106"/>
                    <a:pt x="256" y="106"/>
                    <a:pt x="259" y="103"/>
                  </a:cubicBezTo>
                  <a:cubicBezTo>
                    <a:pt x="259" y="103"/>
                    <a:pt x="259" y="103"/>
                    <a:pt x="259" y="103"/>
                  </a:cubicBezTo>
                  <a:cubicBezTo>
                    <a:pt x="260" y="101"/>
                    <a:pt x="261" y="99"/>
                    <a:pt x="261" y="97"/>
                  </a:cubicBezTo>
                  <a:cubicBezTo>
                    <a:pt x="261" y="95"/>
                    <a:pt x="260" y="93"/>
                    <a:pt x="259" y="91"/>
                  </a:cubicBezTo>
                  <a:cubicBezTo>
                    <a:pt x="236" y="69"/>
                    <a:pt x="236" y="69"/>
                    <a:pt x="236" y="69"/>
                  </a:cubicBezTo>
                  <a:cubicBezTo>
                    <a:pt x="222" y="54"/>
                    <a:pt x="222" y="30"/>
                    <a:pt x="236" y="15"/>
                  </a:cubicBezTo>
                  <a:cubicBezTo>
                    <a:pt x="251" y="0"/>
                    <a:pt x="275" y="0"/>
                    <a:pt x="290" y="15"/>
                  </a:cubicBezTo>
                  <a:cubicBezTo>
                    <a:pt x="471" y="195"/>
                    <a:pt x="471" y="195"/>
                    <a:pt x="471" y="195"/>
                  </a:cubicBezTo>
                  <a:cubicBezTo>
                    <a:pt x="493" y="217"/>
                    <a:pt x="511" y="241"/>
                    <a:pt x="525" y="268"/>
                  </a:cubicBezTo>
                  <a:cubicBezTo>
                    <a:pt x="540" y="296"/>
                    <a:pt x="559" y="322"/>
                    <a:pt x="582" y="345"/>
                  </a:cubicBezTo>
                  <a:cubicBezTo>
                    <a:pt x="678" y="440"/>
                    <a:pt x="678" y="440"/>
                    <a:pt x="678" y="440"/>
                  </a:cubicBezTo>
                  <a:cubicBezTo>
                    <a:pt x="514" y="605"/>
                    <a:pt x="514" y="605"/>
                    <a:pt x="514" y="605"/>
                  </a:cubicBezTo>
                  <a:lnTo>
                    <a:pt x="374" y="5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" name="Freeform 750"/>
            <p:cNvSpPr>
              <a:spLocks/>
            </p:cNvSpPr>
            <p:nvPr/>
          </p:nvSpPr>
          <p:spPr bwMode="auto">
            <a:xfrm>
              <a:off x="6407303" y="2677319"/>
              <a:ext cx="2296805" cy="2570144"/>
            </a:xfrm>
            <a:custGeom>
              <a:avLst/>
              <a:gdLst>
                <a:gd name="T0" fmla="*/ 77 w 605"/>
                <a:gd name="T1" fmla="*/ 373 h 677"/>
                <a:gd name="T2" fmla="*/ 51 w 605"/>
                <a:gd name="T3" fmla="*/ 265 h 677"/>
                <a:gd name="T4" fmla="*/ 64 w 605"/>
                <a:gd name="T5" fmla="*/ 179 h 677"/>
                <a:gd name="T6" fmla="*/ 153 w 605"/>
                <a:gd name="T7" fmla="*/ 227 h 677"/>
                <a:gd name="T8" fmla="*/ 364 w 605"/>
                <a:gd name="T9" fmla="*/ 14 h 677"/>
                <a:gd name="T10" fmla="*/ 418 w 605"/>
                <a:gd name="T11" fmla="*/ 14 h 677"/>
                <a:gd name="T12" fmla="*/ 418 w 605"/>
                <a:gd name="T13" fmla="*/ 68 h 677"/>
                <a:gd name="T14" fmla="*/ 387 w 605"/>
                <a:gd name="T15" fmla="*/ 99 h 677"/>
                <a:gd name="T16" fmla="*/ 385 w 605"/>
                <a:gd name="T17" fmla="*/ 105 h 677"/>
                <a:gd name="T18" fmla="*/ 387 w 605"/>
                <a:gd name="T19" fmla="*/ 111 h 677"/>
                <a:gd name="T20" fmla="*/ 399 w 605"/>
                <a:gd name="T21" fmla="*/ 111 h 677"/>
                <a:gd name="T22" fmla="*/ 446 w 605"/>
                <a:gd name="T23" fmla="*/ 64 h 677"/>
                <a:gd name="T24" fmla="*/ 500 w 605"/>
                <a:gd name="T25" fmla="*/ 63 h 677"/>
                <a:gd name="T26" fmla="*/ 500 w 605"/>
                <a:gd name="T27" fmla="*/ 63 h 677"/>
                <a:gd name="T28" fmla="*/ 500 w 605"/>
                <a:gd name="T29" fmla="*/ 117 h 677"/>
                <a:gd name="T30" fmla="*/ 451 w 605"/>
                <a:gd name="T31" fmla="*/ 166 h 677"/>
                <a:gd name="T32" fmla="*/ 449 w 605"/>
                <a:gd name="T33" fmla="*/ 172 h 677"/>
                <a:gd name="T34" fmla="*/ 451 w 605"/>
                <a:gd name="T35" fmla="*/ 178 h 677"/>
                <a:gd name="T36" fmla="*/ 463 w 605"/>
                <a:gd name="T37" fmla="*/ 178 h 677"/>
                <a:gd name="T38" fmla="*/ 499 w 605"/>
                <a:gd name="T39" fmla="*/ 141 h 677"/>
                <a:gd name="T40" fmla="*/ 526 w 605"/>
                <a:gd name="T41" fmla="*/ 130 h 677"/>
                <a:gd name="T42" fmla="*/ 553 w 605"/>
                <a:gd name="T43" fmla="*/ 141 h 677"/>
                <a:gd name="T44" fmla="*/ 553 w 605"/>
                <a:gd name="T45" fmla="*/ 195 h 677"/>
                <a:gd name="T46" fmla="*/ 502 w 605"/>
                <a:gd name="T47" fmla="*/ 246 h 677"/>
                <a:gd name="T48" fmla="*/ 502 w 605"/>
                <a:gd name="T49" fmla="*/ 258 h 677"/>
                <a:gd name="T50" fmla="*/ 502 w 605"/>
                <a:gd name="T51" fmla="*/ 258 h 677"/>
                <a:gd name="T52" fmla="*/ 508 w 605"/>
                <a:gd name="T53" fmla="*/ 260 h 677"/>
                <a:gd name="T54" fmla="*/ 514 w 605"/>
                <a:gd name="T55" fmla="*/ 258 h 677"/>
                <a:gd name="T56" fmla="*/ 536 w 605"/>
                <a:gd name="T57" fmla="*/ 236 h 677"/>
                <a:gd name="T58" fmla="*/ 590 w 605"/>
                <a:gd name="T59" fmla="*/ 235 h 677"/>
                <a:gd name="T60" fmla="*/ 590 w 605"/>
                <a:gd name="T61" fmla="*/ 289 h 677"/>
                <a:gd name="T62" fmla="*/ 410 w 605"/>
                <a:gd name="T63" fmla="*/ 470 h 677"/>
                <a:gd name="T64" fmla="*/ 337 w 605"/>
                <a:gd name="T65" fmla="*/ 524 h 677"/>
                <a:gd name="T66" fmla="*/ 261 w 605"/>
                <a:gd name="T67" fmla="*/ 581 h 677"/>
                <a:gd name="T68" fmla="*/ 165 w 605"/>
                <a:gd name="T69" fmla="*/ 677 h 677"/>
                <a:gd name="T70" fmla="*/ 0 w 605"/>
                <a:gd name="T71" fmla="*/ 513 h 677"/>
                <a:gd name="T72" fmla="*/ 77 w 605"/>
                <a:gd name="T73" fmla="*/ 373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77">
                  <a:moveTo>
                    <a:pt x="77" y="373"/>
                  </a:moveTo>
                  <a:cubicBezTo>
                    <a:pt x="93" y="343"/>
                    <a:pt x="82" y="326"/>
                    <a:pt x="51" y="265"/>
                  </a:cubicBezTo>
                  <a:cubicBezTo>
                    <a:pt x="19" y="205"/>
                    <a:pt x="64" y="179"/>
                    <a:pt x="64" y="179"/>
                  </a:cubicBezTo>
                  <a:cubicBezTo>
                    <a:pt x="153" y="227"/>
                    <a:pt x="153" y="227"/>
                    <a:pt x="153" y="227"/>
                  </a:cubicBezTo>
                  <a:cubicBezTo>
                    <a:pt x="364" y="14"/>
                    <a:pt x="364" y="14"/>
                    <a:pt x="364" y="14"/>
                  </a:cubicBezTo>
                  <a:cubicBezTo>
                    <a:pt x="379" y="0"/>
                    <a:pt x="403" y="0"/>
                    <a:pt x="418" y="14"/>
                  </a:cubicBezTo>
                  <a:cubicBezTo>
                    <a:pt x="433" y="29"/>
                    <a:pt x="433" y="53"/>
                    <a:pt x="418" y="68"/>
                  </a:cubicBezTo>
                  <a:cubicBezTo>
                    <a:pt x="387" y="99"/>
                    <a:pt x="387" y="99"/>
                    <a:pt x="387" y="99"/>
                  </a:cubicBezTo>
                  <a:cubicBezTo>
                    <a:pt x="385" y="101"/>
                    <a:pt x="385" y="103"/>
                    <a:pt x="385" y="105"/>
                  </a:cubicBezTo>
                  <a:cubicBezTo>
                    <a:pt x="385" y="107"/>
                    <a:pt x="385" y="110"/>
                    <a:pt x="387" y="111"/>
                  </a:cubicBezTo>
                  <a:cubicBezTo>
                    <a:pt x="390" y="114"/>
                    <a:pt x="396" y="114"/>
                    <a:pt x="399" y="111"/>
                  </a:cubicBezTo>
                  <a:cubicBezTo>
                    <a:pt x="446" y="64"/>
                    <a:pt x="446" y="64"/>
                    <a:pt x="446" y="64"/>
                  </a:cubicBezTo>
                  <a:cubicBezTo>
                    <a:pt x="461" y="49"/>
                    <a:pt x="485" y="49"/>
                    <a:pt x="500" y="63"/>
                  </a:cubicBezTo>
                  <a:cubicBezTo>
                    <a:pt x="500" y="63"/>
                    <a:pt x="500" y="63"/>
                    <a:pt x="500" y="63"/>
                  </a:cubicBezTo>
                  <a:cubicBezTo>
                    <a:pt x="515" y="78"/>
                    <a:pt x="515" y="102"/>
                    <a:pt x="500" y="117"/>
                  </a:cubicBezTo>
                  <a:cubicBezTo>
                    <a:pt x="451" y="166"/>
                    <a:pt x="451" y="166"/>
                    <a:pt x="451" y="166"/>
                  </a:cubicBezTo>
                  <a:cubicBezTo>
                    <a:pt x="450" y="168"/>
                    <a:pt x="449" y="170"/>
                    <a:pt x="449" y="172"/>
                  </a:cubicBezTo>
                  <a:cubicBezTo>
                    <a:pt x="449" y="174"/>
                    <a:pt x="450" y="176"/>
                    <a:pt x="451" y="178"/>
                  </a:cubicBezTo>
                  <a:cubicBezTo>
                    <a:pt x="455" y="181"/>
                    <a:pt x="460" y="181"/>
                    <a:pt x="463" y="178"/>
                  </a:cubicBezTo>
                  <a:cubicBezTo>
                    <a:pt x="499" y="141"/>
                    <a:pt x="499" y="141"/>
                    <a:pt x="499" y="141"/>
                  </a:cubicBezTo>
                  <a:cubicBezTo>
                    <a:pt x="506" y="134"/>
                    <a:pt x="516" y="130"/>
                    <a:pt x="526" y="130"/>
                  </a:cubicBezTo>
                  <a:cubicBezTo>
                    <a:pt x="536" y="130"/>
                    <a:pt x="546" y="134"/>
                    <a:pt x="553" y="141"/>
                  </a:cubicBezTo>
                  <a:cubicBezTo>
                    <a:pt x="568" y="156"/>
                    <a:pt x="568" y="180"/>
                    <a:pt x="553" y="195"/>
                  </a:cubicBezTo>
                  <a:cubicBezTo>
                    <a:pt x="502" y="246"/>
                    <a:pt x="502" y="246"/>
                    <a:pt x="502" y="246"/>
                  </a:cubicBezTo>
                  <a:cubicBezTo>
                    <a:pt x="499" y="249"/>
                    <a:pt x="499" y="255"/>
                    <a:pt x="502" y="258"/>
                  </a:cubicBezTo>
                  <a:cubicBezTo>
                    <a:pt x="502" y="258"/>
                    <a:pt x="502" y="258"/>
                    <a:pt x="502" y="258"/>
                  </a:cubicBezTo>
                  <a:cubicBezTo>
                    <a:pt x="504" y="259"/>
                    <a:pt x="506" y="260"/>
                    <a:pt x="508" y="260"/>
                  </a:cubicBezTo>
                  <a:cubicBezTo>
                    <a:pt x="510" y="260"/>
                    <a:pt x="513" y="259"/>
                    <a:pt x="514" y="258"/>
                  </a:cubicBezTo>
                  <a:cubicBezTo>
                    <a:pt x="536" y="236"/>
                    <a:pt x="536" y="236"/>
                    <a:pt x="536" y="236"/>
                  </a:cubicBezTo>
                  <a:cubicBezTo>
                    <a:pt x="551" y="221"/>
                    <a:pt x="575" y="221"/>
                    <a:pt x="590" y="235"/>
                  </a:cubicBezTo>
                  <a:cubicBezTo>
                    <a:pt x="605" y="250"/>
                    <a:pt x="605" y="274"/>
                    <a:pt x="590" y="289"/>
                  </a:cubicBezTo>
                  <a:cubicBezTo>
                    <a:pt x="410" y="470"/>
                    <a:pt x="410" y="470"/>
                    <a:pt x="410" y="470"/>
                  </a:cubicBezTo>
                  <a:cubicBezTo>
                    <a:pt x="389" y="492"/>
                    <a:pt x="364" y="510"/>
                    <a:pt x="337" y="524"/>
                  </a:cubicBezTo>
                  <a:cubicBezTo>
                    <a:pt x="309" y="539"/>
                    <a:pt x="283" y="558"/>
                    <a:pt x="261" y="581"/>
                  </a:cubicBezTo>
                  <a:cubicBezTo>
                    <a:pt x="165" y="677"/>
                    <a:pt x="165" y="677"/>
                    <a:pt x="165" y="677"/>
                  </a:cubicBezTo>
                  <a:cubicBezTo>
                    <a:pt x="0" y="513"/>
                    <a:pt x="0" y="513"/>
                    <a:pt x="0" y="513"/>
                  </a:cubicBezTo>
                  <a:lnTo>
                    <a:pt x="77" y="373"/>
                  </a:lnTo>
                  <a:close/>
                </a:path>
              </a:pathLst>
            </a:custGeom>
            <a:solidFill>
              <a:srgbClr val="DD3F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620944" y="1702173"/>
              <a:ext cx="705080" cy="7050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326024" y="4263603"/>
              <a:ext cx="705080" cy="7050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3F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792992" y="4968683"/>
              <a:ext cx="705080" cy="7050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087912" y="2433099"/>
              <a:ext cx="705080" cy="7050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45166" y="536111"/>
            <a:ext cx="3701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 SemiBold" panose="02000000000000000000" pitchFamily="2" charset="0"/>
              </a:rPr>
              <a:t>Analyse</a:t>
            </a:r>
            <a:r>
              <a:rPr lang="en-US" sz="2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 SemiBold" panose="02000000000000000000" pitchFamily="2" charset="0"/>
              </a:rPr>
              <a:t> SWOT</a:t>
            </a:r>
            <a:endParaRPr lang="en-US" sz="2800" spc="3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Poppins SemiBold" panose="02000000000000000000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807202" y="1125433"/>
            <a:ext cx="577594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</p:cNvCxnSpPr>
          <p:nvPr/>
        </p:nvCxnSpPr>
        <p:spPr>
          <a:xfrm flipV="1">
            <a:off x="7237097" y="2361804"/>
            <a:ext cx="4341631" cy="3330"/>
          </a:xfrm>
          <a:prstGeom prst="line">
            <a:avLst/>
          </a:prstGeom>
          <a:ln w="1905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23210" y="2527448"/>
            <a:ext cx="26732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Concept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écologique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Poppins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Possibilité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 de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répertorier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ses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 voyages</a:t>
            </a:r>
          </a:p>
          <a:p>
            <a:pPr marL="285750" indent="-285750">
              <a:buFontTx/>
              <a:buChar char="-"/>
            </a:pP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Contenu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utilisateur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permettant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d’étendre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 la base de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données</a:t>
            </a:r>
            <a:endParaRPr lang="en-US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Poppins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Mise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 en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avant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 des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lieux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 “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phares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”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66990" y="4950544"/>
            <a:ext cx="292944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Limitation des resources sans la presence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d’utilisateur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 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Poppins" panose="02000000000000000000" pitchFamily="2" charset="0"/>
            </a:endParaRPr>
          </a:p>
          <a:p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-    Forte concurrence 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Poppins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6945" y="3155048"/>
            <a:ext cx="29804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Concurrence 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à 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international,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TripAdvisor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étant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 leader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sur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 le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marché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Poppins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Avis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négatifs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 des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utilisateurs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 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Poppins" panose="020000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6945" y="5603502"/>
            <a:ext cx="2946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-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Prise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 de conscience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mondiale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 de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l’impact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 </a:t>
            </a:r>
            <a:r>
              <a:rPr lang="en-US" sz="1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carbone</a:t>
            </a:r>
            <a:r>
              <a:rPr 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" panose="02000000000000000000" pitchFamily="2" charset="0"/>
              </a:rPr>
              <a:t> 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Poppins" panose="020000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30692" y="2153924"/>
            <a:ext cx="1042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3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 SemiBold" panose="02000000000000000000" pitchFamily="2" charset="0"/>
              </a:rPr>
              <a:t>S</a:t>
            </a:r>
            <a:endParaRPr lang="en-US" sz="5400" spc="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Poppins SemiBold" panose="020000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28861" y="3631933"/>
            <a:ext cx="1042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3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 SemiBold" panose="02000000000000000000" pitchFamily="2" charset="0"/>
              </a:rPr>
              <a:t>W</a:t>
            </a:r>
            <a:endParaRPr lang="en-US" sz="5400" spc="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Poppins SemiBold" panose="020000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73219" y="4872131"/>
            <a:ext cx="1042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 SemiBold" panose="02000000000000000000" pitchFamily="2" charset="0"/>
              </a:rPr>
              <a:t>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25330" y="3477427"/>
            <a:ext cx="1042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3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 SemiBold" panose="02000000000000000000" pitchFamily="2" charset="0"/>
              </a:rPr>
              <a:t>T</a:t>
            </a:r>
            <a:endParaRPr lang="en-US" sz="5400" spc="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Poppins SemiBold" panose="02000000000000000000" pitchFamily="2" charset="0"/>
            </a:endParaRPr>
          </a:p>
        </p:txBody>
      </p:sp>
      <p:sp>
        <p:nvSpPr>
          <p:cNvPr id="33" name="Shape 2787"/>
          <p:cNvSpPr/>
          <p:nvPr/>
        </p:nvSpPr>
        <p:spPr>
          <a:xfrm>
            <a:off x="6758052" y="2193393"/>
            <a:ext cx="327604" cy="32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Shape 2665"/>
          <p:cNvSpPr/>
          <p:nvPr/>
        </p:nvSpPr>
        <p:spPr>
          <a:xfrm>
            <a:off x="7363586" y="4648003"/>
            <a:ext cx="410899" cy="224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6873" y="18000"/>
                </a:lnTo>
                <a:lnTo>
                  <a:pt x="6873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DD3FCE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94765" y="1898692"/>
            <a:ext cx="3701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300" dirty="0" smtClean="0">
                <a:solidFill>
                  <a:schemeClr val="accent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 SemiBold" panose="02000000000000000000" pitchFamily="2" charset="0"/>
              </a:rPr>
              <a:t>FORCES</a:t>
            </a:r>
            <a:endParaRPr lang="en-US" sz="2000" spc="300" dirty="0">
              <a:solidFill>
                <a:schemeClr val="accent4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Poppins SemiBold" panose="02000000000000000000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94765" y="4323274"/>
            <a:ext cx="3701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300" dirty="0" smtClean="0">
                <a:solidFill>
                  <a:srgbClr val="DD3FCE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 SemiBold" panose="02000000000000000000" pitchFamily="2" charset="0"/>
              </a:rPr>
              <a:t>FAIBLESSES</a:t>
            </a:r>
            <a:endParaRPr lang="en-US" sz="2000" spc="300" dirty="0">
              <a:solidFill>
                <a:srgbClr val="DD3FCE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Poppins SemiBold" panose="02000000000000000000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3499" y="2591805"/>
            <a:ext cx="3701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>
                <a:solidFill>
                  <a:srgbClr val="7030A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 SemiBold" panose="02000000000000000000" pitchFamily="2" charset="0"/>
              </a:rPr>
              <a:t>MENACES</a:t>
            </a:r>
            <a:endParaRPr lang="en-US" sz="2000" spc="300" dirty="0">
              <a:solidFill>
                <a:srgbClr val="7030A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Poppins SemiBold" panose="02000000000000000000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4387" y="5027487"/>
            <a:ext cx="3701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 smtClean="0">
                <a:solidFill>
                  <a:schemeClr val="accent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Poppins SemiBold" panose="02000000000000000000" pitchFamily="2" charset="0"/>
              </a:rPr>
              <a:t>OPPORTUNITES</a:t>
            </a:r>
            <a:endParaRPr lang="en-US" sz="2000" spc="300" dirty="0">
              <a:solidFill>
                <a:schemeClr val="accent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Poppins SemiBold" panose="02000000000000000000" pitchFamily="2" charset="0"/>
            </a:endParaRPr>
          </a:p>
        </p:txBody>
      </p:sp>
      <p:sp>
        <p:nvSpPr>
          <p:cNvPr id="39" name="Shape 2621"/>
          <p:cNvSpPr/>
          <p:nvPr/>
        </p:nvSpPr>
        <p:spPr>
          <a:xfrm>
            <a:off x="5004087" y="5280384"/>
            <a:ext cx="436827" cy="277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Shape 2630"/>
          <p:cNvSpPr/>
          <p:nvPr/>
        </p:nvSpPr>
        <p:spPr>
          <a:xfrm>
            <a:off x="4456142" y="2858533"/>
            <a:ext cx="220076" cy="403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20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65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Poppins</vt:lpstr>
      <vt:lpstr>Gill Sans</vt:lpstr>
      <vt:lpstr>Calibri</vt:lpstr>
      <vt:lpstr>Arial</vt:lpstr>
      <vt:lpstr>Malgun Gothic</vt:lpstr>
      <vt:lpstr>Poppins SemiBold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WindySantoso</dc:creator>
  <cp:lastModifiedBy>dev</cp:lastModifiedBy>
  <cp:revision>12</cp:revision>
  <dcterms:created xsi:type="dcterms:W3CDTF">2017-11-27T02:54:02Z</dcterms:created>
  <dcterms:modified xsi:type="dcterms:W3CDTF">2021-11-12T11:17:25Z</dcterms:modified>
</cp:coreProperties>
</file>