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2"/>
  </p:notesMasterIdLst>
  <p:sldIdLst>
    <p:sldId id="256" r:id="rId2"/>
    <p:sldId id="257" r:id="rId3"/>
    <p:sldId id="290" r:id="rId4"/>
    <p:sldId id="291" r:id="rId5"/>
    <p:sldId id="342" r:id="rId6"/>
    <p:sldId id="343" r:id="rId7"/>
    <p:sldId id="292" r:id="rId8"/>
    <p:sldId id="334" r:id="rId9"/>
    <p:sldId id="335" r:id="rId10"/>
    <p:sldId id="336" r:id="rId11"/>
    <p:sldId id="337" r:id="rId12"/>
    <p:sldId id="338" r:id="rId13"/>
    <p:sldId id="339" r:id="rId14"/>
    <p:sldId id="340" r:id="rId15"/>
    <p:sldId id="341" r:id="rId16"/>
    <p:sldId id="280" r:id="rId17"/>
    <p:sldId id="268" r:id="rId18"/>
    <p:sldId id="282" r:id="rId19"/>
    <p:sldId id="283" r:id="rId20"/>
    <p:sldId id="284" r:id="rId21"/>
  </p:sldIdLst>
  <p:sldSz cx="9144000" cy="5143500" type="screen16x9"/>
  <p:notesSz cx="6858000" cy="9144000"/>
  <p:embeddedFontLst>
    <p:embeddedFont>
      <p:font typeface="Muli" panose="020B0600070205080204" charset="0"/>
      <p:regular r:id="rId23"/>
      <p:bold r:id="rId24"/>
      <p:italic r:id="rId25"/>
      <p:boldItalic r:id="rId26"/>
    </p:embeddedFont>
    <p:embeddedFont>
      <p:font typeface="メイリオ" panose="020B0604030504040204" pitchFamily="50" charset="-128"/>
      <p:regular r:id="rId27"/>
      <p:bold r:id="rId28"/>
      <p:italic r:id="rId29"/>
      <p:boldItalic r:id="rId30"/>
    </p:embeddedFont>
    <p:embeddedFont>
      <p:font typeface="Nixie One" panose="020B060007020508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7A2DF9-B850-4299-A085-9E5FDA94D32A}">
  <a:tblStyle styleId="{BA7A2DF9-B850-4299-A085-9E5FDA94D32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9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Shape 1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6" name="Shape 1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Shape 1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7" name="Shape 16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Shape 15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5" name="Shape 15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Shape 17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8" name="Shape 17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Shape 17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6" name="Shape 17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Shape 20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4" name="Shape 20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grpSp>
        <p:nvGrpSpPr>
          <p:cNvPr id="10" name="Shape 10"/>
          <p:cNvGrpSpPr/>
          <p:nvPr/>
        </p:nvGrpSpPr>
        <p:grpSpPr>
          <a:xfrm rot="10800000" flipH="1">
            <a:off x="3692751" y="38248"/>
            <a:ext cx="1758132" cy="1523096"/>
            <a:chOff x="4088875" y="1431100"/>
            <a:chExt cx="3293000" cy="2852775"/>
          </a:xfrm>
        </p:grpSpPr>
        <p:sp>
          <p:nvSpPr>
            <p:cNvPr id="11" name="Shape 1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58" name="Shape 58"/>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5" name="Shape 65"/>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66" name="Shape 66"/>
          <p:cNvGrpSpPr/>
          <p:nvPr/>
        </p:nvGrpSpPr>
        <p:grpSpPr>
          <a:xfrm>
            <a:off x="4380525" y="515192"/>
            <a:ext cx="382958" cy="607110"/>
            <a:chOff x="6718575" y="2318625"/>
            <a:chExt cx="256950" cy="407375"/>
          </a:xfrm>
        </p:grpSpPr>
        <p:sp>
          <p:nvSpPr>
            <p:cNvPr id="67" name="Shape 6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 name="Shape 80"/>
          <p:cNvGrpSpPr/>
          <p:nvPr/>
        </p:nvGrpSpPr>
        <p:grpSpPr>
          <a:xfrm rot="10800000" flipH="1">
            <a:off x="3920311" y="3981675"/>
            <a:ext cx="1303376" cy="1127987"/>
            <a:chOff x="238125" y="1431100"/>
            <a:chExt cx="3296350" cy="2852775"/>
          </a:xfrm>
        </p:grpSpPr>
        <p:sp>
          <p:nvSpPr>
            <p:cNvPr id="81" name="Shape 8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63" name="Shape 163"/>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75" name="Shape 175"/>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178" name="Shape 178"/>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grpSp>
        <p:nvGrpSpPr>
          <p:cNvPr id="179" name="Shape 179"/>
          <p:cNvGrpSpPr/>
          <p:nvPr/>
        </p:nvGrpSpPr>
        <p:grpSpPr>
          <a:xfrm rot="10800000" flipH="1">
            <a:off x="421028" y="1677113"/>
            <a:ext cx="2064710" cy="1788689"/>
            <a:chOff x="4088875" y="1431100"/>
            <a:chExt cx="3293000" cy="2852775"/>
          </a:xfrm>
        </p:grpSpPr>
        <p:sp>
          <p:nvSpPr>
            <p:cNvPr id="180" name="Shape 18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99" name="Shape 19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00" name="Shape 20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01" name="Shape 20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02" name="Shape 20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03" name="Shape 20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208" name="Shape 20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209" name="Shape 20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210" name="Shape 21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227" name="Shape 227"/>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34" name="Shape 234"/>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35" name="Shape 235"/>
          <p:cNvGrpSpPr/>
          <p:nvPr/>
        </p:nvGrpSpPr>
        <p:grpSpPr>
          <a:xfrm>
            <a:off x="305253" y="553855"/>
            <a:ext cx="247468" cy="392302"/>
            <a:chOff x="6718575" y="2318625"/>
            <a:chExt cx="256950" cy="407375"/>
          </a:xfrm>
        </p:grpSpPr>
        <p:sp>
          <p:nvSpPr>
            <p:cNvPr id="236" name="Shape 23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 name="Shape 24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 name="Shape 24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9" name="Shape 249"/>
          <p:cNvGrpSpPr/>
          <p:nvPr/>
        </p:nvGrpSpPr>
        <p:grpSpPr>
          <a:xfrm rot="10800000" flipH="1">
            <a:off x="-88363" y="302261"/>
            <a:ext cx="1034724" cy="895486"/>
            <a:chOff x="238125" y="1431100"/>
            <a:chExt cx="3296350" cy="2852775"/>
          </a:xfrm>
        </p:grpSpPr>
        <p:sp>
          <p:nvSpPr>
            <p:cNvPr id="250" name="Shape 25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256" name="Shape 25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257" name="Shape 25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61" name="Shape 26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262" name="Shape 26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63" name="Shape 26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266" name="Shape 26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67" name="Shape 26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268" name="Shape 26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5" name="Shape 27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276" name="Shape 27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281" name="Shape 28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282" name="Shape 28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83" name="Shape 28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284" name="Shape 28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85" name="Shape 28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286" name="Shape 28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87" name="Shape 28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288" name="Shape 28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89" name="Shape 28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290" name="Shape 29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292" name="Shape 29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93" name="Shape 29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294" name="Shape 29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296" name="Shape 29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97" name="Shape 29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298" name="Shape 29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26" name="Shape 32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327" name="Shape 32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332" name="Shape 332"/>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 name="Shape 333"/>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344" name="Shape 344"/>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2051200" y="2085600"/>
            <a:ext cx="6282299" cy="819899"/>
          </a:xfrm>
          <a:prstGeom prst="rect">
            <a:avLst/>
          </a:prstGeom>
        </p:spPr>
        <p:txBody>
          <a:bodyPr lIns="91425" tIns="91425" rIns="91425" bIns="91425" anchor="ctr" anchorCtr="0"/>
          <a:lstStyle>
            <a:lvl1pPr lvl="0" rtl="0">
              <a:spcBef>
                <a:spcPts val="0"/>
              </a:spcBef>
              <a:buSzPct val="100000"/>
              <a:buFont typeface="Nixie One"/>
              <a:defRPr sz="2400">
                <a:latin typeface="Nixie One"/>
                <a:ea typeface="Nixie One"/>
                <a:cs typeface="Nixie One"/>
                <a:sym typeface="Nixie One"/>
              </a:defRPr>
            </a:lvl1pPr>
            <a:lvl2pPr lvl="1" rtl="0">
              <a:spcBef>
                <a:spcPts val="0"/>
              </a:spcBef>
              <a:buSzPct val="100000"/>
              <a:buFont typeface="Nixie One"/>
              <a:defRPr sz="2400">
                <a:latin typeface="Nixie One"/>
                <a:ea typeface="Nixie One"/>
                <a:cs typeface="Nixie One"/>
                <a:sym typeface="Nixie One"/>
              </a:defRPr>
            </a:lvl2pPr>
            <a:lvl3pPr lvl="2" rtl="0">
              <a:spcBef>
                <a:spcPts val="0"/>
              </a:spcBef>
              <a:buSzPct val="100000"/>
              <a:buFont typeface="Nixie One"/>
              <a:defRPr sz="2400">
                <a:latin typeface="Nixie One"/>
                <a:ea typeface="Nixie One"/>
                <a:cs typeface="Nixie One"/>
                <a:sym typeface="Nixie One"/>
              </a:defRPr>
            </a:lvl3pPr>
            <a:lvl4pPr lvl="3" rtl="0">
              <a:spcBef>
                <a:spcPts val="0"/>
              </a:spcBef>
              <a:buSzPct val="100000"/>
              <a:buFont typeface="Nixie One"/>
              <a:defRPr sz="2400">
                <a:latin typeface="Nixie One"/>
                <a:ea typeface="Nixie One"/>
                <a:cs typeface="Nixie One"/>
                <a:sym typeface="Nixie One"/>
              </a:defRPr>
            </a:lvl4pPr>
            <a:lvl5pPr lvl="4" rtl="0">
              <a:spcBef>
                <a:spcPts val="0"/>
              </a:spcBef>
              <a:buSzPct val="100000"/>
              <a:buFont typeface="Nixie One"/>
              <a:defRPr sz="2400">
                <a:latin typeface="Nixie One"/>
                <a:ea typeface="Nixie One"/>
                <a:cs typeface="Nixie One"/>
                <a:sym typeface="Nixie One"/>
              </a:defRPr>
            </a:lvl5pPr>
            <a:lvl6pPr lvl="5" rtl="0">
              <a:spcBef>
                <a:spcPts val="0"/>
              </a:spcBef>
              <a:buSzPct val="100000"/>
              <a:buFont typeface="Nixie One"/>
              <a:defRPr sz="2400">
                <a:latin typeface="Nixie One"/>
                <a:ea typeface="Nixie One"/>
                <a:cs typeface="Nixie One"/>
                <a:sym typeface="Nixie One"/>
              </a:defRPr>
            </a:lvl6pPr>
            <a:lvl7pPr lvl="6" rtl="0">
              <a:spcBef>
                <a:spcPts val="0"/>
              </a:spcBef>
              <a:buSzPct val="100000"/>
              <a:buFont typeface="Nixie One"/>
              <a:defRPr sz="2400">
                <a:latin typeface="Nixie One"/>
                <a:ea typeface="Nixie One"/>
                <a:cs typeface="Nixie One"/>
                <a:sym typeface="Nixie One"/>
              </a:defRPr>
            </a:lvl7pPr>
            <a:lvl8pPr lvl="7" rtl="0">
              <a:spcBef>
                <a:spcPts val="0"/>
              </a:spcBef>
              <a:buSzPct val="100000"/>
              <a:buFont typeface="Nixie One"/>
              <a:defRPr sz="2400">
                <a:latin typeface="Nixie One"/>
                <a:ea typeface="Nixie One"/>
                <a:cs typeface="Nixie One"/>
                <a:sym typeface="Nixie One"/>
              </a:defRPr>
            </a:lvl8pPr>
            <a:lvl9pPr lvl="8">
              <a:spcBef>
                <a:spcPts val="0"/>
              </a:spcBef>
              <a:buSzPct val="100000"/>
              <a:buFont typeface="Nixie One"/>
              <a:defRPr sz="2400">
                <a:latin typeface="Nixie One"/>
                <a:ea typeface="Nixie One"/>
                <a:cs typeface="Nixie One"/>
                <a:sym typeface="Nixie One"/>
              </a:defRPr>
            </a:lvl9pPr>
          </a:lstStyle>
          <a:p>
            <a:endParaRPr/>
          </a:p>
        </p:txBody>
      </p:sp>
      <p:grpSp>
        <p:nvGrpSpPr>
          <p:cNvPr id="347" name="Shape 347"/>
          <p:cNvGrpSpPr/>
          <p:nvPr/>
        </p:nvGrpSpPr>
        <p:grpSpPr>
          <a:xfrm rot="10800000" flipH="1">
            <a:off x="411206" y="1998368"/>
            <a:ext cx="1322798" cy="1145959"/>
            <a:chOff x="4088875" y="1431100"/>
            <a:chExt cx="3293000" cy="2852775"/>
          </a:xfrm>
        </p:grpSpPr>
        <p:sp>
          <p:nvSpPr>
            <p:cNvPr id="348" name="Shape 34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356" name="Shape 35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357" name="Shape 35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358" name="Shape 35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359" name="Shape 35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360" name="Shape 36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361" name="Shape 36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362" name="Shape 36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363" name="Shape 36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395" name="Shape 395"/>
          <p:cNvSpPr/>
          <p:nvPr/>
        </p:nvSpPr>
        <p:spPr>
          <a:xfrm rot="10800000" flipH="1">
            <a:off x="-123825" y="28115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rot="10800000" flipH="1">
            <a:off x="638174" y="31926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rot="10800000" flipH="1">
            <a:off x="752474" y="120180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rot="10800000" flipH="1">
            <a:off x="657224" y="438017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399" name="Shape 399"/>
          <p:cNvGrpSpPr/>
          <p:nvPr/>
        </p:nvGrpSpPr>
        <p:grpSpPr>
          <a:xfrm>
            <a:off x="986833" y="1394517"/>
            <a:ext cx="351203" cy="324660"/>
            <a:chOff x="5975075" y="2327500"/>
            <a:chExt cx="420100" cy="388350"/>
          </a:xfrm>
        </p:grpSpPr>
        <p:sp>
          <p:nvSpPr>
            <p:cNvPr id="400" name="Shape 40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402" name="Shape 402"/>
          <p:cNvSpPr/>
          <p:nvPr/>
        </p:nvSpPr>
        <p:spPr>
          <a:xfrm>
            <a:off x="203100" y="30227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403" name="Shape 403"/>
          <p:cNvGrpSpPr/>
          <p:nvPr/>
        </p:nvGrpSpPr>
        <p:grpSpPr>
          <a:xfrm>
            <a:off x="295728" y="877705"/>
            <a:ext cx="247468" cy="392302"/>
            <a:chOff x="6718575" y="2318625"/>
            <a:chExt cx="256950" cy="407375"/>
          </a:xfrm>
        </p:grpSpPr>
        <p:sp>
          <p:nvSpPr>
            <p:cNvPr id="404" name="Shape 40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 name="Shape 41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 name="Shape 41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2" name="Shape 412"/>
          <p:cNvGrpSpPr/>
          <p:nvPr/>
        </p:nvGrpSpPr>
        <p:grpSpPr>
          <a:xfrm>
            <a:off x="1229484" y="3310480"/>
            <a:ext cx="342881" cy="350068"/>
            <a:chOff x="3951850" y="2985350"/>
            <a:chExt cx="407950" cy="416500"/>
          </a:xfrm>
        </p:grpSpPr>
        <p:sp>
          <p:nvSpPr>
            <p:cNvPr id="413" name="Shape 41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 name="Shape 41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 name="Shape 41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7" name="Shape 417"/>
          <p:cNvGrpSpPr/>
          <p:nvPr/>
        </p:nvGrpSpPr>
        <p:grpSpPr>
          <a:xfrm rot="10800000" flipH="1">
            <a:off x="-97888" y="626111"/>
            <a:ext cx="1034724" cy="895486"/>
            <a:chOff x="238125" y="1431100"/>
            <a:chExt cx="3296350" cy="2852775"/>
          </a:xfrm>
        </p:grpSpPr>
        <p:sp>
          <p:nvSpPr>
            <p:cNvPr id="418" name="Shape 4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419" name="Shape 4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445" name="Shape 4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446" name="Shape 4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447" name="Shape 4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448" name="Shape 4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450" name="Shape 4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451" name="Shape 4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453" name="Shape 4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455" name="Shape 4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457" name="Shape 4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458" name="Shape 4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459" name="Shape 4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460" name="Shape 4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461" name="Shape 4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462" name="Shape 4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463" name="Shape 4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464" name="Shape 4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465" name="Shape 4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466" name="Shape 4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467" name="Shape 4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468" name="Shape 4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69" name="Shape 4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470" name="Shape 4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71" name="Shape 4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472" name="Shape 4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474" name="Shape 4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77" name="Shape 4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478" name="Shape 4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79" name="Shape 4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480" name="Shape 4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482" name="Shape 4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83" name="Shape 4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484" name="Shape 4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5" name="Shape 4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486" name="Shape 4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87" name="Shape 4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488" name="Shape 4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489" name="Shape 4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490" name="Shape 4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491" name="Shape 4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492" name="Shape 4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493" name="Shape 4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494" name="Shape 4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495" name="Shape 4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496" name="Shape 4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497" name="Shape 4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500" name="Shape 500"/>
          <p:cNvSpPr/>
          <p:nvPr/>
        </p:nvSpPr>
        <p:spPr>
          <a:xfrm rot="10800000" flipH="1">
            <a:off x="542924" y="36121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rot="10800000" flipH="1">
            <a:off x="728999" y="424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0800000" flipH="1">
            <a:off x="-115052" y="3996025"/>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3" name="Shape 503"/>
          <p:cNvSpPr/>
          <p:nvPr/>
        </p:nvSpPr>
        <p:spPr>
          <a:xfrm rot="10800000" flipH="1">
            <a:off x="411199" y="25862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828838" y="38432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505" name="Shape 505"/>
          <p:cNvGrpSpPr/>
          <p:nvPr/>
        </p:nvGrpSpPr>
        <p:grpSpPr>
          <a:xfrm>
            <a:off x="67091" y="1681689"/>
            <a:ext cx="455624" cy="437053"/>
            <a:chOff x="5241175" y="4959100"/>
            <a:chExt cx="539775" cy="517775"/>
          </a:xfrm>
        </p:grpSpPr>
        <p:sp>
          <p:nvSpPr>
            <p:cNvPr id="506" name="Shape 50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7" name="Shape 50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8" name="Shape 50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09" name="Shape 50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10" name="Shape 51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11" name="Shape 51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512" name="Shape 512"/>
          <p:cNvSpPr/>
          <p:nvPr/>
        </p:nvSpPr>
        <p:spPr>
          <a:xfrm>
            <a:off x="144925" y="4214500"/>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a:off x="94000" y="1929581"/>
            <a:ext cx="1957200" cy="653699"/>
          </a:xfrm>
          <a:prstGeom prst="rect">
            <a:avLst/>
          </a:prstGeom>
          <a:noFill/>
          <a:ln>
            <a:noFill/>
          </a:ln>
        </p:spPr>
        <p:txBody>
          <a:bodyPr lIns="91425" tIns="91425" rIns="91425" bIns="91425" anchor="t" anchorCtr="0">
            <a:noAutofit/>
          </a:bodyPr>
          <a:lstStyle/>
          <a:p>
            <a:pPr lvl="0" algn="ctr" rtl="0">
              <a:spcBef>
                <a:spcPts val="0"/>
              </a:spcBef>
              <a:buNone/>
            </a:pPr>
            <a:r>
              <a:rPr lang="en" sz="12000">
                <a:solidFill>
                  <a:srgbClr val="FFFFFF"/>
                </a:solidFill>
                <a:latin typeface="Nixie One"/>
                <a:ea typeface="Nixie One"/>
                <a:cs typeface="Nixie One"/>
                <a:sym typeface="Nixie One"/>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16" name="Shape 516"/>
          <p:cNvSpPr txBox="1">
            <a:spLocks noGrp="1"/>
          </p:cNvSpPr>
          <p:nvPr>
            <p:ph type="body" idx="1"/>
          </p:nvPr>
        </p:nvSpPr>
        <p:spPr>
          <a:xfrm>
            <a:off x="1732700" y="2255124"/>
            <a:ext cx="4944300" cy="1659900"/>
          </a:xfrm>
          <a:prstGeom prst="rect">
            <a:avLst/>
          </a:prstGeom>
        </p:spPr>
        <p:txBody>
          <a:bodyPr lIns="91425" tIns="91425" rIns="91425" bIns="91425" anchor="t" anchorCtr="0"/>
          <a:lstStyle>
            <a:lvl1pPr lvl="0">
              <a:spcBef>
                <a:spcPts val="0"/>
              </a:spcBef>
              <a:buFont typeface="Muli"/>
              <a:defRPr>
                <a:latin typeface="Muli"/>
                <a:ea typeface="Muli"/>
                <a:cs typeface="Muli"/>
                <a:sym typeface="Muli"/>
              </a:defRPr>
            </a:lvl1pPr>
            <a:lvl2pPr lvl="1">
              <a:spcBef>
                <a:spcPts val="0"/>
              </a:spcBef>
              <a:buFont typeface="Muli"/>
              <a:defRPr>
                <a:latin typeface="Muli"/>
                <a:ea typeface="Muli"/>
                <a:cs typeface="Muli"/>
                <a:sym typeface="Muli"/>
              </a:defRPr>
            </a:lvl2pPr>
            <a:lvl3pPr lvl="2">
              <a:spcBef>
                <a:spcPts val="0"/>
              </a:spcBef>
              <a:buFont typeface="Muli"/>
              <a:defRPr>
                <a:latin typeface="Muli"/>
                <a:ea typeface="Muli"/>
                <a:cs typeface="Muli"/>
                <a:sym typeface="Muli"/>
              </a:defRPr>
            </a:lvl3pPr>
            <a:lvl4pPr lvl="3">
              <a:spcBef>
                <a:spcPts val="0"/>
              </a:spcBef>
              <a:buFont typeface="Muli"/>
              <a:defRPr>
                <a:latin typeface="Muli"/>
                <a:ea typeface="Muli"/>
                <a:cs typeface="Muli"/>
                <a:sym typeface="Muli"/>
              </a:defRPr>
            </a:lvl4pPr>
            <a:lvl5pPr lvl="4">
              <a:spcBef>
                <a:spcPts val="0"/>
              </a:spcBef>
              <a:buFont typeface="Muli"/>
              <a:defRPr>
                <a:latin typeface="Muli"/>
                <a:ea typeface="Muli"/>
                <a:cs typeface="Muli"/>
                <a:sym typeface="Muli"/>
              </a:defRPr>
            </a:lvl5pPr>
            <a:lvl6pPr lvl="5">
              <a:spcBef>
                <a:spcPts val="0"/>
              </a:spcBef>
              <a:buFont typeface="Muli"/>
              <a:defRPr>
                <a:latin typeface="Muli"/>
                <a:ea typeface="Muli"/>
                <a:cs typeface="Muli"/>
                <a:sym typeface="Muli"/>
              </a:defRPr>
            </a:lvl6pPr>
            <a:lvl7pPr lvl="6">
              <a:spcBef>
                <a:spcPts val="0"/>
              </a:spcBef>
              <a:buFont typeface="Muli"/>
              <a:defRPr>
                <a:latin typeface="Muli"/>
                <a:ea typeface="Muli"/>
                <a:cs typeface="Muli"/>
                <a:sym typeface="Muli"/>
              </a:defRPr>
            </a:lvl7pPr>
            <a:lvl8pPr lvl="7">
              <a:spcBef>
                <a:spcPts val="0"/>
              </a:spcBef>
              <a:buFont typeface="Muli"/>
              <a:defRPr>
                <a:latin typeface="Muli"/>
                <a:ea typeface="Muli"/>
                <a:cs typeface="Muli"/>
                <a:sym typeface="Muli"/>
              </a:defRPr>
            </a:lvl8pPr>
            <a:lvl9pPr lvl="8">
              <a:spcBef>
                <a:spcPts val="0"/>
              </a:spcBef>
              <a:buFont typeface="Muli"/>
              <a:defRPr>
                <a:latin typeface="Muli"/>
                <a:ea typeface="Muli"/>
                <a:cs typeface="Muli"/>
                <a:sym typeface="Muli"/>
              </a:defRPr>
            </a:lvl9pPr>
          </a:lstStyle>
          <a:p>
            <a:endParaRPr/>
          </a:p>
        </p:txBody>
      </p:sp>
      <p:grpSp>
        <p:nvGrpSpPr>
          <p:cNvPr id="517" name="Shape 517"/>
          <p:cNvGrpSpPr/>
          <p:nvPr/>
        </p:nvGrpSpPr>
        <p:grpSpPr>
          <a:xfrm rot="10800000" flipH="1">
            <a:off x="411206" y="245768"/>
            <a:ext cx="1322798" cy="1145959"/>
            <a:chOff x="4088875" y="1431100"/>
            <a:chExt cx="3293000" cy="2852775"/>
          </a:xfrm>
        </p:grpSpPr>
        <p:sp>
          <p:nvSpPr>
            <p:cNvPr id="518" name="Shape 51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519" name="Shape 51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521" name="Shape 52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522" name="Shape 52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523" name="Shape 52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524" name="Shape 52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25" name="Shape 52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26" name="Shape 52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27" name="Shape 52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28" name="Shape 52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29" name="Shape 52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30" name="Shape 53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32" name="Shape 53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33" name="Shape 53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34" name="Shape 53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35" name="Shape 53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36" name="Shape 53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37" name="Shape 53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538" name="Shape 53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539" name="Shape 53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540" name="Shape 54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541" name="Shape 54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542" name="Shape 54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543" name="Shape 54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548" name="Shape 54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549" name="Shape 54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552" name="Shape 55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553" name="Shape 55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554" name="Shape 55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555" name="Shape 55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556" name="Shape 55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557" name="Shape 55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558" name="Shape 55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559" name="Shape 55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560" name="Shape 56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561" name="Shape 56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562" name="Shape 56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563" name="Shape 56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564" name="Shape 56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grpSp>
        <p:nvGrpSpPr>
          <p:cNvPr id="565" name="Shape 565"/>
          <p:cNvGrpSpPr/>
          <p:nvPr/>
        </p:nvGrpSpPr>
        <p:grpSpPr>
          <a:xfrm rot="10800000" flipH="1">
            <a:off x="7663686" y="3682711"/>
            <a:ext cx="1034724" cy="895486"/>
            <a:chOff x="238125" y="1431100"/>
            <a:chExt cx="3296350" cy="2852775"/>
          </a:xfrm>
        </p:grpSpPr>
        <p:sp>
          <p:nvSpPr>
            <p:cNvPr id="566" name="Shape 566"/>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567" name="Shape 567"/>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568" name="Shape 568"/>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569" name="Shape 569"/>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570" name="Shape 570"/>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571" name="Shape 571"/>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572" name="Shape 572"/>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73" name="Shape 573"/>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574" name="Shape 574"/>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75" name="Shape 575"/>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576" name="Shape 576"/>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77" name="Shape 577"/>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578" name="Shape 578"/>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79" name="Shape 579"/>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580" name="Shape 580"/>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81" name="Shape 581"/>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582" name="Shape 582"/>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83" name="Shape 583"/>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584" name="Shape 584"/>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85" name="Shape 585"/>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586" name="Shape 586"/>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87" name="Shape 587"/>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588" name="Shape 588"/>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89" name="Shape 589"/>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590" name="Shape 590"/>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91" name="Shape 591"/>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592" name="Shape 592"/>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93" name="Shape 593"/>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594" name="Shape 594"/>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95" name="Shape 595"/>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596" name="Shape 596"/>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97" name="Shape 597"/>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598" name="Shape 598"/>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599" name="Shape 599"/>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600" name="Shape 600"/>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601" name="Shape 601"/>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602" name="Shape 602"/>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603" name="Shape 603"/>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604" name="Shape 604"/>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605" name="Shape 605"/>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606" name="Shape 606"/>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07" name="Shape 607"/>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609" name="Shape 609"/>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610" name="Shape 610"/>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611" name="Shape 611"/>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612" name="Shape 612"/>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613" name="Shape 613"/>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614" name="Shape 614"/>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615" name="Shape 615"/>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616" name="Shape 616"/>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617" name="Shape 617"/>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618" name="Shape 618"/>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619" name="Shape 619"/>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620" name="Shape 620"/>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622" name="Shape 622"/>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623" name="Shape 623"/>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624" name="Shape 624"/>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625" name="Shape 625"/>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626" name="Shape 626"/>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627" name="Shape 627"/>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628" name="Shape 628"/>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629" name="Shape 629"/>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630" name="Shape 630"/>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631" name="Shape 631"/>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632" name="Shape 632"/>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633" name="Shape 633"/>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634" name="Shape 634"/>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635" name="Shape 635"/>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636" name="Shape 636"/>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637" name="Shape 637"/>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638" name="Shape 638"/>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639" name="Shape 639"/>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640" name="Shape 640"/>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641" name="Shape 641"/>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642" name="Shape 642"/>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643" name="Shape 643"/>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644" name="Shape 644"/>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645" name="Shape 645"/>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646" name="Shape 646"/>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647" name="Shape 647"/>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648" name="Shape 648"/>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0" name="Shape 650"/>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sp>
        <p:nvSpPr>
          <p:cNvPr id="652" name="Shape 652"/>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654" name="Shape 654"/>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5" name="Shape 655"/>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56" name="Shape 656"/>
          <p:cNvGrpSpPr/>
          <p:nvPr/>
        </p:nvGrpSpPr>
        <p:grpSpPr>
          <a:xfrm>
            <a:off x="1729783" y="61067"/>
            <a:ext cx="351203" cy="324660"/>
            <a:chOff x="5975075" y="2327500"/>
            <a:chExt cx="420100" cy="388350"/>
          </a:xfrm>
        </p:grpSpPr>
        <p:sp>
          <p:nvSpPr>
            <p:cNvPr id="657" name="Shape 65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58" name="Shape 65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660" name="Shape 660"/>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661" name="Shape 661"/>
          <p:cNvGrpSpPr/>
          <p:nvPr/>
        </p:nvGrpSpPr>
        <p:grpSpPr>
          <a:xfrm>
            <a:off x="7354067" y="3426714"/>
            <a:ext cx="455624" cy="437053"/>
            <a:chOff x="5241175" y="4959100"/>
            <a:chExt cx="539775" cy="517775"/>
          </a:xfrm>
        </p:grpSpPr>
        <p:sp>
          <p:nvSpPr>
            <p:cNvPr id="662" name="Shape 662"/>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3" name="Shape 663"/>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4" name="Shape 664"/>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5" name="Shape 665"/>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6" name="Shape 666"/>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667" name="Shape 667"/>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668" name="Shape 668"/>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grpSp>
        <p:nvGrpSpPr>
          <p:cNvPr id="669" name="Shape 669"/>
          <p:cNvGrpSpPr/>
          <p:nvPr/>
        </p:nvGrpSpPr>
        <p:grpSpPr>
          <a:xfrm>
            <a:off x="904276" y="515192"/>
            <a:ext cx="382958" cy="607110"/>
            <a:chOff x="6718575" y="2318625"/>
            <a:chExt cx="256950" cy="407375"/>
          </a:xfrm>
        </p:grpSpPr>
        <p:sp>
          <p:nvSpPr>
            <p:cNvPr id="670" name="Shape 67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8" name="Shape 678"/>
          <p:cNvGrpSpPr/>
          <p:nvPr/>
        </p:nvGrpSpPr>
        <p:grpSpPr>
          <a:xfrm>
            <a:off x="335759" y="1840530"/>
            <a:ext cx="342881" cy="350068"/>
            <a:chOff x="3951850" y="2985350"/>
            <a:chExt cx="407950" cy="416500"/>
          </a:xfrm>
        </p:grpSpPr>
        <p:sp>
          <p:nvSpPr>
            <p:cNvPr id="679" name="Shape 67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 name="Shape 68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5" name="Shape 685"/>
          <p:cNvSpPr txBox="1">
            <a:spLocks noGrp="1"/>
          </p:cNvSpPr>
          <p:nvPr>
            <p:ph type="body" idx="1"/>
          </p:nvPr>
        </p:nvSpPr>
        <p:spPr>
          <a:xfrm>
            <a:off x="1734000" y="2414450"/>
            <a:ext cx="2667300" cy="2663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6" name="Shape 686"/>
          <p:cNvSpPr txBox="1">
            <a:spLocks noGrp="1"/>
          </p:cNvSpPr>
          <p:nvPr>
            <p:ph type="body" idx="2"/>
          </p:nvPr>
        </p:nvSpPr>
        <p:spPr>
          <a:xfrm>
            <a:off x="4562087" y="2414450"/>
            <a:ext cx="2667300" cy="2663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687" name="Shape 687"/>
          <p:cNvGrpSpPr/>
          <p:nvPr/>
        </p:nvGrpSpPr>
        <p:grpSpPr>
          <a:xfrm rot="10800000" flipH="1">
            <a:off x="411206" y="245768"/>
            <a:ext cx="1322798" cy="1145959"/>
            <a:chOff x="4088875" y="1431100"/>
            <a:chExt cx="3293000" cy="2852775"/>
          </a:xfrm>
        </p:grpSpPr>
        <p:sp>
          <p:nvSpPr>
            <p:cNvPr id="688" name="Shape 68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690" name="Shape 69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691" name="Shape 69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692" name="Shape 69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693" name="Shape 69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694" name="Shape 69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695" name="Shape 69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696" name="Shape 69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697" name="Shape 69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698" name="Shape 69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699" name="Shape 69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00" name="Shape 70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01" name="Shape 70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02" name="Shape 70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03" name="Shape 70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04" name="Shape 70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05" name="Shape 70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06" name="Shape 70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07" name="Shape 70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08" name="Shape 70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09" name="Shape 70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10" name="Shape 71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11" name="Shape 71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712" name="Shape 71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713" name="Shape 71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714" name="Shape 71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715" name="Shape 71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716" name="Shape 71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717" name="Shape 71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718" name="Shape 71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719" name="Shape 71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720" name="Shape 72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721" name="Shape 72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722" name="Shape 72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723" name="Shape 72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724" name="Shape 72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725" name="Shape 72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726" name="Shape 72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727" name="Shape 72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728" name="Shape 72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729" name="Shape 72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730" name="Shape 73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731" name="Shape 73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732" name="Shape 73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733" name="Shape 73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734" name="Shape 73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735" name="Shape 735"/>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737" name="Shape 737"/>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739" name="Shape 739"/>
          <p:cNvGrpSpPr/>
          <p:nvPr/>
        </p:nvGrpSpPr>
        <p:grpSpPr>
          <a:xfrm>
            <a:off x="1729783" y="61067"/>
            <a:ext cx="351203" cy="324660"/>
            <a:chOff x="5975075" y="2327500"/>
            <a:chExt cx="420100" cy="388350"/>
          </a:xfrm>
        </p:grpSpPr>
        <p:sp>
          <p:nvSpPr>
            <p:cNvPr id="740" name="Shape 74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741" name="Shape 74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742" name="Shape 742"/>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743" name="Shape 743"/>
          <p:cNvGrpSpPr/>
          <p:nvPr/>
        </p:nvGrpSpPr>
        <p:grpSpPr>
          <a:xfrm>
            <a:off x="904276" y="515192"/>
            <a:ext cx="382958" cy="607110"/>
            <a:chOff x="6718575" y="2318625"/>
            <a:chExt cx="256950" cy="407375"/>
          </a:xfrm>
        </p:grpSpPr>
        <p:sp>
          <p:nvSpPr>
            <p:cNvPr id="744" name="Shape 74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2" name="Shape 752"/>
          <p:cNvGrpSpPr/>
          <p:nvPr/>
        </p:nvGrpSpPr>
        <p:grpSpPr>
          <a:xfrm>
            <a:off x="335759" y="1840530"/>
            <a:ext cx="342881" cy="350068"/>
            <a:chOff x="3951850" y="2985350"/>
            <a:chExt cx="407950" cy="416500"/>
          </a:xfrm>
        </p:grpSpPr>
        <p:sp>
          <p:nvSpPr>
            <p:cNvPr id="753" name="Shape 75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7" name="Shape 757"/>
          <p:cNvGrpSpPr/>
          <p:nvPr/>
        </p:nvGrpSpPr>
        <p:grpSpPr>
          <a:xfrm rot="10800000" flipH="1">
            <a:off x="7663686" y="3682711"/>
            <a:ext cx="1034724" cy="895486"/>
            <a:chOff x="238125" y="1431100"/>
            <a:chExt cx="3296350" cy="2852775"/>
          </a:xfrm>
        </p:grpSpPr>
        <p:sp>
          <p:nvSpPr>
            <p:cNvPr id="758" name="Shape 75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759" name="Shape 75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760" name="Shape 76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762" name="Shape 76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763" name="Shape 76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764" name="Shape 76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765" name="Shape 76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766" name="Shape 76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767" name="Shape 76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768" name="Shape 76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769" name="Shape 76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770" name="Shape 77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771" name="Shape 77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772" name="Shape 77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773" name="Shape 77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774" name="Shape 77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75" name="Shape 77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776" name="Shape 77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77" name="Shape 77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778" name="Shape 77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79" name="Shape 77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780" name="Shape 78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81" name="Shape 78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782" name="Shape 78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83" name="Shape 78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784" name="Shape 78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85" name="Shape 78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786" name="Shape 78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87" name="Shape 78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788" name="Shape 78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790" name="Shape 79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91" name="Shape 79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792" name="Shape 79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93" name="Shape 79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794" name="Shape 79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95" name="Shape 79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796" name="Shape 79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97" name="Shape 79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798" name="Shape 79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799" name="Shape 79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800" name="Shape 80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01" name="Shape 80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02" name="Shape 80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03" name="Shape 80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04" name="Shape 80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05" name="Shape 80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06" name="Shape 80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07" name="Shape 80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08" name="Shape 80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09" name="Shape 80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10" name="Shape 81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11" name="Shape 81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12" name="Shape 81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13" name="Shape 81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14" name="Shape 81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15" name="Shape 81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16" name="Shape 81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17" name="Shape 81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18" name="Shape 81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19" name="Shape 81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20" name="Shape 82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21" name="Shape 82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22" name="Shape 82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23" name="Shape 82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24" name="Shape 82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25" name="Shape 82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26" name="Shape 82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27" name="Shape 82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28" name="Shape 82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29" name="Shape 82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30" name="Shape 83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31" name="Shape 83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32" name="Shape 83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833" name="Shape 83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834" name="Shape 83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835" name="Shape 83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836" name="Shape 83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837" name="Shape 83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838" name="Shape 83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839" name="Shape 83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840" name="Shape 840"/>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 name="Shape 841"/>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842" name="Shape 842"/>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3" name="Shape 843"/>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845" name="Shape 845"/>
          <p:cNvGrpSpPr/>
          <p:nvPr/>
        </p:nvGrpSpPr>
        <p:grpSpPr>
          <a:xfrm>
            <a:off x="7354067" y="3426714"/>
            <a:ext cx="455624" cy="437053"/>
            <a:chOff x="5241175" y="4959100"/>
            <a:chExt cx="539775" cy="517775"/>
          </a:xfrm>
        </p:grpSpPr>
        <p:sp>
          <p:nvSpPr>
            <p:cNvPr id="846" name="Shape 8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7" name="Shape 8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8" name="Shape 8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9" name="Shape 8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50" name="Shape 8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51" name="Shape 8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852" name="Shape 852"/>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5" name="Shape 855"/>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6" name="Shape 856"/>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7" name="Shape 857"/>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858" name="Shape 858"/>
          <p:cNvGrpSpPr/>
          <p:nvPr/>
        </p:nvGrpSpPr>
        <p:grpSpPr>
          <a:xfrm rot="10800000" flipH="1">
            <a:off x="411206" y="245768"/>
            <a:ext cx="1322798" cy="1145959"/>
            <a:chOff x="4088875" y="1431100"/>
            <a:chExt cx="3293000" cy="2852775"/>
          </a:xfrm>
        </p:grpSpPr>
        <p:sp>
          <p:nvSpPr>
            <p:cNvPr id="859" name="Shape 85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860" name="Shape 86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861" name="Shape 86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862" name="Shape 86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863" name="Shape 86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864" name="Shape 86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865" name="Shape 86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866" name="Shape 86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867" name="Shape 86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868" name="Shape 86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869" name="Shape 86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870" name="Shape 87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871" name="Shape 87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872" name="Shape 87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873" name="Shape 87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874" name="Shape 87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875" name="Shape 87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876" name="Shape 87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877" name="Shape 87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878" name="Shape 87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879" name="Shape 87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880" name="Shape 88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881" name="Shape 88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882" name="Shape 88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883" name="Shape 88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884" name="Shape 88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885" name="Shape 88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886" name="Shape 88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887" name="Shape 88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888" name="Shape 88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889" name="Shape 88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890" name="Shape 89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891" name="Shape 89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892" name="Shape 89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893" name="Shape 89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894" name="Shape 89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895" name="Shape 89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896" name="Shape 89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897" name="Shape 89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898" name="Shape 89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899" name="Shape 89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900" name="Shape 90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901" name="Shape 90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902" name="Shape 90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903" name="Shape 90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904" name="Shape 90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905" name="Shape 90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906" name="Shape 90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7" name="Shape 90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08" name="Shape 90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9" name="Shape 90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910" name="Shape 910"/>
          <p:cNvGrpSpPr/>
          <p:nvPr/>
        </p:nvGrpSpPr>
        <p:grpSpPr>
          <a:xfrm>
            <a:off x="1729783" y="61067"/>
            <a:ext cx="351203" cy="324660"/>
            <a:chOff x="5975075" y="2327500"/>
            <a:chExt cx="420100" cy="388350"/>
          </a:xfrm>
        </p:grpSpPr>
        <p:sp>
          <p:nvSpPr>
            <p:cNvPr id="911" name="Shape 91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12" name="Shape 91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913" name="Shape 91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914" name="Shape 914"/>
          <p:cNvGrpSpPr/>
          <p:nvPr/>
        </p:nvGrpSpPr>
        <p:grpSpPr>
          <a:xfrm>
            <a:off x="904276" y="515192"/>
            <a:ext cx="382958" cy="607110"/>
            <a:chOff x="6718575" y="2318625"/>
            <a:chExt cx="256950" cy="407375"/>
          </a:xfrm>
        </p:grpSpPr>
        <p:sp>
          <p:nvSpPr>
            <p:cNvPr id="915" name="Shape 91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6" name="Shape 91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7" name="Shape 91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8" name="Shape 91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9" name="Shape 91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0" name="Shape 92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1" name="Shape 92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2" name="Shape 92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3" name="Shape 923"/>
          <p:cNvGrpSpPr/>
          <p:nvPr/>
        </p:nvGrpSpPr>
        <p:grpSpPr>
          <a:xfrm>
            <a:off x="335759" y="1840530"/>
            <a:ext cx="342881" cy="350068"/>
            <a:chOff x="3951850" y="2985350"/>
            <a:chExt cx="407950" cy="416500"/>
          </a:xfrm>
        </p:grpSpPr>
        <p:sp>
          <p:nvSpPr>
            <p:cNvPr id="924" name="Shape 92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5" name="Shape 92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6" name="Shape 92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7" name="Shape 92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8"/>
        <p:cNvGrpSpPr/>
        <p:nvPr/>
      </p:nvGrpSpPr>
      <p:grpSpPr>
        <a:xfrm>
          <a:off x="0" y="0"/>
          <a:ext cx="0" cy="0"/>
          <a:chOff x="0" y="0"/>
          <a:chExt cx="0" cy="0"/>
        </a:xfrm>
      </p:grpSpPr>
      <p:sp>
        <p:nvSpPr>
          <p:cNvPr id="929" name="Shape 929"/>
          <p:cNvSpPr txBox="1">
            <a:spLocks noGrp="1"/>
          </p:cNvSpPr>
          <p:nvPr>
            <p:ph type="title"/>
          </p:nvPr>
        </p:nvSpPr>
        <p:spPr>
          <a:xfrm>
            <a:off x="1732700" y="821200"/>
            <a:ext cx="4944300" cy="645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930" name="Shape 930"/>
          <p:cNvGrpSpPr/>
          <p:nvPr/>
        </p:nvGrpSpPr>
        <p:grpSpPr>
          <a:xfrm rot="10800000" flipH="1">
            <a:off x="411206" y="245768"/>
            <a:ext cx="1322798" cy="1145959"/>
            <a:chOff x="4088875" y="1431100"/>
            <a:chExt cx="3293000" cy="2852775"/>
          </a:xfrm>
        </p:grpSpPr>
        <p:sp>
          <p:nvSpPr>
            <p:cNvPr id="931" name="Shape 93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932" name="Shape 93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933" name="Shape 93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934" name="Shape 93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935" name="Shape 93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936" name="Shape 93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937" name="Shape 93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938" name="Shape 93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939" name="Shape 93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940" name="Shape 94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941" name="Shape 94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942" name="Shape 94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943" name="Shape 94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944" name="Shape 94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945" name="Shape 94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946" name="Shape 94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947" name="Shape 94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948" name="Shape 94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949" name="Shape 94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950" name="Shape 95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951" name="Shape 95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952" name="Shape 95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953" name="Shape 95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954" name="Shape 95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955" name="Shape 95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956" name="Shape 95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957" name="Shape 95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958" name="Shape 95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959" name="Shape 95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960" name="Shape 96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961" name="Shape 96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962" name="Shape 96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963" name="Shape 96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964" name="Shape 96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965" name="Shape 96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966" name="Shape 96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967" name="Shape 96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968" name="Shape 96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969" name="Shape 96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970" name="Shape 97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971" name="Shape 97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972" name="Shape 97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973" name="Shape 97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974" name="Shape 97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975" name="Shape 97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976" name="Shape 97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977" name="Shape 97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978" name="Shape 978"/>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9" name="Shape 979"/>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80" name="Shape 980"/>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1" name="Shape 981"/>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982" name="Shape 982"/>
          <p:cNvGrpSpPr/>
          <p:nvPr/>
        </p:nvGrpSpPr>
        <p:grpSpPr>
          <a:xfrm>
            <a:off x="1729783" y="61067"/>
            <a:ext cx="351203" cy="324660"/>
            <a:chOff x="5975075" y="2327500"/>
            <a:chExt cx="420100" cy="388350"/>
          </a:xfrm>
        </p:grpSpPr>
        <p:sp>
          <p:nvSpPr>
            <p:cNvPr id="983" name="Shape 98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984" name="Shape 98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985" name="Shape 985"/>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986" name="Shape 986"/>
          <p:cNvGrpSpPr/>
          <p:nvPr/>
        </p:nvGrpSpPr>
        <p:grpSpPr>
          <a:xfrm>
            <a:off x="904276" y="515192"/>
            <a:ext cx="382958" cy="607110"/>
            <a:chOff x="6718575" y="2318625"/>
            <a:chExt cx="256950" cy="407375"/>
          </a:xfrm>
        </p:grpSpPr>
        <p:sp>
          <p:nvSpPr>
            <p:cNvPr id="987" name="Shape 98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8" name="Shape 98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9" name="Shape 98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0" name="Shape 99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1" name="Shape 99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2" name="Shape 99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3" name="Shape 99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4" name="Shape 99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95" name="Shape 995"/>
          <p:cNvGrpSpPr/>
          <p:nvPr/>
        </p:nvGrpSpPr>
        <p:grpSpPr>
          <a:xfrm>
            <a:off x="335759" y="1840530"/>
            <a:ext cx="342881" cy="350068"/>
            <a:chOff x="3951850" y="2985350"/>
            <a:chExt cx="407950" cy="416500"/>
          </a:xfrm>
        </p:grpSpPr>
        <p:sp>
          <p:nvSpPr>
            <p:cNvPr id="996" name="Shape 99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7" name="Shape 99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8" name="Shape 99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9" name="Shape 99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000" name="Shape 1000"/>
          <p:cNvGrpSpPr/>
          <p:nvPr/>
        </p:nvGrpSpPr>
        <p:grpSpPr>
          <a:xfrm rot="10800000" flipH="1">
            <a:off x="7663686" y="3682711"/>
            <a:ext cx="1034724" cy="895486"/>
            <a:chOff x="238125" y="1431100"/>
            <a:chExt cx="3296350" cy="2852775"/>
          </a:xfrm>
        </p:grpSpPr>
        <p:sp>
          <p:nvSpPr>
            <p:cNvPr id="1001" name="Shape 100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002" name="Shape 100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003" name="Shape 100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004" name="Shape 100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005" name="Shape 100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006" name="Shape 100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007" name="Shape 100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008" name="Shape 100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009" name="Shape 100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010" name="Shape 101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011" name="Shape 101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012" name="Shape 101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013" name="Shape 101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014" name="Shape 101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015" name="Shape 101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016" name="Shape 101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017" name="Shape 101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018" name="Shape 101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019" name="Shape 101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20" name="Shape 102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021" name="Shape 102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22" name="Shape 102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023" name="Shape 102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24" name="Shape 102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025" name="Shape 102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26" name="Shape 102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027" name="Shape 102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28" name="Shape 102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029" name="Shape 102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030" name="Shape 103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031" name="Shape 103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032" name="Shape 103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033" name="Shape 103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034" name="Shape 103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035" name="Shape 103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036" name="Shape 103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037" name="Shape 103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038" name="Shape 103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039" name="Shape 103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040" name="Shape 104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041" name="Shape 104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042" name="Shape 104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043" name="Shape 104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044" name="Shape 104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045" name="Shape 104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046" name="Shape 104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047" name="Shape 104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048" name="Shape 104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049" name="Shape 104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050" name="Shape 105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051" name="Shape 105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052" name="Shape 105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053" name="Shape 105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054" name="Shape 105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055" name="Shape 105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056" name="Shape 105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057" name="Shape 105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058" name="Shape 105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059" name="Shape 105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060" name="Shape 106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061" name="Shape 106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062" name="Shape 106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063" name="Shape 106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064" name="Shape 106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065" name="Shape 106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066" name="Shape 106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067" name="Shape 106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068" name="Shape 106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069" name="Shape 106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070" name="Shape 107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071" name="Shape 107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072" name="Shape 107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073" name="Shape 107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074" name="Shape 107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075" name="Shape 107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076" name="Shape 107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077" name="Shape 107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078" name="Shape 107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079" name="Shape 107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080" name="Shape 108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081" name="Shape 108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082" name="Shape 108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083" name="Shape 1083"/>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4" name="Shape 1084"/>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085" name="Shape 1085"/>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86" name="Shape 1086"/>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7" name="Shape 1087"/>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088" name="Shape 1088"/>
          <p:cNvGrpSpPr/>
          <p:nvPr/>
        </p:nvGrpSpPr>
        <p:grpSpPr>
          <a:xfrm>
            <a:off x="7354067" y="3426714"/>
            <a:ext cx="455624" cy="437053"/>
            <a:chOff x="5241175" y="4959100"/>
            <a:chExt cx="539775" cy="517775"/>
          </a:xfrm>
        </p:grpSpPr>
        <p:sp>
          <p:nvSpPr>
            <p:cNvPr id="1089" name="Shape 108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0" name="Shape 109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1" name="Shape 109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2" name="Shape 109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3" name="Shape 109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094" name="Shape 109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095" name="Shape 1095"/>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1096"/>
        <p:cNvGrpSpPr/>
        <p:nvPr/>
      </p:nvGrpSpPr>
      <p:grpSpPr>
        <a:xfrm>
          <a:off x="0" y="0"/>
          <a:ext cx="0" cy="0"/>
          <a:chOff x="0" y="0"/>
          <a:chExt cx="0" cy="0"/>
        </a:xfrm>
      </p:grpSpPr>
      <p:sp>
        <p:nvSpPr>
          <p:cNvPr id="1097" name="Shape 1097"/>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360"/>
              </a:spcBef>
              <a:buNone/>
              <a:defRPr/>
            </a:lvl1pPr>
          </a:lstStyle>
          <a:p>
            <a:endParaRPr/>
          </a:p>
        </p:txBody>
      </p:sp>
      <p:grpSp>
        <p:nvGrpSpPr>
          <p:cNvPr id="1098" name="Shape 1098"/>
          <p:cNvGrpSpPr/>
          <p:nvPr/>
        </p:nvGrpSpPr>
        <p:grpSpPr>
          <a:xfrm rot="10800000" flipH="1">
            <a:off x="411206" y="245768"/>
            <a:ext cx="1322798" cy="1145959"/>
            <a:chOff x="4088875" y="1431100"/>
            <a:chExt cx="3293000" cy="2852775"/>
          </a:xfrm>
        </p:grpSpPr>
        <p:sp>
          <p:nvSpPr>
            <p:cNvPr id="1099" name="Shape 109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100" name="Shape 110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101" name="Shape 110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102" name="Shape 110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103" name="Shape 110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104" name="Shape 110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105" name="Shape 110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06" name="Shape 110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07" name="Shape 110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08" name="Shape 110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09" name="Shape 110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10" name="Shape 111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11" name="Shape 111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12" name="Shape 111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13" name="Shape 111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14" name="Shape 111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15" name="Shape 111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16" name="Shape 111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17" name="Shape 111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118" name="Shape 111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119" name="Shape 111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120" name="Shape 112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121" name="Shape 112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122" name="Shape 112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123" name="Shape 112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124" name="Shape 112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125" name="Shape 112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126" name="Shape 112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127" name="Shape 112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128" name="Shape 112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129" name="Shape 112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130" name="Shape 113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131" name="Shape 113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132" name="Shape 113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133" name="Shape 113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134" name="Shape 113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135" name="Shape 113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136" name="Shape 113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137" name="Shape 113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138" name="Shape 113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139" name="Shape 113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140" name="Shape 114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141" name="Shape 114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142" name="Shape 114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143" name="Shape 114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144" name="Shape 114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145" name="Shape 114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146" name="Shape 114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7" name="Shape 114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148" name="Shape 114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9" name="Shape 114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150" name="Shape 1150"/>
          <p:cNvGrpSpPr/>
          <p:nvPr/>
        </p:nvGrpSpPr>
        <p:grpSpPr>
          <a:xfrm>
            <a:off x="1729783" y="61067"/>
            <a:ext cx="351203" cy="324660"/>
            <a:chOff x="5975075" y="2327500"/>
            <a:chExt cx="420100" cy="388350"/>
          </a:xfrm>
        </p:grpSpPr>
        <p:sp>
          <p:nvSpPr>
            <p:cNvPr id="1151" name="Shape 115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152" name="Shape 115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153" name="Shape 115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1154" name="Shape 1154"/>
          <p:cNvGrpSpPr/>
          <p:nvPr/>
        </p:nvGrpSpPr>
        <p:grpSpPr>
          <a:xfrm>
            <a:off x="904276" y="515192"/>
            <a:ext cx="382958" cy="607110"/>
            <a:chOff x="6718575" y="2318625"/>
            <a:chExt cx="256950" cy="407375"/>
          </a:xfrm>
        </p:grpSpPr>
        <p:sp>
          <p:nvSpPr>
            <p:cNvPr id="1155" name="Shape 115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6" name="Shape 115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7" name="Shape 115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8" name="Shape 115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9" name="Shape 115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0" name="Shape 116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1" name="Shape 116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2" name="Shape 116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63" name="Shape 1163"/>
          <p:cNvGrpSpPr/>
          <p:nvPr/>
        </p:nvGrpSpPr>
        <p:grpSpPr>
          <a:xfrm>
            <a:off x="335759" y="1840530"/>
            <a:ext cx="342881" cy="350068"/>
            <a:chOff x="3951850" y="2985350"/>
            <a:chExt cx="407950" cy="416500"/>
          </a:xfrm>
        </p:grpSpPr>
        <p:sp>
          <p:nvSpPr>
            <p:cNvPr id="1164" name="Shape 116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5" name="Shape 116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6" name="Shape 116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7" name="Shape 116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68" name="Shape 1168"/>
          <p:cNvGrpSpPr/>
          <p:nvPr/>
        </p:nvGrpSpPr>
        <p:grpSpPr>
          <a:xfrm rot="10800000" flipH="1">
            <a:off x="7663686" y="3682711"/>
            <a:ext cx="1034724" cy="895486"/>
            <a:chOff x="238125" y="1431100"/>
            <a:chExt cx="3296350" cy="2852775"/>
          </a:xfrm>
        </p:grpSpPr>
        <p:sp>
          <p:nvSpPr>
            <p:cNvPr id="1169" name="Shape 1169"/>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170" name="Shape 1170"/>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171" name="Shape 1171"/>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172" name="Shape 1172"/>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173" name="Shape 1173"/>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174" name="Shape 1174"/>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175" name="Shape 1175"/>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76" name="Shape 1176"/>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177" name="Shape 1177"/>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78" name="Shape 1178"/>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179" name="Shape 1179"/>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80" name="Shape 1180"/>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181" name="Shape 1181"/>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82" name="Shape 1182"/>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183" name="Shape 1183"/>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84" name="Shape 1184"/>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185" name="Shape 1185"/>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86" name="Shape 1186"/>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187" name="Shape 1187"/>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88" name="Shape 1188"/>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189" name="Shape 1189"/>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90" name="Shape 1190"/>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191" name="Shape 1191"/>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92" name="Shape 1192"/>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193" name="Shape 1193"/>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94" name="Shape 1194"/>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195" name="Shape 1195"/>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96" name="Shape 1196"/>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197" name="Shape 1197"/>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98" name="Shape 1198"/>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199" name="Shape 1199"/>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00" name="Shape 1200"/>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01" name="Shape 1201"/>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02" name="Shape 1202"/>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03" name="Shape 1203"/>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04" name="Shape 1204"/>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05" name="Shape 1205"/>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06" name="Shape 1206"/>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07" name="Shape 1207"/>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8" name="Shape 1208"/>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09" name="Shape 1209"/>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10" name="Shape 1210"/>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11" name="Shape 1211"/>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12" name="Shape 1212"/>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13" name="Shape 1213"/>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14" name="Shape 1214"/>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15" name="Shape 1215"/>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16" name="Shape 1216"/>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17" name="Shape 1217"/>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18" name="Shape 1218"/>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19" name="Shape 1219"/>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20" name="Shape 1220"/>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21" name="Shape 1221"/>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22" name="Shape 1222"/>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23" name="Shape 1223"/>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24" name="Shape 1224"/>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25" name="Shape 1225"/>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26" name="Shape 1226"/>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27" name="Shape 1227"/>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28" name="Shape 1228"/>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29" name="Shape 1229"/>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230" name="Shape 1230"/>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231" name="Shape 1231"/>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232" name="Shape 1232"/>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233" name="Shape 1233"/>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234" name="Shape 1234"/>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235" name="Shape 1235"/>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236" name="Shape 1236"/>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237" name="Shape 1237"/>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238" name="Shape 1238"/>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239" name="Shape 1239"/>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240" name="Shape 1240"/>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241" name="Shape 1241"/>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242" name="Shape 1242"/>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243" name="Shape 1243"/>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244" name="Shape 1244"/>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245" name="Shape 1245"/>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246" name="Shape 1246"/>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247" name="Shape 1247"/>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248" name="Shape 1248"/>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249" name="Shape 1249"/>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250" name="Shape 1250"/>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251" name="Shape 1251"/>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2" name="Shape 1252"/>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253" name="Shape 1253"/>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4" name="Shape 1254"/>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5" name="Shape 1255"/>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256" name="Shape 1256"/>
          <p:cNvGrpSpPr/>
          <p:nvPr/>
        </p:nvGrpSpPr>
        <p:grpSpPr>
          <a:xfrm>
            <a:off x="7354067" y="3426714"/>
            <a:ext cx="455624" cy="437053"/>
            <a:chOff x="5241175" y="4959100"/>
            <a:chExt cx="539775" cy="517775"/>
          </a:xfrm>
        </p:grpSpPr>
        <p:sp>
          <p:nvSpPr>
            <p:cNvPr id="1257" name="Shape 1257"/>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8" name="Shape 1258"/>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59" name="Shape 1259"/>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0" name="Shape 1260"/>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1" name="Shape 1261"/>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262" name="Shape 1262"/>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263" name="Shape 1263"/>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4"/>
        <p:cNvGrpSpPr/>
        <p:nvPr/>
      </p:nvGrpSpPr>
      <p:grpSpPr>
        <a:xfrm>
          <a:off x="0" y="0"/>
          <a:ext cx="0" cy="0"/>
          <a:chOff x="0" y="0"/>
          <a:chExt cx="0" cy="0"/>
        </a:xfrm>
      </p:grpSpPr>
      <p:grpSp>
        <p:nvGrpSpPr>
          <p:cNvPr id="1265" name="Shape 1265"/>
          <p:cNvGrpSpPr/>
          <p:nvPr/>
        </p:nvGrpSpPr>
        <p:grpSpPr>
          <a:xfrm rot="10800000" flipH="1">
            <a:off x="316371" y="178887"/>
            <a:ext cx="1088336" cy="942842"/>
            <a:chOff x="4088875" y="1431100"/>
            <a:chExt cx="3293000" cy="2852775"/>
          </a:xfrm>
        </p:grpSpPr>
        <p:sp>
          <p:nvSpPr>
            <p:cNvPr id="1266" name="Shape 126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267" name="Shape 126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268" name="Shape 126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269" name="Shape 126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270" name="Shape 127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271" name="Shape 127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272" name="Shape 127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273" name="Shape 127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274" name="Shape 127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275" name="Shape 127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276" name="Shape 127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277" name="Shape 127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278" name="Shape 127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279" name="Shape 127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280" name="Shape 128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281" name="Shape 128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282" name="Shape 128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283" name="Shape 128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284" name="Shape 128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285" name="Shape 128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286" name="Shape 128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287" name="Shape 128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288" name="Shape 128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289" name="Shape 128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290" name="Shape 129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291" name="Shape 129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292" name="Shape 129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293" name="Shape 129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294" name="Shape 129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295" name="Shape 129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296" name="Shape 129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297" name="Shape 129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298" name="Shape 129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299" name="Shape 129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00" name="Shape 130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01" name="Shape 130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02" name="Shape 130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03" name="Shape 130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04" name="Shape 130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05" name="Shape 130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06" name="Shape 130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07" name="Shape 130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308" name="Shape 130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309" name="Shape 130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310" name="Shape 131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311" name="Shape 131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312" name="Shape 131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313" name="Shape 1313"/>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4" name="Shape 1314"/>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315" name="Shape 1315"/>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6" name="Shape 1316"/>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317" name="Shape 1317"/>
          <p:cNvGrpSpPr/>
          <p:nvPr/>
        </p:nvGrpSpPr>
        <p:grpSpPr>
          <a:xfrm rot="10800000" flipH="1">
            <a:off x="8218342" y="4123089"/>
            <a:ext cx="685311" cy="593091"/>
            <a:chOff x="238125" y="1431100"/>
            <a:chExt cx="3296350" cy="2852775"/>
          </a:xfrm>
        </p:grpSpPr>
        <p:sp>
          <p:nvSpPr>
            <p:cNvPr id="1318" name="Shape 13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319" name="Shape 13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320" name="Shape 13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321" name="Shape 13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322" name="Shape 13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323" name="Shape 13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324" name="Shape 13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325" name="Shape 13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326" name="Shape 13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327" name="Shape 13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328" name="Shape 13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329" name="Shape 13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330" name="Shape 13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331" name="Shape 13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332" name="Shape 13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333" name="Shape 13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334" name="Shape 13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335" name="Shape 13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336" name="Shape 13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337" name="Shape 13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338" name="Shape 13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339" name="Shape 13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340" name="Shape 13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341" name="Shape 13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342" name="Shape 13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343" name="Shape 13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344" name="Shape 13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345" name="Shape 13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346" name="Shape 13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347" name="Shape 13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348" name="Shape 13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349" name="Shape 13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350" name="Shape 13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351" name="Shape 13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352" name="Shape 13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353" name="Shape 13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354" name="Shape 13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355" name="Shape 13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356" name="Shape 13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357" name="Shape 13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358" name="Shape 13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359" name="Shape 13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360" name="Shape 13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361" name="Shape 13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362" name="Shape 13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363" name="Shape 13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364" name="Shape 13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365" name="Shape 13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366" name="Shape 13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67" name="Shape 13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368" name="Shape 13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69" name="Shape 13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370" name="Shape 13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71" name="Shape 13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372" name="Shape 13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3" name="Shape 13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374" name="Shape 13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75" name="Shape 13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376" name="Shape 13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377" name="Shape 13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378" name="Shape 13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79" name="Shape 13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380" name="Shape 13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81" name="Shape 13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382" name="Shape 13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83" name="Shape 13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384" name="Shape 13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85" name="Shape 13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386" name="Shape 13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87" name="Shape 13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388" name="Shape 13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89" name="Shape 13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390" name="Shape 13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91" name="Shape 13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392" name="Shape 13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93" name="Shape 13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394" name="Shape 13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395" name="Shape 13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396" name="Shape 13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397" name="Shape 13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398" name="Shape 13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399" name="Shape 13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400" name="Shape 1400"/>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1" name="Shape 1401"/>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402" name="Shape 1402"/>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03" name="Shape 1403"/>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fonts#UsePlace:use/Collection:Nixie+One|Muli:300,400,300italic,400italic"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echscore.com/tech/Java/ApacheJakarta/Maven/index/"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Shape 1408"/>
          <p:cNvSpPr txBox="1">
            <a:spLocks noGrp="1"/>
          </p:cNvSpPr>
          <p:nvPr>
            <p:ph type="ctrTitle"/>
          </p:nvPr>
        </p:nvSpPr>
        <p:spPr>
          <a:xfrm>
            <a:off x="1400175" y="1991825"/>
            <a:ext cx="6343500" cy="1159799"/>
          </a:xfrm>
          <a:prstGeom prst="rect">
            <a:avLst/>
          </a:prstGeom>
        </p:spPr>
        <p:txBody>
          <a:bodyPr lIns="91425" tIns="91425" rIns="91425" bIns="91425" anchor="ctr" anchorCtr="0">
            <a:noAutofit/>
          </a:bodyPr>
          <a:lstStyle/>
          <a:p>
            <a:pPr lvl="0">
              <a:spcBef>
                <a:spcPts val="0"/>
              </a:spcBef>
              <a:buNone/>
            </a:pPr>
            <a:r>
              <a:rPr lang="en-US" altLang="ja-JP" dirty="0">
                <a:latin typeface="メイリオ" panose="020B0604030504040204" pitchFamily="50" charset="-128"/>
                <a:ea typeface="メイリオ" panose="020B0604030504040204" pitchFamily="50" charset="-128"/>
              </a:rPr>
              <a:t>Maven</a:t>
            </a:r>
            <a:r>
              <a:rPr lang="en"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勉強会</a:t>
            </a:r>
            <a:endParaRPr lang="en" dirty="0">
              <a:latin typeface="メイリオ" panose="020B0604030504040204" pitchFamily="50" charset="-128"/>
              <a:ea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Maven</a:t>
            </a:r>
            <a:r>
              <a:rPr lang="ja-JP" altLang="en-US" sz="2800" dirty="0">
                <a:solidFill>
                  <a:srgbClr val="19BBD5"/>
                </a:solidFill>
                <a:latin typeface="メイリオ" panose="020B0604030504040204" pitchFamily="50" charset="-128"/>
                <a:ea typeface="メイリオ" panose="020B0604030504040204" pitchFamily="50" charset="-128"/>
              </a:rPr>
              <a:t>のアーキテクチャ</a:t>
            </a:r>
            <a:endParaRPr lang="en" sz="2800" dirty="0">
              <a:solidFill>
                <a:srgbClr val="19BBD5"/>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051199" y="645300"/>
            <a:ext cx="5730015" cy="4303218"/>
          </a:xfrm>
          <a:prstGeom prst="rect">
            <a:avLst/>
          </a:prstGeom>
        </p:spPr>
      </p:pic>
    </p:spTree>
    <p:extLst>
      <p:ext uri="{BB962C8B-B14F-4D97-AF65-F5344CB8AC3E}">
        <p14:creationId xmlns:p14="http://schemas.microsoft.com/office/powerpoint/2010/main" val="294744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メイリオ" panose="020B0604030504040204" pitchFamily="50" charset="-128"/>
                <a:ea typeface="メイリオ" panose="020B0604030504040204" pitchFamily="50" charset="-128"/>
              </a:rPr>
              <a:t>Maven</a:t>
            </a:r>
            <a:r>
              <a:rPr kumimoji="1" lang="ja-JP" altLang="en-US" dirty="0">
                <a:latin typeface="メイリオ" panose="020B0604030504040204" pitchFamily="50" charset="-128"/>
                <a:ea typeface="メイリオ" panose="020B0604030504040204" pitchFamily="50" charset="-128"/>
              </a:rPr>
              <a:t>のライフサイクル</a:t>
            </a:r>
          </a:p>
        </p:txBody>
      </p:sp>
      <p:sp>
        <p:nvSpPr>
          <p:cNvPr id="3" name="サブタイトル 2"/>
          <p:cNvSpPr>
            <a:spLocks noGrp="1"/>
          </p:cNvSpPr>
          <p:nvPr>
            <p:ph type="subTitle" idx="1"/>
          </p:nvPr>
        </p:nvSpPr>
        <p:spPr/>
        <p:txBody>
          <a:bodyPr/>
          <a:lstStyle/>
          <a:p>
            <a:r>
              <a:rPr kumimoji="1" lang="ja-JP" altLang="en-US" dirty="0">
                <a:latin typeface="メイリオ" panose="020B0604030504040204" pitchFamily="50" charset="-128"/>
                <a:ea typeface="メイリオ" panose="020B0604030504040204" pitchFamily="50" charset="-128"/>
              </a:rPr>
              <a:t>ライフサイクルって？</a:t>
            </a:r>
          </a:p>
        </p:txBody>
      </p:sp>
    </p:spTree>
    <p:extLst>
      <p:ext uri="{BB962C8B-B14F-4D97-AF65-F5344CB8AC3E}">
        <p14:creationId xmlns:p14="http://schemas.microsoft.com/office/powerpoint/2010/main" val="341933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Maven</a:t>
            </a:r>
            <a:r>
              <a:rPr lang="ja-JP" altLang="en-US" sz="2800" dirty="0">
                <a:solidFill>
                  <a:srgbClr val="19BBD5"/>
                </a:solidFill>
                <a:latin typeface="メイリオ" panose="020B0604030504040204" pitchFamily="50" charset="-128"/>
                <a:ea typeface="メイリオ" panose="020B0604030504040204" pitchFamily="50" charset="-128"/>
              </a:rPr>
              <a:t>のライフサイクル</a:t>
            </a:r>
            <a:endParaRPr lang="en" sz="2800" dirty="0">
              <a:solidFill>
                <a:srgbClr val="19BBD5"/>
              </a:solidFill>
              <a:latin typeface="メイリオ" panose="020B0604030504040204" pitchFamily="50" charset="-128"/>
              <a:ea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265562926"/>
              </p:ext>
            </p:extLst>
          </p:nvPr>
        </p:nvGraphicFramePr>
        <p:xfrm>
          <a:off x="2051200" y="586815"/>
          <a:ext cx="6096000" cy="4389120"/>
        </p:xfrm>
        <a:graphic>
          <a:graphicData uri="http://schemas.openxmlformats.org/drawingml/2006/table">
            <a:tbl>
              <a:tblPr firstRow="1" bandRow="1">
                <a:tableStyleId>{69012ECD-51FC-41F1-AA8D-1B2483CD663E}</a:tableStyleId>
              </a:tblPr>
              <a:tblGrid>
                <a:gridCol w="1700000">
                  <a:extLst>
                    <a:ext uri="{9D8B030D-6E8A-4147-A177-3AD203B41FA5}">
                      <a16:colId xmlns:a16="http://schemas.microsoft.com/office/drawing/2014/main" val="1246456795"/>
                    </a:ext>
                  </a:extLst>
                </a:gridCol>
                <a:gridCol w="4396000">
                  <a:extLst>
                    <a:ext uri="{9D8B030D-6E8A-4147-A177-3AD203B41FA5}">
                      <a16:colId xmlns:a16="http://schemas.microsoft.com/office/drawing/2014/main" val="2968686470"/>
                    </a:ext>
                  </a:extLst>
                </a:gridCol>
              </a:tblGrid>
              <a:tr h="178278">
                <a:tc>
                  <a:txBody>
                    <a:bodyPr/>
                    <a:lstStyle/>
                    <a:p>
                      <a:pPr algn="ctr"/>
                      <a:r>
                        <a:rPr kumimoji="1" lang="en-US" altLang="ja-JP" sz="600" dirty="0">
                          <a:latin typeface="メイリオ" panose="020B0604030504040204" pitchFamily="50" charset="-128"/>
                          <a:ea typeface="メイリオ" panose="020B0604030504040204" pitchFamily="50" charset="-128"/>
                        </a:rPr>
                        <a:t>phase</a:t>
                      </a:r>
                      <a:endParaRPr kumimoji="1" lang="ja-JP" altLang="en-US" sz="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600" dirty="0">
                          <a:latin typeface="メイリオ" panose="020B0604030504040204" pitchFamily="50" charset="-128"/>
                          <a:ea typeface="メイリオ" panose="020B0604030504040204" pitchFamily="50" charset="-128"/>
                        </a:rPr>
                        <a:t>役割</a:t>
                      </a:r>
                    </a:p>
                  </a:txBody>
                  <a:tcPr/>
                </a:tc>
                <a:extLst>
                  <a:ext uri="{0D108BD9-81ED-4DB2-BD59-A6C34878D82A}">
                    <a16:rowId xmlns:a16="http://schemas.microsoft.com/office/drawing/2014/main" val="3169649726"/>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validate</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プロジェクトが正しく、全ての情報が有効かチェックする。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84479606"/>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initialize</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プロパティのセットやディレクトリの作成等の初期化処理を行う。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16121548"/>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generate-sources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コンパイルに含めるソースコードを生成する。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74162420"/>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process-sources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ソースコードにフィルタリング等の処理を行う。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03460915"/>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generate-resources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パッケージに含めるリソースファイル等を生成する。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21898199"/>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process-resources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リソースファイルのコピーやまとめ等の処理を行う。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67432045"/>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compile</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ソースコードをコンパイルする。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09474581"/>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process-classes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コンパイル後のバイトコードに何等かの処理を行う。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25722972"/>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generate-test-sources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コンパイルに含めるテスト用のソースコードを生成する。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59347701"/>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process-test-sources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テスト用のソースコードにフィルタリング等の処理を行う。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54489141"/>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generate-test-resources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テスト用のリソースファイル等を作成する。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22130439"/>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process-test-resources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テスト用のリソースファイルのコピーやまとめ等の処理を行う。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16892227"/>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test-compile</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テスト用のソースコードをコンパイルする。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66297275"/>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process-test-classes</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コンパイル後のテスト用のバイトコードに何等かの処理を行う。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0441367"/>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test</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単体テストを実行する。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54329095"/>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prepare-package</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パッケージングの前処理を行う。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95351343"/>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package</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jar</a:t>
                      </a:r>
                      <a:r>
                        <a:rPr kumimoji="1" lang="ja-JP" altLang="en-US" sz="600" dirty="0">
                          <a:solidFill>
                            <a:schemeClr val="bg1"/>
                          </a:solidFill>
                          <a:latin typeface="メイリオ" panose="020B0604030504040204" pitchFamily="50" charset="-128"/>
                          <a:ea typeface="メイリオ" panose="020B0604030504040204" pitchFamily="50" charset="-128"/>
                        </a:rPr>
                        <a:t>ファイル等のアーカイブにパッケージングする。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96786459"/>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pre-integration-test</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結合試験実行前の環境設定等の処理を行う。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94446315"/>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integration-test</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結合試験を実行する。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7527141"/>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post-integration-test</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結合試験実行後の環境設定クリア等の処理を行う。</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86905808"/>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verify</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品質基準を満たしているかどうかを確認するために任意のチェックを実行する。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32891713"/>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install</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パッケージをローカルリポジトリへ格納する。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90915077"/>
                  </a:ext>
                </a:extLst>
              </a:tr>
              <a:tr h="178278">
                <a:tc>
                  <a:txBody>
                    <a:bodyPr/>
                    <a:lstStyle/>
                    <a:p>
                      <a:r>
                        <a:rPr kumimoji="1" lang="en-US" altLang="ja-JP" sz="600" dirty="0">
                          <a:solidFill>
                            <a:schemeClr val="bg1"/>
                          </a:solidFill>
                          <a:latin typeface="メイリオ" panose="020B0604030504040204" pitchFamily="50" charset="-128"/>
                          <a:ea typeface="メイリオ" panose="020B0604030504040204" pitchFamily="50" charset="-128"/>
                        </a:rPr>
                        <a:t>deploy</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tc>
                  <a:txBody>
                    <a:bodyPr/>
                    <a:lstStyle/>
                    <a:p>
                      <a:r>
                        <a:rPr kumimoji="1" lang="ja-JP" altLang="en-US" sz="600" dirty="0">
                          <a:solidFill>
                            <a:schemeClr val="bg1"/>
                          </a:solidFill>
                          <a:latin typeface="メイリオ" panose="020B0604030504040204" pitchFamily="50" charset="-128"/>
                          <a:ea typeface="メイリオ" panose="020B0604030504040204" pitchFamily="50" charset="-128"/>
                        </a:rPr>
                        <a:t>パッケージをリモートリポジトリへ格納したり、ある環境へデプロイしたりする。</a:t>
                      </a:r>
                      <a:endParaRPr kumimoji="1" lang="ja-JP" altLang="en-US" sz="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12587973"/>
                  </a:ext>
                </a:extLst>
              </a:tr>
            </a:tbl>
          </a:graphicData>
        </a:graphic>
      </p:graphicFrame>
    </p:spTree>
    <p:extLst>
      <p:ext uri="{BB962C8B-B14F-4D97-AF65-F5344CB8AC3E}">
        <p14:creationId xmlns:p14="http://schemas.microsoft.com/office/powerpoint/2010/main" val="48607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7092800" cy="4548077"/>
          </a:xfrm>
        </p:spPr>
        <p:txBody>
          <a:bodyPr anchor="t"/>
          <a:lstStyle/>
          <a:p>
            <a:pPr>
              <a:buNone/>
            </a:pPr>
            <a:r>
              <a:rPr kumimoji="1" lang="ja-JP" altLang="en-US" dirty="0">
                <a:latin typeface="メイリオ" panose="020B0604030504040204" pitchFamily="50" charset="-128"/>
                <a:ea typeface="メイリオ" panose="020B0604030504040204" pitchFamily="50" charset="-128"/>
              </a:rPr>
              <a:t>デフォルトのフェーズにプラグイン拡張を適用することで、様々なことを実施可能</a:t>
            </a:r>
            <a:endParaRPr kumimoji="1" lang="en-US" altLang="ja-JP" dirty="0">
              <a:latin typeface="メイリオ" panose="020B0604030504040204" pitchFamily="50" charset="-128"/>
              <a:ea typeface="メイリオ" panose="020B0604030504040204" pitchFamily="50" charset="-128"/>
            </a:endParaRPr>
          </a:p>
          <a:p>
            <a:pPr marL="342900" indent="-342900"/>
            <a:endParaRPr kumimoji="1" lang="en-US" altLang="ja-JP" dirty="0">
              <a:latin typeface="メイリオ" panose="020B0604030504040204" pitchFamily="50" charset="-128"/>
              <a:ea typeface="メイリオ" panose="020B0604030504040204" pitchFamily="50" charset="-128"/>
            </a:endParaRPr>
          </a:p>
          <a:p>
            <a:pPr>
              <a:buNone/>
            </a:pPr>
            <a:r>
              <a:rPr kumimoji="1" lang="ja-JP" altLang="en-US" dirty="0">
                <a:latin typeface="メイリオ" panose="020B0604030504040204" pitchFamily="50" charset="-128"/>
                <a:ea typeface="メイリオ" panose="020B0604030504040204" pitchFamily="50" charset="-128"/>
              </a:rPr>
              <a:t>例：</a:t>
            </a:r>
            <a:r>
              <a:rPr kumimoji="1" lang="en-US" altLang="ja-JP" dirty="0" err="1">
                <a:latin typeface="メイリオ" panose="020B0604030504040204" pitchFamily="50" charset="-128"/>
                <a:ea typeface="メイリオ" panose="020B0604030504040204" pitchFamily="50" charset="-128"/>
              </a:rPr>
              <a:t>gsp</a:t>
            </a:r>
            <a:r>
              <a:rPr kumimoji="1" lang="ja-JP" altLang="en-US" dirty="0">
                <a:latin typeface="メイリオ" panose="020B0604030504040204" pitchFamily="50" charset="-128"/>
                <a:ea typeface="メイリオ" panose="020B0604030504040204" pitchFamily="50" charset="-128"/>
              </a:rPr>
              <a:t>プラグイン）</a:t>
            </a:r>
            <a:endParaRPr kumimoji="1" lang="en-US" altLang="ja-JP" dirty="0">
              <a:latin typeface="メイリオ" panose="020B0604030504040204" pitchFamily="50" charset="-128"/>
              <a:ea typeface="メイリオ" panose="020B0604030504040204" pitchFamily="50" charset="-128"/>
            </a:endParaRPr>
          </a:p>
          <a:p>
            <a:pPr marL="342900" indent="-342900"/>
            <a:r>
              <a:rPr kumimoji="1" lang="en-US" altLang="ja-JP" dirty="0">
                <a:latin typeface="メイリオ" panose="020B0604030504040204" pitchFamily="50" charset="-128"/>
                <a:ea typeface="メイリオ" panose="020B0604030504040204" pitchFamily="50" charset="-128"/>
              </a:rPr>
              <a:t>generate-resources</a:t>
            </a:r>
            <a:r>
              <a:rPr kumimoji="1" lang="ja-JP" altLang="en-US" dirty="0">
                <a:latin typeface="メイリオ" panose="020B0604030504040204" pitchFamily="50" charset="-128"/>
                <a:ea typeface="メイリオ" panose="020B0604030504040204" pitchFamily="50" charset="-128"/>
              </a:rPr>
              <a:t>フェーズで以下を実施</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en-US" altLang="ja-JP" dirty="0">
                <a:latin typeface="メイリオ" panose="020B0604030504040204" pitchFamily="50" charset="-128"/>
                <a:ea typeface="メイリオ" panose="020B0604030504040204" pitchFamily="50" charset="-128"/>
              </a:rPr>
              <a:t>generate-</a:t>
            </a:r>
            <a:r>
              <a:rPr kumimoji="1" lang="en-US" altLang="ja-JP" dirty="0" err="1">
                <a:latin typeface="メイリオ" panose="020B0604030504040204" pitchFamily="50" charset="-128"/>
                <a:ea typeface="メイリオ" panose="020B0604030504040204" pitchFamily="50" charset="-128"/>
              </a:rPr>
              <a:t>ddl</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DDL</a:t>
            </a:r>
            <a:r>
              <a:rPr kumimoji="1" lang="ja-JP" altLang="en-US" dirty="0">
                <a:latin typeface="メイリオ" panose="020B0604030504040204" pitchFamily="50" charset="-128"/>
                <a:ea typeface="メイリオ" panose="020B0604030504040204" pitchFamily="50" charset="-128"/>
              </a:rPr>
              <a:t>生成</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en-US" altLang="ja-JP" dirty="0">
                <a:latin typeface="メイリオ" panose="020B0604030504040204" pitchFamily="50" charset="-128"/>
                <a:ea typeface="メイリオ" panose="020B0604030504040204" pitchFamily="50" charset="-128"/>
              </a:rPr>
              <a:t>execute-</a:t>
            </a:r>
            <a:r>
              <a:rPr kumimoji="1" lang="en-US" altLang="ja-JP" dirty="0" err="1">
                <a:latin typeface="メイリオ" panose="020B0604030504040204" pitchFamily="50" charset="-128"/>
                <a:ea typeface="メイリオ" panose="020B0604030504040204" pitchFamily="50" charset="-128"/>
              </a:rPr>
              <a:t>ddl</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DDL</a:t>
            </a:r>
            <a:r>
              <a:rPr kumimoji="1" lang="ja-JP" altLang="en-US" dirty="0">
                <a:latin typeface="メイリオ" panose="020B0604030504040204" pitchFamily="50" charset="-128"/>
                <a:ea typeface="メイリオ" panose="020B0604030504040204" pitchFamily="50" charset="-128"/>
              </a:rPr>
              <a:t>実行</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en-US" altLang="ja-JP" dirty="0">
                <a:latin typeface="メイリオ" panose="020B0604030504040204" pitchFamily="50" charset="-128"/>
                <a:ea typeface="メイリオ" panose="020B0604030504040204" pitchFamily="50" charset="-128"/>
              </a:rPr>
              <a:t>generate-entity</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Entity</a:t>
            </a:r>
            <a:r>
              <a:rPr kumimoji="1" lang="ja-JP" altLang="en-US" dirty="0">
                <a:latin typeface="メイリオ" panose="020B0604030504040204" pitchFamily="50" charset="-128"/>
                <a:ea typeface="メイリオ" panose="020B0604030504040204" pitchFamily="50" charset="-128"/>
              </a:rPr>
              <a:t>クラス生成</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en-US" altLang="ja-JP" dirty="0">
                <a:latin typeface="メイリオ" panose="020B0604030504040204" pitchFamily="50" charset="-128"/>
                <a:ea typeface="メイリオ" panose="020B0604030504040204" pitchFamily="50" charset="-128"/>
              </a:rPr>
              <a:t>load-data</a:t>
            </a:r>
            <a:r>
              <a:rPr kumimoji="1" lang="ja-JP" altLang="en-US" dirty="0">
                <a:latin typeface="メイリオ" panose="020B0604030504040204" pitchFamily="50" charset="-128"/>
                <a:ea typeface="メイリオ" panose="020B0604030504040204" pitchFamily="50" charset="-128"/>
              </a:rPr>
              <a:t>：マスターデータを</a:t>
            </a:r>
            <a:r>
              <a:rPr kumimoji="1" lang="en-US" altLang="ja-JP" dirty="0">
                <a:latin typeface="メイリオ" panose="020B0604030504040204" pitchFamily="50" charset="-128"/>
                <a:ea typeface="メイリオ" panose="020B0604030504040204" pitchFamily="50" charset="-128"/>
              </a:rPr>
              <a:t>DB</a:t>
            </a:r>
            <a:r>
              <a:rPr kumimoji="1" lang="ja-JP" altLang="en-US" dirty="0">
                <a:latin typeface="メイリオ" panose="020B0604030504040204" pitchFamily="50" charset="-128"/>
                <a:ea typeface="メイリオ" panose="020B0604030504040204" pitchFamily="50" charset="-128"/>
              </a:rPr>
              <a:t>登録</a:t>
            </a:r>
            <a:endParaRPr kumimoji="1" lang="en-US" altLang="ja-JP" dirty="0">
              <a:latin typeface="メイリオ" panose="020B0604030504040204" pitchFamily="50" charset="-128"/>
              <a:ea typeface="メイリオ" panose="020B0604030504040204" pitchFamily="50" charset="-128"/>
            </a:endParaRPr>
          </a:p>
          <a:p>
            <a:pPr marL="342900" indent="-342900"/>
            <a:r>
              <a:rPr kumimoji="1" lang="en-US" altLang="ja-JP" dirty="0">
                <a:latin typeface="メイリオ" panose="020B0604030504040204" pitchFamily="50" charset="-128"/>
                <a:ea typeface="メイリオ" panose="020B0604030504040204" pitchFamily="50" charset="-128"/>
              </a:rPr>
              <a:t>deploy</a:t>
            </a:r>
            <a:r>
              <a:rPr kumimoji="1" lang="ja-JP" altLang="en-US" dirty="0">
                <a:latin typeface="メイリオ" panose="020B0604030504040204" pitchFamily="50" charset="-128"/>
                <a:ea typeface="メイリオ" panose="020B0604030504040204" pitchFamily="50" charset="-128"/>
              </a:rPr>
              <a:t>フェーズで以下を実施</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en-US" altLang="ja-JP" dirty="0">
                <a:latin typeface="メイリオ" panose="020B0604030504040204" pitchFamily="50" charset="-128"/>
                <a:ea typeface="メイリオ" panose="020B0604030504040204" pitchFamily="50" charset="-128"/>
              </a:rPr>
              <a:t>deploy-file</a:t>
            </a:r>
            <a:r>
              <a:rPr kumimoji="1" lang="ja-JP" altLang="en-US" dirty="0">
                <a:latin typeface="メイリオ" panose="020B0604030504040204" pitchFamily="50" charset="-128"/>
                <a:ea typeface="メイリオ" panose="020B0604030504040204" pitchFamily="50" charset="-128"/>
              </a:rPr>
              <a:t>：生成した</a:t>
            </a:r>
            <a:r>
              <a:rPr kumimoji="1" lang="en-US" altLang="ja-JP" dirty="0">
                <a:latin typeface="メイリオ" panose="020B0604030504040204" pitchFamily="50" charset="-128"/>
                <a:ea typeface="メイリオ" panose="020B0604030504040204" pitchFamily="50" charset="-128"/>
              </a:rPr>
              <a:t>Entity</a:t>
            </a:r>
            <a:r>
              <a:rPr kumimoji="1" lang="ja-JP" altLang="en-US" dirty="0">
                <a:latin typeface="メイリオ" panose="020B0604030504040204" pitchFamily="50" charset="-128"/>
                <a:ea typeface="メイリオ" panose="020B0604030504040204" pitchFamily="50" charset="-128"/>
              </a:rPr>
              <a:t>クラス</a:t>
            </a:r>
            <a:r>
              <a:rPr kumimoji="1" lang="en-US" altLang="ja-JP" dirty="0">
                <a:latin typeface="メイリオ" panose="020B0604030504040204" pitchFamily="50" charset="-128"/>
                <a:ea typeface="メイリオ" panose="020B0604030504040204" pitchFamily="50" charset="-128"/>
              </a:rPr>
              <a:t>jar</a:t>
            </a:r>
            <a:r>
              <a:rPr kumimoji="1" lang="ja-JP" altLang="en-US" dirty="0">
                <a:latin typeface="メイリオ" panose="020B0604030504040204" pitchFamily="50" charset="-128"/>
                <a:ea typeface="メイリオ" panose="020B0604030504040204" pitchFamily="50" charset="-128"/>
              </a:rPr>
              <a:t>のデプロイ</a:t>
            </a:r>
            <a:endParaRPr kumimoji="1" lang="en-US" altLang="ja-JP" dirty="0">
              <a:latin typeface="メイリオ" panose="020B0604030504040204" pitchFamily="50" charset="-128"/>
              <a:ea typeface="メイリオ" panose="020B0604030504040204" pitchFamily="50" charset="-128"/>
            </a:endParaRPr>
          </a:p>
          <a:p>
            <a:pPr marL="342900" lvl="1" indent="-342900"/>
            <a:endParaRPr kumimoji="1" lang="en-US" altLang="ja-JP" dirty="0">
              <a:latin typeface="メイリオ" panose="020B0604030504040204" pitchFamily="50" charset="-128"/>
              <a:ea typeface="メイリオ" panose="020B0604030504040204" pitchFamily="50" charset="-128"/>
            </a:endParaRPr>
          </a:p>
          <a:p>
            <a:pPr marL="342900" lvl="1" indent="-342900"/>
            <a:endParaRPr kumimoji="1" lang="en-US" altLang="ja-JP" dirty="0">
              <a:latin typeface="メイリオ" panose="020B0604030504040204" pitchFamily="50" charset="-128"/>
              <a:ea typeface="メイリオ" panose="020B0604030504040204" pitchFamily="50" charset="-128"/>
            </a:endParaRPr>
          </a:p>
          <a:p>
            <a:pPr marL="342900" lvl="1" indent="-342900"/>
            <a:endParaRPr kumimoji="1" lang="en-US" altLang="ja-JP"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Maven</a:t>
            </a:r>
            <a:r>
              <a:rPr lang="ja-JP" altLang="en-US" sz="2800" dirty="0">
                <a:solidFill>
                  <a:srgbClr val="19BBD5"/>
                </a:solidFill>
                <a:latin typeface="メイリオ" panose="020B0604030504040204" pitchFamily="50" charset="-128"/>
                <a:ea typeface="メイリオ" panose="020B0604030504040204" pitchFamily="50" charset="-128"/>
              </a:rPr>
              <a:t>のライフサイクル</a:t>
            </a:r>
            <a:endParaRPr lang="en" sz="2800" dirty="0">
              <a:solidFill>
                <a:srgbClr val="19BBD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3670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latin typeface="メイリオ" panose="020B0604030504040204" pitchFamily="50" charset="-128"/>
                <a:ea typeface="メイリオ" panose="020B0604030504040204" pitchFamily="50" charset="-128"/>
              </a:rPr>
              <a:t>よくつかうコマンド</a:t>
            </a:r>
          </a:p>
        </p:txBody>
      </p:sp>
      <p:sp>
        <p:nvSpPr>
          <p:cNvPr id="3" name="サブタイトル 2"/>
          <p:cNvSpPr>
            <a:spLocks noGrp="1"/>
          </p:cNvSpPr>
          <p:nvPr>
            <p:ph type="subTitle" idx="1"/>
          </p:nvPr>
        </p:nvSpPr>
        <p:spPr/>
        <p:txBody>
          <a:bodyPr/>
          <a:lstStyle/>
          <a:p>
            <a:r>
              <a:rPr kumimoji="1" lang="ja-JP" altLang="en-US" dirty="0">
                <a:latin typeface="メイリオ" panose="020B0604030504040204" pitchFamily="50" charset="-128"/>
                <a:ea typeface="メイリオ" panose="020B0604030504040204" pitchFamily="50" charset="-128"/>
              </a:rPr>
              <a:t>どんなコマンドを打てば？</a:t>
            </a:r>
          </a:p>
        </p:txBody>
      </p:sp>
    </p:spTree>
    <p:extLst>
      <p:ext uri="{BB962C8B-B14F-4D97-AF65-F5344CB8AC3E}">
        <p14:creationId xmlns:p14="http://schemas.microsoft.com/office/powerpoint/2010/main" val="66356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7092800" cy="4548077"/>
          </a:xfrm>
        </p:spPr>
        <p:txBody>
          <a:bodyPr anchor="t"/>
          <a:lstStyle/>
          <a:p>
            <a:pPr marL="342900" indent="-342900"/>
            <a:r>
              <a:rPr kumimoji="1" lang="en-US" altLang="ja-JP" dirty="0" err="1">
                <a:latin typeface="メイリオ" panose="020B0604030504040204" pitchFamily="50" charset="-128"/>
                <a:ea typeface="メイリオ" panose="020B0604030504040204" pitchFamily="50" charset="-128"/>
              </a:rPr>
              <a:t>mvn</a:t>
            </a:r>
            <a:r>
              <a:rPr kumimoji="1" lang="en-US" altLang="ja-JP" dirty="0">
                <a:latin typeface="メイリオ" panose="020B0604030504040204" pitchFamily="50" charset="-128"/>
                <a:ea typeface="メイリオ" panose="020B0604030504040204" pitchFamily="50" charset="-128"/>
              </a:rPr>
              <a:t> clean</a:t>
            </a:r>
          </a:p>
          <a:p>
            <a:pPr>
              <a:buNone/>
            </a:pP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Maven</a:t>
            </a:r>
            <a:r>
              <a:rPr kumimoji="1" lang="ja-JP" altLang="en-US" dirty="0">
                <a:latin typeface="メイリオ" panose="020B0604030504040204" pitchFamily="50" charset="-128"/>
                <a:ea typeface="メイリオ" panose="020B0604030504040204" pitchFamily="50" charset="-128"/>
              </a:rPr>
              <a:t>で生成したものを削除</a:t>
            </a:r>
            <a:endParaRPr kumimoji="1" lang="en-US" altLang="ja-JP" dirty="0">
              <a:latin typeface="メイリオ" panose="020B0604030504040204" pitchFamily="50" charset="-128"/>
              <a:ea typeface="メイリオ" panose="020B0604030504040204" pitchFamily="50" charset="-128"/>
            </a:endParaRPr>
          </a:p>
          <a:p>
            <a:pPr marL="342900" indent="-342900"/>
            <a:r>
              <a:rPr kumimoji="1" lang="en-US" altLang="ja-JP" dirty="0" err="1">
                <a:latin typeface="メイリオ" panose="020B0604030504040204" pitchFamily="50" charset="-128"/>
                <a:ea typeface="メイリオ" panose="020B0604030504040204" pitchFamily="50" charset="-128"/>
              </a:rPr>
              <a:t>mvn</a:t>
            </a:r>
            <a:r>
              <a:rPr kumimoji="1" lang="en-US" altLang="ja-JP" dirty="0">
                <a:latin typeface="メイリオ" panose="020B0604030504040204" pitchFamily="50" charset="-128"/>
                <a:ea typeface="メイリオ" panose="020B0604030504040204" pitchFamily="50" charset="-128"/>
              </a:rPr>
              <a:t> clean dependency resolve</a:t>
            </a:r>
          </a:p>
          <a:p>
            <a:pPr>
              <a:buNone/>
            </a:pP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pom.xml</a:t>
            </a:r>
            <a:r>
              <a:rPr kumimoji="1" lang="ja-JP" altLang="en-US" dirty="0">
                <a:latin typeface="メイリオ" panose="020B0604030504040204" pitchFamily="50" charset="-128"/>
                <a:ea typeface="メイリオ" panose="020B0604030504040204" pitchFamily="50" charset="-128"/>
              </a:rPr>
              <a:t>に記載した依存をリモートから取得</a:t>
            </a:r>
            <a:endParaRPr kumimoji="1" lang="en-US" altLang="ja-JP" dirty="0">
              <a:latin typeface="メイリオ" panose="020B0604030504040204" pitchFamily="50" charset="-128"/>
              <a:ea typeface="メイリオ" panose="020B0604030504040204" pitchFamily="50" charset="-128"/>
            </a:endParaRPr>
          </a:p>
          <a:p>
            <a:pPr marL="342900" indent="-342900"/>
            <a:r>
              <a:rPr kumimoji="1" lang="en-US" altLang="ja-JP" dirty="0" err="1">
                <a:latin typeface="メイリオ" panose="020B0604030504040204" pitchFamily="50" charset="-128"/>
                <a:ea typeface="メイリオ" panose="020B0604030504040204" pitchFamily="50" charset="-128"/>
              </a:rPr>
              <a:t>mvn</a:t>
            </a:r>
            <a:r>
              <a:rPr kumimoji="1" lang="en-US" altLang="ja-JP" dirty="0">
                <a:latin typeface="メイリオ" panose="020B0604030504040204" pitchFamily="50" charset="-128"/>
                <a:ea typeface="メイリオ" panose="020B0604030504040204" pitchFamily="50" charset="-128"/>
              </a:rPr>
              <a:t> clean verify</a:t>
            </a:r>
          </a:p>
          <a:p>
            <a:pPr>
              <a:buNone/>
            </a:pPr>
            <a:r>
              <a:rPr kumimoji="1" lang="ja-JP" altLang="en-US" dirty="0">
                <a:latin typeface="メイリオ" panose="020B0604030504040204" pitchFamily="50" charset="-128"/>
                <a:ea typeface="メイリオ" panose="020B0604030504040204" pitchFamily="50" charset="-128"/>
              </a:rPr>
              <a:t>　→精査まで実施</a:t>
            </a:r>
            <a:endParaRPr kumimoji="1" lang="en-US" altLang="ja-JP" dirty="0">
              <a:latin typeface="メイリオ" panose="020B0604030504040204" pitchFamily="50" charset="-128"/>
              <a:ea typeface="メイリオ" panose="020B0604030504040204" pitchFamily="50" charset="-128"/>
            </a:endParaRPr>
          </a:p>
          <a:p>
            <a:pPr marL="342900" indent="-342900"/>
            <a:r>
              <a:rPr kumimoji="1" lang="en-US" altLang="ja-JP" dirty="0" err="1">
                <a:latin typeface="メイリオ" panose="020B0604030504040204" pitchFamily="50" charset="-128"/>
                <a:ea typeface="メイリオ" panose="020B0604030504040204" pitchFamily="50" charset="-128"/>
              </a:rPr>
              <a:t>mvn</a:t>
            </a:r>
            <a:r>
              <a:rPr kumimoji="1" lang="en-US" altLang="ja-JP" dirty="0">
                <a:latin typeface="メイリオ" panose="020B0604030504040204" pitchFamily="50" charset="-128"/>
                <a:ea typeface="メイリオ" panose="020B0604030504040204" pitchFamily="50" charset="-128"/>
              </a:rPr>
              <a:t> clean package</a:t>
            </a:r>
          </a:p>
          <a:p>
            <a:pPr>
              <a:buNone/>
            </a:pP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jar or war</a:t>
            </a:r>
            <a:r>
              <a:rPr kumimoji="1" lang="ja-JP" altLang="en-US" dirty="0">
                <a:latin typeface="メイリオ" panose="020B0604030504040204" pitchFamily="50" charset="-128"/>
                <a:ea typeface="メイリオ" panose="020B0604030504040204" pitchFamily="50" charset="-128"/>
              </a:rPr>
              <a:t>を生成</a:t>
            </a:r>
            <a:endParaRPr kumimoji="1" lang="en-US" altLang="ja-JP" dirty="0">
              <a:latin typeface="メイリオ" panose="020B0604030504040204" pitchFamily="50" charset="-128"/>
              <a:ea typeface="メイリオ" panose="020B0604030504040204" pitchFamily="50" charset="-128"/>
            </a:endParaRPr>
          </a:p>
          <a:p>
            <a:pPr marL="342900" indent="-342900"/>
            <a:r>
              <a:rPr kumimoji="1" lang="en-US" altLang="ja-JP" dirty="0" err="1">
                <a:latin typeface="メイリオ" panose="020B0604030504040204" pitchFamily="50" charset="-128"/>
                <a:ea typeface="メイリオ" panose="020B0604030504040204" pitchFamily="50" charset="-128"/>
              </a:rPr>
              <a:t>mvn</a:t>
            </a:r>
            <a:r>
              <a:rPr kumimoji="1" lang="en-US" altLang="ja-JP" dirty="0">
                <a:latin typeface="メイリオ" panose="020B0604030504040204" pitchFamily="50" charset="-128"/>
                <a:ea typeface="メイリオ" panose="020B0604030504040204" pitchFamily="50" charset="-128"/>
              </a:rPr>
              <a:t> clean package –</a:t>
            </a:r>
            <a:r>
              <a:rPr kumimoji="1" lang="en-US" altLang="ja-JP" dirty="0" err="1">
                <a:latin typeface="メイリオ" panose="020B0604030504040204" pitchFamily="50" charset="-128"/>
                <a:ea typeface="メイリオ" panose="020B0604030504040204" pitchFamily="50" charset="-128"/>
              </a:rPr>
              <a:t>DskipTests</a:t>
            </a:r>
            <a:r>
              <a:rPr kumimoji="1" lang="en-US" altLang="ja-JP" dirty="0">
                <a:latin typeface="メイリオ" panose="020B0604030504040204" pitchFamily="50" charset="-128"/>
                <a:ea typeface="メイリオ" panose="020B0604030504040204" pitchFamily="50" charset="-128"/>
              </a:rPr>
              <a:t>=true</a:t>
            </a:r>
          </a:p>
          <a:p>
            <a:pPr>
              <a:buNone/>
            </a:pPr>
            <a:r>
              <a:rPr kumimoji="1" lang="ja-JP" altLang="en-US" dirty="0">
                <a:latin typeface="メイリオ" panose="020B0604030504040204" pitchFamily="50" charset="-128"/>
                <a:ea typeface="メイリオ" panose="020B0604030504040204" pitchFamily="50" charset="-128"/>
              </a:rPr>
              <a:t>　→テストをスキップして</a:t>
            </a:r>
            <a:r>
              <a:rPr kumimoji="1" lang="en-US" altLang="ja-JP" dirty="0">
                <a:latin typeface="メイリオ" panose="020B0604030504040204" pitchFamily="50" charset="-128"/>
                <a:ea typeface="メイリオ" panose="020B0604030504040204" pitchFamily="50" charset="-128"/>
              </a:rPr>
              <a:t>jar or war</a:t>
            </a:r>
            <a:r>
              <a:rPr kumimoji="1" lang="ja-JP" altLang="en-US" dirty="0">
                <a:latin typeface="メイリオ" panose="020B0604030504040204" pitchFamily="50" charset="-128"/>
                <a:ea typeface="メイリオ" panose="020B0604030504040204" pitchFamily="50" charset="-128"/>
              </a:rPr>
              <a:t>を生成</a:t>
            </a:r>
            <a:endParaRPr kumimoji="1" lang="en-US" altLang="ja-JP" dirty="0">
              <a:latin typeface="メイリオ" panose="020B0604030504040204" pitchFamily="50" charset="-128"/>
              <a:ea typeface="メイリオ" panose="020B0604030504040204" pitchFamily="50" charset="-128"/>
            </a:endParaRPr>
          </a:p>
          <a:p>
            <a:pPr marL="342900" indent="-342900"/>
            <a:r>
              <a:rPr kumimoji="1" lang="en-US" altLang="ja-JP" dirty="0" err="1">
                <a:latin typeface="メイリオ" panose="020B0604030504040204" pitchFamily="50" charset="-128"/>
                <a:ea typeface="メイリオ" panose="020B0604030504040204" pitchFamily="50" charset="-128"/>
              </a:rPr>
              <a:t>mvn</a:t>
            </a:r>
            <a:r>
              <a:rPr kumimoji="1" lang="en-US" altLang="ja-JP" dirty="0">
                <a:latin typeface="メイリオ" panose="020B0604030504040204" pitchFamily="50" charset="-128"/>
                <a:ea typeface="メイリオ" panose="020B0604030504040204" pitchFamily="50" charset="-128"/>
              </a:rPr>
              <a:t> clean package –P &lt;profile-id&gt;</a:t>
            </a:r>
          </a:p>
          <a:p>
            <a:pPr>
              <a:buNone/>
            </a:pP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profile-id</a:t>
            </a:r>
            <a:r>
              <a:rPr kumimoji="1" lang="ja-JP" altLang="en-US" dirty="0">
                <a:latin typeface="メイリオ" panose="020B0604030504040204" pitchFamily="50" charset="-128"/>
                <a:ea typeface="メイリオ" panose="020B0604030504040204" pitchFamily="50" charset="-128"/>
              </a:rPr>
              <a:t>で指定した環境用</a:t>
            </a:r>
            <a:r>
              <a:rPr kumimoji="1" lang="en-US" altLang="ja-JP" dirty="0">
                <a:latin typeface="メイリオ" panose="020B0604030504040204" pitchFamily="50" charset="-128"/>
                <a:ea typeface="メイリオ" panose="020B0604030504040204" pitchFamily="50" charset="-128"/>
              </a:rPr>
              <a:t>jar or war</a:t>
            </a:r>
            <a:r>
              <a:rPr kumimoji="1" lang="ja-JP" altLang="en-US" dirty="0">
                <a:latin typeface="メイリオ" panose="020B0604030504040204" pitchFamily="50" charset="-128"/>
                <a:ea typeface="メイリオ" panose="020B0604030504040204" pitchFamily="50" charset="-128"/>
              </a:rPr>
              <a:t>生成</a:t>
            </a:r>
            <a:endParaRPr kumimoji="1" lang="en-US" altLang="ja-JP"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ja-JP" altLang="en-US" sz="2800" dirty="0">
                <a:solidFill>
                  <a:srgbClr val="19BBD5"/>
                </a:solidFill>
                <a:latin typeface="メイリオ" panose="020B0604030504040204" pitchFamily="50" charset="-128"/>
                <a:ea typeface="メイリオ" panose="020B0604030504040204" pitchFamily="50" charset="-128"/>
              </a:rPr>
              <a:t>よくつかうコマンド</a:t>
            </a:r>
            <a:endParaRPr lang="en" sz="2800" dirty="0">
              <a:solidFill>
                <a:srgbClr val="19BBD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2146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Shape 1669"/>
          <p:cNvSpPr txBox="1">
            <a:spLocks noGrp="1"/>
          </p:cNvSpPr>
          <p:nvPr>
            <p:ph type="ctrTitle" idx="4294967295"/>
          </p:nvPr>
        </p:nvSpPr>
        <p:spPr>
          <a:xfrm>
            <a:off x="3152775" y="1354750"/>
            <a:ext cx="4562099" cy="1159799"/>
          </a:xfrm>
          <a:prstGeom prst="rect">
            <a:avLst/>
          </a:prstGeom>
        </p:spPr>
        <p:txBody>
          <a:bodyPr lIns="91425" tIns="91425" rIns="91425" bIns="91425" anchor="b" anchorCtr="0">
            <a:noAutofit/>
          </a:bodyPr>
          <a:lstStyle/>
          <a:p>
            <a:pPr lvl="0" rtl="0">
              <a:spcBef>
                <a:spcPts val="0"/>
              </a:spcBef>
              <a:buNone/>
            </a:pPr>
            <a:r>
              <a:rPr lang="en" sz="8000"/>
              <a:t>Thanks!</a:t>
            </a:r>
          </a:p>
        </p:txBody>
      </p:sp>
      <p:sp>
        <p:nvSpPr>
          <p:cNvPr id="1670" name="Shape 1670"/>
          <p:cNvSpPr txBox="1">
            <a:spLocks noGrp="1"/>
          </p:cNvSpPr>
          <p:nvPr>
            <p:ph type="body" idx="4294967295"/>
          </p:nvPr>
        </p:nvSpPr>
        <p:spPr>
          <a:xfrm>
            <a:off x="3286467" y="2400250"/>
            <a:ext cx="4562099" cy="2461500"/>
          </a:xfrm>
          <a:prstGeom prst="rect">
            <a:avLst/>
          </a:prstGeom>
        </p:spPr>
        <p:txBody>
          <a:bodyPr lIns="91425" tIns="91425" rIns="91425" bIns="91425" anchor="t" anchorCtr="0">
            <a:noAutofit/>
          </a:bodyPr>
          <a:lstStyle/>
          <a:p>
            <a:pPr lvl="0" rtl="0">
              <a:spcBef>
                <a:spcPts val="0"/>
              </a:spcBef>
              <a:buNone/>
            </a:pPr>
            <a:r>
              <a:rPr lang="en" sz="3600" b="1"/>
              <a:t>Any questions?</a:t>
            </a:r>
          </a:p>
          <a:p>
            <a:pPr lvl="0" rtl="0">
              <a:spcBef>
                <a:spcPts val="0"/>
              </a:spcBef>
              <a:buClr>
                <a:schemeClr val="dk1"/>
              </a:buClr>
              <a:buSzPct val="78571"/>
              <a:buFont typeface="Arial"/>
              <a:buNone/>
            </a:pPr>
            <a:r>
              <a:rPr lang="en"/>
              <a:t>You can find me at:</a:t>
            </a:r>
          </a:p>
          <a:p>
            <a:pPr marL="457200" lvl="0" indent="-228600" rtl="0">
              <a:spcBef>
                <a:spcPts val="0"/>
              </a:spcBef>
            </a:pPr>
            <a:r>
              <a:rPr lang="en"/>
              <a:t>@username</a:t>
            </a:r>
          </a:p>
          <a:p>
            <a:pPr marL="457200" lvl="0" indent="-228600" rtl="0">
              <a:spcBef>
                <a:spcPts val="0"/>
              </a:spcBef>
            </a:pPr>
            <a:r>
              <a:rPr lang="en"/>
              <a:t>user@mail.me</a:t>
            </a:r>
          </a:p>
        </p:txBody>
      </p:sp>
      <p:grpSp>
        <p:nvGrpSpPr>
          <p:cNvPr id="1671" name="Shape 1671"/>
          <p:cNvGrpSpPr/>
          <p:nvPr/>
        </p:nvGrpSpPr>
        <p:grpSpPr>
          <a:xfrm flipH="1">
            <a:off x="905355" y="670081"/>
            <a:ext cx="2152304" cy="1864573"/>
            <a:chOff x="4088875" y="1431100"/>
            <a:chExt cx="3293000" cy="2852775"/>
          </a:xfrm>
        </p:grpSpPr>
        <p:sp>
          <p:nvSpPr>
            <p:cNvPr id="1672" name="Shape 1672"/>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a:p>
          </p:txBody>
        </p:sp>
        <p:sp>
          <p:nvSpPr>
            <p:cNvPr id="1673" name="Shape 1673"/>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a:p>
          </p:txBody>
        </p:sp>
        <p:sp>
          <p:nvSpPr>
            <p:cNvPr id="1674" name="Shape 1674"/>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a:p>
          </p:txBody>
        </p:sp>
        <p:sp>
          <p:nvSpPr>
            <p:cNvPr id="1675" name="Shape 1675"/>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a:p>
          </p:txBody>
        </p:sp>
        <p:sp>
          <p:nvSpPr>
            <p:cNvPr id="1676" name="Shape 1676"/>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a:p>
          </p:txBody>
        </p:sp>
        <p:sp>
          <p:nvSpPr>
            <p:cNvPr id="1677" name="Shape 1677"/>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a:p>
          </p:txBody>
        </p:sp>
        <p:sp>
          <p:nvSpPr>
            <p:cNvPr id="1678" name="Shape 1678"/>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a:p>
          </p:txBody>
        </p:sp>
        <p:sp>
          <p:nvSpPr>
            <p:cNvPr id="1679" name="Shape 1679"/>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a:p>
          </p:txBody>
        </p:sp>
        <p:sp>
          <p:nvSpPr>
            <p:cNvPr id="1680" name="Shape 1680"/>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a:p>
          </p:txBody>
        </p:sp>
        <p:sp>
          <p:nvSpPr>
            <p:cNvPr id="1681" name="Shape 1681"/>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a:p>
          </p:txBody>
        </p:sp>
        <p:sp>
          <p:nvSpPr>
            <p:cNvPr id="1682" name="Shape 1682"/>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a:p>
          </p:txBody>
        </p:sp>
        <p:sp>
          <p:nvSpPr>
            <p:cNvPr id="1683" name="Shape 1683"/>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a:p>
          </p:txBody>
        </p:sp>
        <p:sp>
          <p:nvSpPr>
            <p:cNvPr id="1684" name="Shape 1684"/>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a:p>
          </p:txBody>
        </p:sp>
        <p:sp>
          <p:nvSpPr>
            <p:cNvPr id="1685" name="Shape 1685"/>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a:p>
          </p:txBody>
        </p:sp>
        <p:sp>
          <p:nvSpPr>
            <p:cNvPr id="1686" name="Shape 1686"/>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a:p>
          </p:txBody>
        </p:sp>
        <p:sp>
          <p:nvSpPr>
            <p:cNvPr id="1687" name="Shape 1687"/>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a:p>
          </p:txBody>
        </p:sp>
        <p:sp>
          <p:nvSpPr>
            <p:cNvPr id="1688" name="Shape 1688"/>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a:p>
          </p:txBody>
        </p:sp>
        <p:sp>
          <p:nvSpPr>
            <p:cNvPr id="1689" name="Shape 1689"/>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a:p>
          </p:txBody>
        </p:sp>
        <p:sp>
          <p:nvSpPr>
            <p:cNvPr id="1690" name="Shape 1690"/>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a:p>
          </p:txBody>
        </p:sp>
        <p:sp>
          <p:nvSpPr>
            <p:cNvPr id="1691" name="Shape 1691"/>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a:p>
          </p:txBody>
        </p:sp>
        <p:sp>
          <p:nvSpPr>
            <p:cNvPr id="1692" name="Shape 1692"/>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a:p>
          </p:txBody>
        </p:sp>
        <p:sp>
          <p:nvSpPr>
            <p:cNvPr id="1693" name="Shape 1693"/>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a:p>
          </p:txBody>
        </p:sp>
        <p:sp>
          <p:nvSpPr>
            <p:cNvPr id="1694" name="Shape 1694"/>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a:p>
          </p:txBody>
        </p:sp>
        <p:sp>
          <p:nvSpPr>
            <p:cNvPr id="1695" name="Shape 1695"/>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696" name="Shape 1696"/>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a:p>
          </p:txBody>
        </p:sp>
        <p:sp>
          <p:nvSpPr>
            <p:cNvPr id="1697" name="Shape 1697"/>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a:p>
          </p:txBody>
        </p:sp>
        <p:sp>
          <p:nvSpPr>
            <p:cNvPr id="1698" name="Shape 1698"/>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a:p>
          </p:txBody>
        </p:sp>
        <p:sp>
          <p:nvSpPr>
            <p:cNvPr id="1699" name="Shape 1699"/>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a:p>
          </p:txBody>
        </p:sp>
        <p:sp>
          <p:nvSpPr>
            <p:cNvPr id="1700" name="Shape 1700"/>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a:p>
          </p:txBody>
        </p:sp>
        <p:sp>
          <p:nvSpPr>
            <p:cNvPr id="1701" name="Shape 1701"/>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a:p>
          </p:txBody>
        </p:sp>
        <p:sp>
          <p:nvSpPr>
            <p:cNvPr id="1702" name="Shape 1702"/>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a:p>
          </p:txBody>
        </p:sp>
        <p:sp>
          <p:nvSpPr>
            <p:cNvPr id="1703" name="Shape 1703"/>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a:p>
          </p:txBody>
        </p:sp>
        <p:sp>
          <p:nvSpPr>
            <p:cNvPr id="1704" name="Shape 1704"/>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a:p>
          </p:txBody>
        </p:sp>
        <p:sp>
          <p:nvSpPr>
            <p:cNvPr id="1705" name="Shape 1705"/>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a:p>
          </p:txBody>
        </p:sp>
        <p:sp>
          <p:nvSpPr>
            <p:cNvPr id="1706" name="Shape 1706"/>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a:p>
          </p:txBody>
        </p:sp>
        <p:sp>
          <p:nvSpPr>
            <p:cNvPr id="1707" name="Shape 1707"/>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a:p>
          </p:txBody>
        </p:sp>
        <p:sp>
          <p:nvSpPr>
            <p:cNvPr id="1708" name="Shape 1708"/>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a:p>
          </p:txBody>
        </p:sp>
        <p:sp>
          <p:nvSpPr>
            <p:cNvPr id="1709" name="Shape 1709"/>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a:p>
          </p:txBody>
        </p:sp>
        <p:sp>
          <p:nvSpPr>
            <p:cNvPr id="1710" name="Shape 1710"/>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a:p>
          </p:txBody>
        </p:sp>
        <p:sp>
          <p:nvSpPr>
            <p:cNvPr id="1711" name="Shape 1711"/>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a:p>
          </p:txBody>
        </p:sp>
        <p:sp>
          <p:nvSpPr>
            <p:cNvPr id="1712" name="Shape 1712"/>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a:p>
          </p:txBody>
        </p:sp>
        <p:sp>
          <p:nvSpPr>
            <p:cNvPr id="1713" name="Shape 1713"/>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a:p>
          </p:txBody>
        </p:sp>
        <p:sp>
          <p:nvSpPr>
            <p:cNvPr id="1714" name="Shape 1714"/>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a:p>
          </p:txBody>
        </p:sp>
        <p:sp>
          <p:nvSpPr>
            <p:cNvPr id="1715" name="Shape 1715"/>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a:p>
          </p:txBody>
        </p:sp>
        <p:sp>
          <p:nvSpPr>
            <p:cNvPr id="1716" name="Shape 1716"/>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a:p>
          </p:txBody>
        </p:sp>
        <p:sp>
          <p:nvSpPr>
            <p:cNvPr id="1717" name="Shape 1717"/>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a:p>
          </p:txBody>
        </p:sp>
        <p:sp>
          <p:nvSpPr>
            <p:cNvPr id="1718" name="Shape 1718"/>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a:p>
          </p:txBody>
        </p:sp>
      </p:grpSp>
      <p:sp>
        <p:nvSpPr>
          <p:cNvPr id="1719" name="Shape 1719"/>
          <p:cNvSpPr/>
          <p:nvPr/>
        </p:nvSpPr>
        <p:spPr>
          <a:xfrm>
            <a:off x="1591718" y="1212579"/>
            <a:ext cx="779560" cy="77956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546"/>
        <p:cNvGrpSpPr/>
        <p:nvPr/>
      </p:nvGrpSpPr>
      <p:grpSpPr>
        <a:xfrm>
          <a:off x="0" y="0"/>
          <a:ext cx="0" cy="0"/>
          <a:chOff x="0" y="0"/>
          <a:chExt cx="0" cy="0"/>
        </a:xfrm>
      </p:grpSpPr>
      <p:sp>
        <p:nvSpPr>
          <p:cNvPr id="1547" name="Shape 1547"/>
          <p:cNvSpPr txBox="1">
            <a:spLocks noGrp="1"/>
          </p:cNvSpPr>
          <p:nvPr>
            <p:ph type="title"/>
          </p:nvPr>
        </p:nvSpPr>
        <p:spPr>
          <a:xfrm>
            <a:off x="1732700" y="821200"/>
            <a:ext cx="4944300" cy="645300"/>
          </a:xfrm>
          <a:prstGeom prst="rect">
            <a:avLst/>
          </a:prstGeom>
        </p:spPr>
        <p:txBody>
          <a:bodyPr lIns="91425" tIns="91425" rIns="91425" bIns="91425" anchor="t" anchorCtr="0">
            <a:noAutofit/>
          </a:bodyPr>
          <a:lstStyle/>
          <a:p>
            <a:pPr lvl="0" rtl="0">
              <a:spcBef>
                <a:spcPts val="0"/>
              </a:spcBef>
              <a:buNone/>
            </a:pPr>
            <a:r>
              <a:rPr lang="en"/>
              <a:t>And tables to compare data</a:t>
            </a:r>
          </a:p>
        </p:txBody>
      </p:sp>
      <p:graphicFrame>
        <p:nvGraphicFramePr>
          <p:cNvPr id="1548" name="Shape 1548"/>
          <p:cNvGraphicFramePr/>
          <p:nvPr/>
        </p:nvGraphicFramePr>
        <p:xfrm>
          <a:off x="1852600" y="2397881"/>
          <a:ext cx="5305400" cy="1818400"/>
        </p:xfrm>
        <a:graphic>
          <a:graphicData uri="http://schemas.openxmlformats.org/drawingml/2006/table">
            <a:tbl>
              <a:tblPr>
                <a:noFill/>
                <a:tableStyleId>{BA7A2DF9-B850-4299-A085-9E5FDA94D32A}</a:tableStyleId>
              </a:tblPr>
              <a:tblGrid>
                <a:gridCol w="1326350">
                  <a:extLst>
                    <a:ext uri="{9D8B030D-6E8A-4147-A177-3AD203B41FA5}">
                      <a16:colId xmlns:a16="http://schemas.microsoft.com/office/drawing/2014/main" val="20000"/>
                    </a:ext>
                  </a:extLst>
                </a:gridCol>
                <a:gridCol w="1326350">
                  <a:extLst>
                    <a:ext uri="{9D8B030D-6E8A-4147-A177-3AD203B41FA5}">
                      <a16:colId xmlns:a16="http://schemas.microsoft.com/office/drawing/2014/main" val="20001"/>
                    </a:ext>
                  </a:extLst>
                </a:gridCol>
                <a:gridCol w="1326350">
                  <a:extLst>
                    <a:ext uri="{9D8B030D-6E8A-4147-A177-3AD203B41FA5}">
                      <a16:colId xmlns:a16="http://schemas.microsoft.com/office/drawing/2014/main" val="20002"/>
                    </a:ext>
                  </a:extLst>
                </a:gridCol>
                <a:gridCol w="1326350">
                  <a:extLst>
                    <a:ext uri="{9D8B030D-6E8A-4147-A177-3AD203B41FA5}">
                      <a16:colId xmlns:a16="http://schemas.microsoft.com/office/drawing/2014/main" val="20003"/>
                    </a:ext>
                  </a:extLst>
                </a:gridCol>
              </a:tblGrid>
              <a:tr h="454600">
                <a:tc>
                  <a:txBody>
                    <a:bodyPr/>
                    <a:lstStyle/>
                    <a:p>
                      <a:pPr lvl="0">
                        <a:spcBef>
                          <a:spcPts val="0"/>
                        </a:spcBef>
                        <a:buNone/>
                      </a:pP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tcPr>
                </a:tc>
                <a:tc>
                  <a:txBody>
                    <a:bodyPr/>
                    <a:lstStyle/>
                    <a:p>
                      <a:pPr lvl="0" algn="ctr">
                        <a:spcBef>
                          <a:spcPts val="0"/>
                        </a:spcBef>
                        <a:buNone/>
                      </a:pPr>
                      <a:r>
                        <a:rPr lang="en">
                          <a:solidFill>
                            <a:srgbClr val="C6DAEC"/>
                          </a:solidFill>
                          <a:latin typeface="Muli"/>
                          <a:ea typeface="Muli"/>
                          <a:cs typeface="Muli"/>
                          <a:sym typeface="Muli"/>
                        </a:rPr>
                        <a:t>A</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tcPr>
                </a:tc>
                <a:tc>
                  <a:txBody>
                    <a:bodyPr/>
                    <a:lstStyle/>
                    <a:p>
                      <a:pPr lvl="0" algn="ctr">
                        <a:spcBef>
                          <a:spcPts val="0"/>
                        </a:spcBef>
                        <a:buNone/>
                      </a:pPr>
                      <a:r>
                        <a:rPr lang="en">
                          <a:solidFill>
                            <a:srgbClr val="C6DAEC"/>
                          </a:solidFill>
                          <a:latin typeface="Muli"/>
                          <a:ea typeface="Muli"/>
                          <a:cs typeface="Muli"/>
                          <a:sym typeface="Muli"/>
                        </a:rPr>
                        <a:t>B</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tcPr>
                </a:tc>
                <a:tc>
                  <a:txBody>
                    <a:bodyPr/>
                    <a:lstStyle/>
                    <a:p>
                      <a:pPr lvl="0" algn="ctr">
                        <a:spcBef>
                          <a:spcPts val="0"/>
                        </a:spcBef>
                        <a:buNone/>
                      </a:pPr>
                      <a:r>
                        <a:rPr lang="en">
                          <a:solidFill>
                            <a:srgbClr val="C6DAEC"/>
                          </a:solidFill>
                          <a:latin typeface="Muli"/>
                          <a:ea typeface="Muli"/>
                          <a:cs typeface="Muli"/>
                          <a:sym typeface="Muli"/>
                        </a:rPr>
                        <a:t>C</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tcPr>
                </a:tc>
                <a:extLst>
                  <a:ext uri="{0D108BD9-81ED-4DB2-BD59-A6C34878D82A}">
                    <a16:rowId xmlns:a16="http://schemas.microsoft.com/office/drawing/2014/main" val="10000"/>
                  </a:ext>
                </a:extLst>
              </a:tr>
              <a:tr h="454600">
                <a:tc>
                  <a:txBody>
                    <a:bodyPr/>
                    <a:lstStyle/>
                    <a:p>
                      <a:pPr lvl="0" algn="r">
                        <a:spcBef>
                          <a:spcPts val="0"/>
                        </a:spcBef>
                        <a:buNone/>
                      </a:pPr>
                      <a:r>
                        <a:rPr lang="en">
                          <a:solidFill>
                            <a:srgbClr val="C6DAEC"/>
                          </a:solidFill>
                          <a:latin typeface="Muli"/>
                          <a:ea typeface="Muli"/>
                          <a:cs typeface="Muli"/>
                          <a:sym typeface="Muli"/>
                        </a:rPr>
                        <a:t>Yellow</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solidFill>
                      <a:srgbClr val="184769"/>
                    </a:solidFill>
                  </a:tcPr>
                </a:tc>
                <a:tc>
                  <a:txBody>
                    <a:bodyPr/>
                    <a:lstStyle/>
                    <a:p>
                      <a:pPr lvl="0" algn="ctr">
                        <a:spcBef>
                          <a:spcPts val="0"/>
                        </a:spcBef>
                        <a:buNone/>
                      </a:pPr>
                      <a:r>
                        <a:rPr lang="en" sz="1800">
                          <a:solidFill>
                            <a:srgbClr val="FFFFFF"/>
                          </a:solidFill>
                          <a:latin typeface="Muli"/>
                          <a:ea typeface="Muli"/>
                          <a:cs typeface="Muli"/>
                          <a:sym typeface="Muli"/>
                        </a:rPr>
                        <a:t>10</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solidFill>
                      <a:srgbClr val="184769"/>
                    </a:solidFill>
                  </a:tcPr>
                </a:tc>
                <a:tc>
                  <a:txBody>
                    <a:bodyPr/>
                    <a:lstStyle/>
                    <a:p>
                      <a:pPr lvl="0" algn="ctr">
                        <a:spcBef>
                          <a:spcPts val="0"/>
                        </a:spcBef>
                        <a:buNone/>
                      </a:pPr>
                      <a:r>
                        <a:rPr lang="en" sz="1800">
                          <a:solidFill>
                            <a:srgbClr val="FFFFFF"/>
                          </a:solidFill>
                          <a:latin typeface="Muli"/>
                          <a:ea typeface="Muli"/>
                          <a:cs typeface="Muli"/>
                          <a:sym typeface="Muli"/>
                        </a:rPr>
                        <a:t>20</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solidFill>
                      <a:srgbClr val="184769"/>
                    </a:solidFill>
                  </a:tcPr>
                </a:tc>
                <a:tc>
                  <a:txBody>
                    <a:bodyPr/>
                    <a:lstStyle/>
                    <a:p>
                      <a:pPr lvl="0" algn="ctr">
                        <a:spcBef>
                          <a:spcPts val="0"/>
                        </a:spcBef>
                        <a:buNone/>
                      </a:pPr>
                      <a:r>
                        <a:rPr lang="en" sz="1800">
                          <a:solidFill>
                            <a:srgbClr val="FFFFFF"/>
                          </a:solidFill>
                          <a:latin typeface="Muli"/>
                          <a:ea typeface="Muli"/>
                          <a:cs typeface="Muli"/>
                          <a:sym typeface="Muli"/>
                        </a:rPr>
                        <a:t>7</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solidFill>
                      <a:srgbClr val="184769"/>
                    </a:solidFill>
                  </a:tcPr>
                </a:tc>
                <a:extLst>
                  <a:ext uri="{0D108BD9-81ED-4DB2-BD59-A6C34878D82A}">
                    <a16:rowId xmlns:a16="http://schemas.microsoft.com/office/drawing/2014/main" val="10001"/>
                  </a:ext>
                </a:extLst>
              </a:tr>
              <a:tr h="454600">
                <a:tc>
                  <a:txBody>
                    <a:bodyPr/>
                    <a:lstStyle/>
                    <a:p>
                      <a:pPr lvl="0" algn="r">
                        <a:spcBef>
                          <a:spcPts val="0"/>
                        </a:spcBef>
                        <a:buNone/>
                      </a:pPr>
                      <a:r>
                        <a:rPr lang="en" dirty="0">
                          <a:solidFill>
                            <a:srgbClr val="C6DAEC"/>
                          </a:solidFill>
                          <a:latin typeface="Muli"/>
                          <a:ea typeface="Muli"/>
                          <a:cs typeface="Muli"/>
                          <a:sym typeface="Muli"/>
                        </a:rPr>
                        <a:t>Blue</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tcPr>
                </a:tc>
                <a:tc>
                  <a:txBody>
                    <a:bodyPr/>
                    <a:lstStyle/>
                    <a:p>
                      <a:pPr lvl="0" algn="ctr">
                        <a:spcBef>
                          <a:spcPts val="0"/>
                        </a:spcBef>
                        <a:buNone/>
                      </a:pPr>
                      <a:r>
                        <a:rPr lang="en" sz="1800">
                          <a:solidFill>
                            <a:srgbClr val="FFFFFF"/>
                          </a:solidFill>
                          <a:latin typeface="Muli"/>
                          <a:ea typeface="Muli"/>
                          <a:cs typeface="Muli"/>
                          <a:sym typeface="Muli"/>
                        </a:rPr>
                        <a:t>30</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tcPr>
                </a:tc>
                <a:tc>
                  <a:txBody>
                    <a:bodyPr/>
                    <a:lstStyle/>
                    <a:p>
                      <a:pPr lvl="0" algn="ctr">
                        <a:spcBef>
                          <a:spcPts val="0"/>
                        </a:spcBef>
                        <a:buNone/>
                      </a:pPr>
                      <a:r>
                        <a:rPr lang="en" sz="1800">
                          <a:solidFill>
                            <a:srgbClr val="FFFFFF"/>
                          </a:solidFill>
                          <a:latin typeface="Muli"/>
                          <a:ea typeface="Muli"/>
                          <a:cs typeface="Muli"/>
                          <a:sym typeface="Muli"/>
                        </a:rPr>
                        <a:t>15</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tcPr>
                </a:tc>
                <a:tc>
                  <a:txBody>
                    <a:bodyPr/>
                    <a:lstStyle/>
                    <a:p>
                      <a:pPr lvl="0" algn="ctr">
                        <a:spcBef>
                          <a:spcPts val="0"/>
                        </a:spcBef>
                        <a:buNone/>
                      </a:pPr>
                      <a:r>
                        <a:rPr lang="en" sz="1800">
                          <a:solidFill>
                            <a:srgbClr val="FFFFFF"/>
                          </a:solidFill>
                          <a:latin typeface="Muli"/>
                          <a:ea typeface="Muli"/>
                          <a:cs typeface="Muli"/>
                          <a:sym typeface="Muli"/>
                        </a:rPr>
                        <a:t>10</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alpha val="0"/>
                        </a:srgbClr>
                      </a:solidFill>
                      <a:prstDash val="solid"/>
                      <a:round/>
                      <a:headEnd type="none" w="med" len="med"/>
                      <a:tailEnd type="none" w="med" len="med"/>
                    </a:lnB>
                  </a:tcPr>
                </a:tc>
                <a:extLst>
                  <a:ext uri="{0D108BD9-81ED-4DB2-BD59-A6C34878D82A}">
                    <a16:rowId xmlns:a16="http://schemas.microsoft.com/office/drawing/2014/main" val="10002"/>
                  </a:ext>
                </a:extLst>
              </a:tr>
              <a:tr h="454600">
                <a:tc>
                  <a:txBody>
                    <a:bodyPr/>
                    <a:lstStyle/>
                    <a:p>
                      <a:pPr lvl="0" algn="r" rtl="0">
                        <a:spcBef>
                          <a:spcPts val="0"/>
                        </a:spcBef>
                        <a:buNone/>
                      </a:pPr>
                      <a:r>
                        <a:rPr lang="en">
                          <a:solidFill>
                            <a:srgbClr val="C6DAEC"/>
                          </a:solidFill>
                          <a:latin typeface="Muli"/>
                          <a:ea typeface="Muli"/>
                          <a:cs typeface="Muli"/>
                          <a:sym typeface="Muli"/>
                        </a:rPr>
                        <a:t>Orange</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solidFill>
                      <a:prstDash val="solid"/>
                      <a:round/>
                      <a:headEnd type="none" w="med" len="med"/>
                      <a:tailEnd type="none" w="med" len="med"/>
                    </a:lnB>
                    <a:solidFill>
                      <a:srgbClr val="184769"/>
                    </a:solidFill>
                  </a:tcPr>
                </a:tc>
                <a:tc>
                  <a:txBody>
                    <a:bodyPr/>
                    <a:lstStyle/>
                    <a:p>
                      <a:pPr lvl="0" algn="ctr" rtl="0">
                        <a:spcBef>
                          <a:spcPts val="0"/>
                        </a:spcBef>
                        <a:buNone/>
                      </a:pPr>
                      <a:r>
                        <a:rPr lang="en" sz="1800">
                          <a:solidFill>
                            <a:srgbClr val="FFFFFF"/>
                          </a:solidFill>
                          <a:latin typeface="Muli"/>
                          <a:ea typeface="Muli"/>
                          <a:cs typeface="Muli"/>
                          <a:sym typeface="Muli"/>
                        </a:rPr>
                        <a:t>5</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solidFill>
                      <a:prstDash val="solid"/>
                      <a:round/>
                      <a:headEnd type="none" w="med" len="med"/>
                      <a:tailEnd type="none" w="med" len="med"/>
                    </a:lnB>
                    <a:solidFill>
                      <a:srgbClr val="184769"/>
                    </a:solidFill>
                  </a:tcPr>
                </a:tc>
                <a:tc>
                  <a:txBody>
                    <a:bodyPr/>
                    <a:lstStyle/>
                    <a:p>
                      <a:pPr lvl="0" algn="ctr" rtl="0">
                        <a:spcBef>
                          <a:spcPts val="0"/>
                        </a:spcBef>
                        <a:buNone/>
                      </a:pPr>
                      <a:r>
                        <a:rPr lang="en" sz="1800">
                          <a:solidFill>
                            <a:srgbClr val="FFFFFF"/>
                          </a:solidFill>
                          <a:latin typeface="Muli"/>
                          <a:ea typeface="Muli"/>
                          <a:cs typeface="Muli"/>
                          <a:sym typeface="Muli"/>
                        </a:rPr>
                        <a:t>24</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solidFill>
                      <a:prstDash val="solid"/>
                      <a:round/>
                      <a:headEnd type="none" w="med" len="med"/>
                      <a:tailEnd type="none" w="med" len="med"/>
                    </a:lnB>
                    <a:solidFill>
                      <a:srgbClr val="184769"/>
                    </a:solidFill>
                  </a:tcPr>
                </a:tc>
                <a:tc>
                  <a:txBody>
                    <a:bodyPr/>
                    <a:lstStyle/>
                    <a:p>
                      <a:pPr lvl="0" algn="ctr" rtl="0">
                        <a:spcBef>
                          <a:spcPts val="0"/>
                        </a:spcBef>
                        <a:buNone/>
                      </a:pPr>
                      <a:r>
                        <a:rPr lang="en" sz="1800" dirty="0">
                          <a:solidFill>
                            <a:srgbClr val="FFFFFF"/>
                          </a:solidFill>
                          <a:latin typeface="Muli"/>
                          <a:ea typeface="Muli"/>
                          <a:cs typeface="Muli"/>
                          <a:sym typeface="Muli"/>
                        </a:rPr>
                        <a:t>16</a:t>
                      </a:r>
                    </a:p>
                  </a:txBody>
                  <a:tcPr marL="91425" marR="91425" marT="68575" marB="68575" anchor="ctr">
                    <a:lnL w="19050" cap="flat" cmpd="sng">
                      <a:solidFill>
                        <a:srgbClr val="19BBD5"/>
                      </a:solidFill>
                      <a:prstDash val="solid"/>
                      <a:round/>
                      <a:headEnd type="none" w="med" len="med"/>
                      <a:tailEnd type="none" w="med" len="med"/>
                    </a:lnL>
                    <a:lnR w="19050" cap="flat" cmpd="sng">
                      <a:solidFill>
                        <a:srgbClr val="19BBD5"/>
                      </a:solidFill>
                      <a:prstDash val="solid"/>
                      <a:round/>
                      <a:headEnd type="none" w="med" len="med"/>
                      <a:tailEnd type="none" w="med" len="med"/>
                    </a:lnR>
                    <a:lnT w="19050" cap="flat" cmpd="sng">
                      <a:solidFill>
                        <a:srgbClr val="19BBD5">
                          <a:alpha val="0"/>
                        </a:srgbClr>
                      </a:solidFill>
                      <a:prstDash val="solid"/>
                      <a:round/>
                      <a:headEnd type="none" w="med" len="med"/>
                      <a:tailEnd type="none" w="med" len="med"/>
                    </a:lnT>
                    <a:lnB w="19050" cap="flat" cmpd="sng">
                      <a:solidFill>
                        <a:srgbClr val="19BBD5"/>
                      </a:solidFill>
                      <a:prstDash val="solid"/>
                      <a:round/>
                      <a:headEnd type="none" w="med" len="med"/>
                      <a:tailEnd type="none" w="med" len="med"/>
                    </a:lnB>
                    <a:solidFill>
                      <a:srgbClr val="184769"/>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29"/>
        <p:cNvGrpSpPr/>
        <p:nvPr/>
      </p:nvGrpSpPr>
      <p:grpSpPr>
        <a:xfrm>
          <a:off x="0" y="0"/>
          <a:ext cx="0" cy="0"/>
          <a:chOff x="0" y="0"/>
          <a:chExt cx="0" cy="0"/>
        </a:xfrm>
      </p:grpSpPr>
      <p:sp>
        <p:nvSpPr>
          <p:cNvPr id="1730" name="Shape 1730"/>
          <p:cNvSpPr txBox="1">
            <a:spLocks noGrp="1"/>
          </p:cNvSpPr>
          <p:nvPr>
            <p:ph type="title" idx="4294967295"/>
          </p:nvPr>
        </p:nvSpPr>
        <p:spPr>
          <a:xfrm>
            <a:off x="1732700" y="706900"/>
            <a:ext cx="6258899" cy="645300"/>
          </a:xfrm>
          <a:prstGeom prst="rect">
            <a:avLst/>
          </a:prstGeom>
        </p:spPr>
        <p:txBody>
          <a:bodyPr lIns="91425" tIns="91425" rIns="91425" bIns="91425" anchor="b" anchorCtr="0">
            <a:noAutofit/>
          </a:bodyPr>
          <a:lstStyle/>
          <a:p>
            <a:pPr lvl="0" rtl="0">
              <a:spcBef>
                <a:spcPts val="0"/>
              </a:spcBef>
              <a:buNone/>
            </a:pPr>
            <a:r>
              <a:rPr lang="en">
                <a:solidFill>
                  <a:srgbClr val="19BBD5"/>
                </a:solidFill>
              </a:rPr>
              <a:t>Presentation design</a:t>
            </a:r>
          </a:p>
        </p:txBody>
      </p:sp>
      <p:sp>
        <p:nvSpPr>
          <p:cNvPr id="1731" name="Shape 1731"/>
          <p:cNvSpPr txBox="1">
            <a:spLocks noGrp="1"/>
          </p:cNvSpPr>
          <p:nvPr>
            <p:ph type="body" idx="4294967295"/>
          </p:nvPr>
        </p:nvSpPr>
        <p:spPr>
          <a:xfrm>
            <a:off x="1732700" y="1285875"/>
            <a:ext cx="6954000" cy="2581200"/>
          </a:xfrm>
          <a:prstGeom prst="rect">
            <a:avLst/>
          </a:prstGeom>
        </p:spPr>
        <p:txBody>
          <a:bodyPr lIns="91425" tIns="91425" rIns="91425" bIns="91425" anchor="t" anchorCtr="0">
            <a:noAutofit/>
          </a:bodyPr>
          <a:lstStyle/>
          <a:p>
            <a:pPr lvl="0" rtl="0">
              <a:spcBef>
                <a:spcPts val="0"/>
              </a:spcBef>
              <a:buNone/>
            </a:pPr>
            <a:r>
              <a:rPr lang="en" sz="1200"/>
              <a:t>This presentation uses the following typographies and colors:</a:t>
            </a:r>
          </a:p>
          <a:p>
            <a:pPr marL="457200" lvl="0" indent="-304800" rtl="0">
              <a:lnSpc>
                <a:spcPct val="115000"/>
              </a:lnSpc>
              <a:spcBef>
                <a:spcPts val="0"/>
              </a:spcBef>
              <a:buSzPct val="100000"/>
            </a:pPr>
            <a:r>
              <a:rPr lang="en" sz="1200"/>
              <a:t>Titles: Nixie One</a:t>
            </a:r>
          </a:p>
          <a:p>
            <a:pPr marL="457200" lvl="0" indent="-304800" rtl="0">
              <a:lnSpc>
                <a:spcPct val="115000"/>
              </a:lnSpc>
              <a:spcBef>
                <a:spcPts val="0"/>
              </a:spcBef>
              <a:buSzPct val="100000"/>
            </a:pPr>
            <a:r>
              <a:rPr lang="en" sz="1200"/>
              <a:t>Body copy: Muli</a:t>
            </a:r>
          </a:p>
          <a:p>
            <a:pPr lvl="0" rtl="0">
              <a:lnSpc>
                <a:spcPct val="115000"/>
              </a:lnSpc>
              <a:spcBef>
                <a:spcPts val="0"/>
              </a:spcBef>
              <a:buNone/>
            </a:pPr>
            <a:r>
              <a:rPr lang="en" sz="1200"/>
              <a:t>You can download the fonts on this page:</a:t>
            </a:r>
          </a:p>
          <a:p>
            <a:pPr lvl="0" rtl="0">
              <a:lnSpc>
                <a:spcPct val="115000"/>
              </a:lnSpc>
              <a:spcBef>
                <a:spcPts val="0"/>
              </a:spcBef>
              <a:buNone/>
            </a:pPr>
            <a:r>
              <a:rPr lang="en" sz="1000" u="sng">
                <a:solidFill>
                  <a:srgbClr val="00E1C6"/>
                </a:solidFill>
                <a:hlinkClick r:id="rId3"/>
              </a:rPr>
              <a:t>http://www.google.com/fonts#UsePlace:use/Collection:Nixie+One|Muli:300,400,300italic,400italic</a:t>
            </a:r>
          </a:p>
          <a:p>
            <a:pPr lvl="0" rtl="0">
              <a:lnSpc>
                <a:spcPct val="115000"/>
              </a:lnSpc>
              <a:spcBef>
                <a:spcPts val="0"/>
              </a:spcBef>
              <a:buNone/>
            </a:pPr>
            <a:r>
              <a:rPr lang="en" sz="1200"/>
              <a:t>Click on the “arrow button” that appears on the top right</a:t>
            </a:r>
          </a:p>
          <a:p>
            <a:pPr lvl="0" rtl="0">
              <a:lnSpc>
                <a:spcPct val="115000"/>
              </a:lnSpc>
              <a:spcBef>
                <a:spcPts val="0"/>
              </a:spcBef>
              <a:buNone/>
            </a:pPr>
            <a:endParaRPr sz="1200"/>
          </a:p>
          <a:p>
            <a:pPr lvl="0" rtl="0">
              <a:lnSpc>
                <a:spcPct val="115000"/>
              </a:lnSpc>
              <a:spcBef>
                <a:spcPts val="0"/>
              </a:spcBef>
              <a:buNone/>
            </a:pPr>
            <a:r>
              <a:rPr lang="en" sz="1200">
                <a:solidFill>
                  <a:srgbClr val="C6DAEC"/>
                </a:solidFill>
              </a:rPr>
              <a:t>Aquamarina </a:t>
            </a:r>
            <a:r>
              <a:rPr lang="en" sz="1200" b="1">
                <a:solidFill>
                  <a:srgbClr val="00E1C6"/>
                </a:solidFill>
              </a:rPr>
              <a:t>#00e1c6</a:t>
            </a:r>
            <a:r>
              <a:rPr lang="en" sz="1200">
                <a:solidFill>
                  <a:srgbClr val="C6DAEC"/>
                </a:solidFill>
              </a:rPr>
              <a:t>  /  Turquoise </a:t>
            </a:r>
            <a:r>
              <a:rPr lang="en" sz="1200" b="1">
                <a:solidFill>
                  <a:srgbClr val="19BBD5"/>
                </a:solidFill>
              </a:rPr>
              <a:t>#19bbd5</a:t>
            </a:r>
            <a:r>
              <a:rPr lang="en" sz="1200">
                <a:solidFill>
                  <a:srgbClr val="C6DAEC"/>
                </a:solidFill>
              </a:rPr>
              <a:t>  /  Skyblue </a:t>
            </a:r>
            <a:r>
              <a:rPr lang="en" sz="1200" b="1">
                <a:solidFill>
                  <a:srgbClr val="2C9DDE"/>
                </a:solidFill>
              </a:rPr>
              <a:t>#2c9dde</a:t>
            </a:r>
            <a:r>
              <a:rPr lang="en" sz="1200">
                <a:solidFill>
                  <a:srgbClr val="C6DAEC"/>
                </a:solidFill>
              </a:rPr>
              <a:t>  /  </a:t>
            </a:r>
          </a:p>
          <a:p>
            <a:pPr lvl="0" rtl="0">
              <a:lnSpc>
                <a:spcPct val="115000"/>
              </a:lnSpc>
              <a:spcBef>
                <a:spcPts val="0"/>
              </a:spcBef>
              <a:buNone/>
            </a:pPr>
            <a:r>
              <a:rPr lang="en" sz="1200">
                <a:solidFill>
                  <a:srgbClr val="C6DAEC"/>
                </a:solidFill>
              </a:rPr>
              <a:t>Light gray </a:t>
            </a:r>
            <a:r>
              <a:rPr lang="en" sz="1200" b="1">
                <a:solidFill>
                  <a:srgbClr val="C6DAEC"/>
                </a:solidFill>
              </a:rPr>
              <a:t>#c6daec</a:t>
            </a:r>
            <a:r>
              <a:rPr lang="en" sz="1200">
                <a:solidFill>
                  <a:srgbClr val="C6DAEC"/>
                </a:solidFill>
              </a:rPr>
              <a:t>  /  Dark blue  </a:t>
            </a:r>
            <a:r>
              <a:rPr lang="en" sz="1200" b="1">
                <a:solidFill>
                  <a:srgbClr val="0E293C"/>
                </a:solidFill>
                <a:highlight>
                  <a:srgbClr val="C6DAEC"/>
                </a:highlight>
              </a:rPr>
              <a:t>#0e293c</a:t>
            </a:r>
          </a:p>
        </p:txBody>
      </p:sp>
      <p:sp>
        <p:nvSpPr>
          <p:cNvPr id="1732" name="Shape 1732"/>
          <p:cNvSpPr txBox="1"/>
          <p:nvPr/>
        </p:nvSpPr>
        <p:spPr>
          <a:xfrm>
            <a:off x="1732700" y="4247850"/>
            <a:ext cx="6039899" cy="537899"/>
          </a:xfrm>
          <a:prstGeom prst="rect">
            <a:avLst/>
          </a:prstGeom>
          <a:noFill/>
          <a:ln>
            <a:noFill/>
          </a:ln>
        </p:spPr>
        <p:txBody>
          <a:bodyPr lIns="91425" tIns="91425" rIns="91425" bIns="91425" anchor="t" anchorCtr="0">
            <a:noAutofit/>
          </a:bodyPr>
          <a:lstStyle/>
          <a:p>
            <a:pPr lvl="0" rtl="0">
              <a:spcBef>
                <a:spcPts val="0"/>
              </a:spcBef>
              <a:buClr>
                <a:schemeClr val="dk1"/>
              </a:buClr>
              <a:buSzPct val="110000"/>
              <a:buFont typeface="Arial"/>
              <a:buNone/>
            </a:pPr>
            <a:r>
              <a:rPr lang="en" sz="1000">
                <a:solidFill>
                  <a:srgbClr val="19BBD5"/>
                </a:solidFill>
                <a:latin typeface="Muli"/>
                <a:ea typeface="Muli"/>
                <a:cs typeface="Muli"/>
                <a:sym typeface="Muli"/>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000">
              <a:solidFill>
                <a:srgbClr val="19BBD5"/>
              </a:solidFill>
              <a:latin typeface="Muli"/>
              <a:ea typeface="Muli"/>
              <a:cs typeface="Muli"/>
              <a:sym typeface="Muli"/>
            </a:endParaRPr>
          </a:p>
          <a:p>
            <a:pPr lvl="0" rtl="0">
              <a:spcBef>
                <a:spcPts val="0"/>
              </a:spcBef>
              <a:buNone/>
            </a:pPr>
            <a:endParaRPr sz="1000">
              <a:solidFill>
                <a:srgbClr val="19BBD5"/>
              </a:solidFill>
              <a:latin typeface="Muli"/>
              <a:ea typeface="Muli"/>
              <a:cs typeface="Muli"/>
              <a:sym typeface="Muli"/>
            </a:endParaRPr>
          </a:p>
        </p:txBody>
      </p:sp>
      <p:pic>
        <p:nvPicPr>
          <p:cNvPr id="1733" name="Shape 1733"/>
          <p:cNvPicPr preferRelativeResize="0"/>
          <p:nvPr/>
        </p:nvPicPr>
        <p:blipFill>
          <a:blip r:embed="rId4">
            <a:alphaModFix/>
          </a:blip>
          <a:stretch>
            <a:fillRect/>
          </a:stretch>
        </p:blipFill>
        <p:spPr>
          <a:xfrm>
            <a:off x="6041200" y="2730553"/>
            <a:ext cx="635793" cy="2500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19BBD5"/>
        </a:solidFill>
        <a:effectLst/>
      </p:bgPr>
    </p:bg>
    <p:spTree>
      <p:nvGrpSpPr>
        <p:cNvPr id="1" name="Shape 1737"/>
        <p:cNvGrpSpPr/>
        <p:nvPr/>
      </p:nvGrpSpPr>
      <p:grpSpPr>
        <a:xfrm>
          <a:off x="0" y="0"/>
          <a:ext cx="0" cy="0"/>
          <a:chOff x="0" y="0"/>
          <a:chExt cx="0" cy="0"/>
        </a:xfrm>
      </p:grpSpPr>
      <p:grpSp>
        <p:nvGrpSpPr>
          <p:cNvPr id="1738" name="Shape 1738"/>
          <p:cNvGrpSpPr/>
          <p:nvPr/>
        </p:nvGrpSpPr>
        <p:grpSpPr>
          <a:xfrm>
            <a:off x="954301" y="809073"/>
            <a:ext cx="286155" cy="361898"/>
            <a:chOff x="584925" y="238125"/>
            <a:chExt cx="415200" cy="525100"/>
          </a:xfrm>
        </p:grpSpPr>
        <p:sp>
          <p:nvSpPr>
            <p:cNvPr id="1739" name="Shape 1739"/>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40" name="Shape 1740"/>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41" name="Shape 1741"/>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42" name="Shape 1742"/>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43" name="Shape 1743"/>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44" name="Shape 1744"/>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45" name="Shape 1745"/>
          <p:cNvGrpSpPr/>
          <p:nvPr/>
        </p:nvGrpSpPr>
        <p:grpSpPr>
          <a:xfrm>
            <a:off x="1408759" y="861659"/>
            <a:ext cx="306366" cy="255038"/>
            <a:chOff x="1244325" y="314425"/>
            <a:chExt cx="444525" cy="370050"/>
          </a:xfrm>
        </p:grpSpPr>
        <p:sp>
          <p:nvSpPr>
            <p:cNvPr id="1746" name="Shape 1746"/>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47" name="Shape 1747"/>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48" name="Shape 1748"/>
          <p:cNvGrpSpPr/>
          <p:nvPr/>
        </p:nvGrpSpPr>
        <p:grpSpPr>
          <a:xfrm>
            <a:off x="1880069" y="860402"/>
            <a:ext cx="292909" cy="257554"/>
            <a:chOff x="1928175" y="312600"/>
            <a:chExt cx="425000" cy="373700"/>
          </a:xfrm>
        </p:grpSpPr>
        <p:sp>
          <p:nvSpPr>
            <p:cNvPr id="1749" name="Shape 1749"/>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50" name="Shape 1750"/>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751" name="Shape 1751"/>
          <p:cNvSpPr/>
          <p:nvPr/>
        </p:nvSpPr>
        <p:spPr>
          <a:xfrm>
            <a:off x="2371223" y="851156"/>
            <a:ext cx="239876" cy="276059"/>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52" name="Shape 1752"/>
          <p:cNvSpPr/>
          <p:nvPr/>
        </p:nvSpPr>
        <p:spPr>
          <a:xfrm>
            <a:off x="2852215" y="852000"/>
            <a:ext cx="207070" cy="274370"/>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753" name="Shape 1753"/>
          <p:cNvGrpSpPr/>
          <p:nvPr/>
        </p:nvGrpSpPr>
        <p:grpSpPr>
          <a:xfrm>
            <a:off x="3251904" y="846945"/>
            <a:ext cx="336674" cy="284484"/>
            <a:chOff x="3918650" y="293075"/>
            <a:chExt cx="488500" cy="412775"/>
          </a:xfrm>
        </p:grpSpPr>
        <p:sp>
          <p:nvSpPr>
            <p:cNvPr id="1754" name="Shape 1754"/>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55" name="Shape 1755"/>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56" name="Shape 1756"/>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57" name="Shape 1757"/>
          <p:cNvGrpSpPr/>
          <p:nvPr/>
        </p:nvGrpSpPr>
        <p:grpSpPr>
          <a:xfrm>
            <a:off x="3746353" y="825476"/>
            <a:ext cx="276920" cy="327404"/>
            <a:chOff x="4636075" y="261925"/>
            <a:chExt cx="401800" cy="475050"/>
          </a:xfrm>
        </p:grpSpPr>
        <p:sp>
          <p:nvSpPr>
            <p:cNvPr id="1758" name="Shape 1758"/>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59" name="Shape 1759"/>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60" name="Shape 1760"/>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61" name="Shape 1761"/>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762" name="Shape 1762"/>
          <p:cNvSpPr/>
          <p:nvPr/>
        </p:nvSpPr>
        <p:spPr>
          <a:xfrm>
            <a:off x="4190862" y="850725"/>
            <a:ext cx="317307" cy="276920"/>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763" name="Shape 1763"/>
          <p:cNvGrpSpPr/>
          <p:nvPr/>
        </p:nvGrpSpPr>
        <p:grpSpPr>
          <a:xfrm>
            <a:off x="4675085" y="852838"/>
            <a:ext cx="277747" cy="272268"/>
            <a:chOff x="5983625" y="301625"/>
            <a:chExt cx="403000" cy="395050"/>
          </a:xfrm>
        </p:grpSpPr>
        <p:sp>
          <p:nvSpPr>
            <p:cNvPr id="1764" name="Shape 1764"/>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65" name="Shape 1765"/>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66" name="Shape 1766"/>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67" name="Shape 1767"/>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68" name="Shape 1768"/>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69" name="Shape 1769"/>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0" name="Shape 1770"/>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1" name="Shape 1771"/>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2" name="Shape 1772"/>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3" name="Shape 1773"/>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4" name="Shape 1774"/>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5" name="Shape 1775"/>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6" name="Shape 1776"/>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7" name="Shape 1777"/>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8" name="Shape 1778"/>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79" name="Shape 1779"/>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80" name="Shape 1780"/>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81" name="Shape 1781"/>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82" name="Shape 1782"/>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83" name="Shape 1783"/>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84" name="Shape 1784"/>
          <p:cNvGrpSpPr/>
          <p:nvPr/>
        </p:nvGrpSpPr>
        <p:grpSpPr>
          <a:xfrm>
            <a:off x="5141759" y="850718"/>
            <a:ext cx="273543" cy="273129"/>
            <a:chOff x="6660750" y="298550"/>
            <a:chExt cx="396900" cy="396300"/>
          </a:xfrm>
        </p:grpSpPr>
        <p:sp>
          <p:nvSpPr>
            <p:cNvPr id="1785" name="Shape 1785"/>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86" name="Shape 1786"/>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87" name="Shape 1787"/>
          <p:cNvGrpSpPr/>
          <p:nvPr/>
        </p:nvGrpSpPr>
        <p:grpSpPr>
          <a:xfrm>
            <a:off x="954301" y="1280796"/>
            <a:ext cx="286155" cy="346340"/>
            <a:chOff x="584925" y="922575"/>
            <a:chExt cx="415200" cy="502525"/>
          </a:xfrm>
        </p:grpSpPr>
        <p:sp>
          <p:nvSpPr>
            <p:cNvPr id="1788" name="Shape 1788"/>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89" name="Shape 1789"/>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90" name="Shape 1790"/>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91" name="Shape 1791"/>
          <p:cNvGrpSpPr/>
          <p:nvPr/>
        </p:nvGrpSpPr>
        <p:grpSpPr>
          <a:xfrm>
            <a:off x="1410448" y="1272802"/>
            <a:ext cx="303006" cy="361071"/>
            <a:chOff x="1246775" y="910975"/>
            <a:chExt cx="439650" cy="523900"/>
          </a:xfrm>
        </p:grpSpPr>
        <p:sp>
          <p:nvSpPr>
            <p:cNvPr id="1792" name="Shape 1792"/>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93" name="Shape 1793"/>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94" name="Shape 1794"/>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95" name="Shape 1795"/>
          <p:cNvGrpSpPr/>
          <p:nvPr/>
        </p:nvGrpSpPr>
        <p:grpSpPr>
          <a:xfrm>
            <a:off x="1878811" y="1330867"/>
            <a:ext cx="295425" cy="245768"/>
            <a:chOff x="1926350" y="995225"/>
            <a:chExt cx="428650" cy="356600"/>
          </a:xfrm>
        </p:grpSpPr>
        <p:sp>
          <p:nvSpPr>
            <p:cNvPr id="1796" name="Shape 1796"/>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97" name="Shape 1797"/>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98" name="Shape 1798"/>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99" name="Shape 1799"/>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800" name="Shape 1800"/>
          <p:cNvSpPr/>
          <p:nvPr/>
        </p:nvSpPr>
        <p:spPr>
          <a:xfrm>
            <a:off x="2346807" y="1310264"/>
            <a:ext cx="288705" cy="287017"/>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01" name="Shape 1801"/>
          <p:cNvSpPr/>
          <p:nvPr/>
        </p:nvSpPr>
        <p:spPr>
          <a:xfrm>
            <a:off x="2811827" y="1324583"/>
            <a:ext cx="287844" cy="258398"/>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02" name="Shape 1802"/>
          <p:cNvSpPr/>
          <p:nvPr/>
        </p:nvSpPr>
        <p:spPr>
          <a:xfrm>
            <a:off x="3280620" y="1326685"/>
            <a:ext cx="279436" cy="254176"/>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03" name="Shape 1803"/>
          <p:cNvSpPr/>
          <p:nvPr/>
        </p:nvSpPr>
        <p:spPr>
          <a:xfrm>
            <a:off x="3754462" y="13292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804" name="Shape 1804"/>
          <p:cNvGrpSpPr/>
          <p:nvPr/>
        </p:nvGrpSpPr>
        <p:grpSpPr>
          <a:xfrm>
            <a:off x="4205464" y="1312362"/>
            <a:ext cx="287844" cy="288257"/>
            <a:chOff x="5302225" y="968375"/>
            <a:chExt cx="417650" cy="418250"/>
          </a:xfrm>
        </p:grpSpPr>
        <p:sp>
          <p:nvSpPr>
            <p:cNvPr id="1805" name="Shape 1805"/>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06" name="Shape 1806"/>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07" name="Shape 1807"/>
          <p:cNvGrpSpPr/>
          <p:nvPr/>
        </p:nvGrpSpPr>
        <p:grpSpPr>
          <a:xfrm>
            <a:off x="4635525" y="1279952"/>
            <a:ext cx="356867" cy="347598"/>
            <a:chOff x="5926225" y="921350"/>
            <a:chExt cx="517800" cy="504350"/>
          </a:xfrm>
        </p:grpSpPr>
        <p:sp>
          <p:nvSpPr>
            <p:cNvPr id="1808" name="Shape 1808"/>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09" name="Shape 1809"/>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10" name="Shape 1810"/>
          <p:cNvGrpSpPr/>
          <p:nvPr/>
        </p:nvGrpSpPr>
        <p:grpSpPr>
          <a:xfrm>
            <a:off x="5111883" y="1286689"/>
            <a:ext cx="333297" cy="334141"/>
            <a:chOff x="6617400" y="931125"/>
            <a:chExt cx="483600" cy="484825"/>
          </a:xfrm>
        </p:grpSpPr>
        <p:sp>
          <p:nvSpPr>
            <p:cNvPr id="1811" name="Shape 1811"/>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12" name="Shape 1812"/>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13" name="Shape 1813"/>
          <p:cNvGrpSpPr/>
          <p:nvPr/>
        </p:nvGrpSpPr>
        <p:grpSpPr>
          <a:xfrm>
            <a:off x="936623" y="1805536"/>
            <a:ext cx="321511" cy="225575"/>
            <a:chOff x="559275" y="1683950"/>
            <a:chExt cx="466500" cy="327300"/>
          </a:xfrm>
        </p:grpSpPr>
        <p:sp>
          <p:nvSpPr>
            <p:cNvPr id="1814" name="Shape 1814"/>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15" name="Shape 1815"/>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16" name="Shape 1816"/>
          <p:cNvGrpSpPr/>
          <p:nvPr/>
        </p:nvGrpSpPr>
        <p:grpSpPr>
          <a:xfrm>
            <a:off x="1401195" y="1760945"/>
            <a:ext cx="321511" cy="314774"/>
            <a:chOff x="1233350" y="1619250"/>
            <a:chExt cx="466500" cy="456725"/>
          </a:xfrm>
        </p:grpSpPr>
        <p:sp>
          <p:nvSpPr>
            <p:cNvPr id="1817" name="Shape 1817"/>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18" name="Shape 1818"/>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19" name="Shape 1819"/>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20" name="Shape 1820"/>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21" name="Shape 1821"/>
          <p:cNvGrpSpPr/>
          <p:nvPr/>
        </p:nvGrpSpPr>
        <p:grpSpPr>
          <a:xfrm>
            <a:off x="1875865" y="1767664"/>
            <a:ext cx="301318" cy="301318"/>
            <a:chOff x="1922075" y="1629000"/>
            <a:chExt cx="437200" cy="437200"/>
          </a:xfrm>
        </p:grpSpPr>
        <p:sp>
          <p:nvSpPr>
            <p:cNvPr id="1822" name="Shape 1822"/>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23" name="Shape 1823"/>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24" name="Shape 1824"/>
          <p:cNvGrpSpPr/>
          <p:nvPr/>
        </p:nvGrpSpPr>
        <p:grpSpPr>
          <a:xfrm>
            <a:off x="2339179" y="1766407"/>
            <a:ext cx="303833" cy="303833"/>
            <a:chOff x="2594325" y="1627175"/>
            <a:chExt cx="440850" cy="440850"/>
          </a:xfrm>
        </p:grpSpPr>
        <p:sp>
          <p:nvSpPr>
            <p:cNvPr id="1825" name="Shape 1825"/>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26" name="Shape 1826"/>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27" name="Shape 1827"/>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828" name="Shape 1828"/>
          <p:cNvSpPr/>
          <p:nvPr/>
        </p:nvSpPr>
        <p:spPr>
          <a:xfrm>
            <a:off x="2817289" y="1779918"/>
            <a:ext cx="276920" cy="276903"/>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829" name="Shape 1829"/>
          <p:cNvGrpSpPr/>
          <p:nvPr/>
        </p:nvGrpSpPr>
        <p:grpSpPr>
          <a:xfrm>
            <a:off x="3296943" y="1743680"/>
            <a:ext cx="246595" cy="349286"/>
            <a:chOff x="3984000" y="1594200"/>
            <a:chExt cx="357800" cy="506800"/>
          </a:xfrm>
        </p:grpSpPr>
        <p:sp>
          <p:nvSpPr>
            <p:cNvPr id="1830" name="Shape 1830"/>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31" name="Shape 1831"/>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32" name="Shape 1832"/>
          <p:cNvGrpSpPr/>
          <p:nvPr/>
        </p:nvGrpSpPr>
        <p:grpSpPr>
          <a:xfrm>
            <a:off x="3722369" y="1818579"/>
            <a:ext cx="324888" cy="199488"/>
            <a:chOff x="4601275" y="1702875"/>
            <a:chExt cx="471400" cy="289450"/>
          </a:xfrm>
        </p:grpSpPr>
        <p:sp>
          <p:nvSpPr>
            <p:cNvPr id="1833" name="Shape 1833"/>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34" name="Shape 1834"/>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35" name="Shape 1835"/>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36" name="Shape 1836"/>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37" name="Shape 1837"/>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38" name="Shape 1838"/>
          <p:cNvGrpSpPr/>
          <p:nvPr/>
        </p:nvGrpSpPr>
        <p:grpSpPr>
          <a:xfrm>
            <a:off x="4202518" y="1769766"/>
            <a:ext cx="293737" cy="297114"/>
            <a:chOff x="5297950" y="1632050"/>
            <a:chExt cx="426200" cy="431100"/>
          </a:xfrm>
        </p:grpSpPr>
        <p:sp>
          <p:nvSpPr>
            <p:cNvPr id="1839" name="Shape 1839"/>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40" name="Shape 1840"/>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41" name="Shape 1841"/>
          <p:cNvGrpSpPr/>
          <p:nvPr/>
        </p:nvGrpSpPr>
        <p:grpSpPr>
          <a:xfrm>
            <a:off x="4666246" y="1760945"/>
            <a:ext cx="295425" cy="314774"/>
            <a:chOff x="5970800" y="1619250"/>
            <a:chExt cx="428650" cy="456725"/>
          </a:xfrm>
        </p:grpSpPr>
        <p:sp>
          <p:nvSpPr>
            <p:cNvPr id="1842" name="Shape 1842"/>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43" name="Shape 1843"/>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44" name="Shape 1844"/>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45" name="Shape 1845"/>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46" name="Shape 1846"/>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47" name="Shape 1847"/>
          <p:cNvGrpSpPr/>
          <p:nvPr/>
        </p:nvGrpSpPr>
        <p:grpSpPr>
          <a:xfrm>
            <a:off x="5117362" y="1757154"/>
            <a:ext cx="331177" cy="302145"/>
            <a:chOff x="6625350" y="1613750"/>
            <a:chExt cx="480525" cy="438400"/>
          </a:xfrm>
        </p:grpSpPr>
        <p:sp>
          <p:nvSpPr>
            <p:cNvPr id="1848" name="Shape 1848"/>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49" name="Shape 1849"/>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50" name="Shape 1850"/>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51" name="Shape 1851"/>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52" name="Shape 1852"/>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53" name="Shape 1853"/>
          <p:cNvGrpSpPr/>
          <p:nvPr/>
        </p:nvGrpSpPr>
        <p:grpSpPr>
          <a:xfrm>
            <a:off x="972392" y="2248657"/>
            <a:ext cx="249972" cy="268495"/>
            <a:chOff x="611175" y="2326900"/>
            <a:chExt cx="362700" cy="389575"/>
          </a:xfrm>
        </p:grpSpPr>
        <p:sp>
          <p:nvSpPr>
            <p:cNvPr id="1854" name="Shape 1854"/>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55" name="Shape 1855"/>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56" name="Shape 1856"/>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57" name="Shape 1857"/>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858" name="Shape 1858"/>
          <p:cNvSpPr/>
          <p:nvPr/>
        </p:nvSpPr>
        <p:spPr>
          <a:xfrm>
            <a:off x="1430259" y="2251225"/>
            <a:ext cx="263446" cy="263446"/>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59" name="Shape 1859"/>
          <p:cNvSpPr/>
          <p:nvPr/>
        </p:nvSpPr>
        <p:spPr>
          <a:xfrm>
            <a:off x="1894848" y="2251225"/>
            <a:ext cx="263446" cy="263446"/>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60" name="Shape 1860"/>
          <p:cNvSpPr/>
          <p:nvPr/>
        </p:nvSpPr>
        <p:spPr>
          <a:xfrm>
            <a:off x="2359437" y="2251225"/>
            <a:ext cx="263446" cy="263446"/>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861" name="Shape 1861"/>
          <p:cNvGrpSpPr/>
          <p:nvPr/>
        </p:nvGrpSpPr>
        <p:grpSpPr>
          <a:xfrm>
            <a:off x="2885388" y="2205737"/>
            <a:ext cx="140562" cy="350975"/>
            <a:chOff x="3386850" y="2264625"/>
            <a:chExt cx="203950" cy="509250"/>
          </a:xfrm>
        </p:grpSpPr>
        <p:sp>
          <p:nvSpPr>
            <p:cNvPr id="1862" name="Shape 1862"/>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63" name="Shape 1863"/>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64" name="Shape 1864"/>
          <p:cNvGrpSpPr/>
          <p:nvPr/>
        </p:nvGrpSpPr>
        <p:grpSpPr>
          <a:xfrm>
            <a:off x="3827162" y="2250346"/>
            <a:ext cx="115303" cy="261758"/>
            <a:chOff x="4753325" y="2329350"/>
            <a:chExt cx="167300" cy="379800"/>
          </a:xfrm>
        </p:grpSpPr>
        <p:sp>
          <p:nvSpPr>
            <p:cNvPr id="1865" name="Shape 1865"/>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66" name="Shape 1866"/>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67" name="Shape 1867"/>
          <p:cNvGrpSpPr/>
          <p:nvPr/>
        </p:nvGrpSpPr>
        <p:grpSpPr>
          <a:xfrm>
            <a:off x="3360470" y="2207408"/>
            <a:ext cx="119541" cy="347615"/>
            <a:chOff x="4076175" y="2267050"/>
            <a:chExt cx="173450" cy="504375"/>
          </a:xfrm>
        </p:grpSpPr>
        <p:sp>
          <p:nvSpPr>
            <p:cNvPr id="1868" name="Shape 1868"/>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69" name="Shape 1869"/>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870" name="Shape 1870"/>
          <p:cNvSpPr/>
          <p:nvPr/>
        </p:nvSpPr>
        <p:spPr>
          <a:xfrm>
            <a:off x="4217793" y="2244075"/>
            <a:ext cx="263446" cy="277747"/>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871" name="Shape 1871"/>
          <p:cNvGrpSpPr/>
          <p:nvPr/>
        </p:nvGrpSpPr>
        <p:grpSpPr>
          <a:xfrm>
            <a:off x="4669192" y="2249071"/>
            <a:ext cx="289532" cy="267650"/>
            <a:chOff x="5975075" y="2327500"/>
            <a:chExt cx="420100" cy="388350"/>
          </a:xfrm>
        </p:grpSpPr>
        <p:sp>
          <p:nvSpPr>
            <p:cNvPr id="1872" name="Shape 187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73" name="Shape 187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74" name="Shape 1874"/>
          <p:cNvGrpSpPr/>
          <p:nvPr/>
        </p:nvGrpSpPr>
        <p:grpSpPr>
          <a:xfrm>
            <a:off x="5189728" y="2241076"/>
            <a:ext cx="177606" cy="289532"/>
            <a:chOff x="6730350" y="2315900"/>
            <a:chExt cx="257700" cy="420100"/>
          </a:xfrm>
        </p:grpSpPr>
        <p:sp>
          <p:nvSpPr>
            <p:cNvPr id="1875" name="Shape 187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76" name="Shape 187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77" name="Shape 187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78" name="Shape 187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79" name="Shape 187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80" name="Shape 1880"/>
          <p:cNvGrpSpPr/>
          <p:nvPr/>
        </p:nvGrpSpPr>
        <p:grpSpPr>
          <a:xfrm>
            <a:off x="1052340" y="2683353"/>
            <a:ext cx="90078" cy="328248"/>
            <a:chOff x="727175" y="2957625"/>
            <a:chExt cx="130700" cy="476275"/>
          </a:xfrm>
        </p:grpSpPr>
        <p:sp>
          <p:nvSpPr>
            <p:cNvPr id="1881" name="Shape 1881"/>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82" name="Shape 1882"/>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883" name="Shape 1883"/>
          <p:cNvSpPr/>
          <p:nvPr/>
        </p:nvSpPr>
        <p:spPr>
          <a:xfrm>
            <a:off x="1888542" y="2670376"/>
            <a:ext cx="276059" cy="354334"/>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84" name="Shape 1884"/>
          <p:cNvSpPr/>
          <p:nvPr/>
        </p:nvSpPr>
        <p:spPr>
          <a:xfrm>
            <a:off x="1459723" y="2670376"/>
            <a:ext cx="204520" cy="35433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885" name="Shape 1885"/>
          <p:cNvGrpSpPr/>
          <p:nvPr/>
        </p:nvGrpSpPr>
        <p:grpSpPr>
          <a:xfrm>
            <a:off x="2331598" y="2693863"/>
            <a:ext cx="318996" cy="307210"/>
            <a:chOff x="2583325" y="2972875"/>
            <a:chExt cx="462850" cy="445750"/>
          </a:xfrm>
        </p:grpSpPr>
        <p:sp>
          <p:nvSpPr>
            <p:cNvPr id="1886" name="Shape 1886"/>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87" name="Shape 1887"/>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88" name="Shape 1888"/>
          <p:cNvGrpSpPr/>
          <p:nvPr/>
        </p:nvGrpSpPr>
        <p:grpSpPr>
          <a:xfrm>
            <a:off x="2785230" y="2739746"/>
            <a:ext cx="340878" cy="215461"/>
            <a:chOff x="3241525" y="3039450"/>
            <a:chExt cx="494600" cy="312625"/>
          </a:xfrm>
        </p:grpSpPr>
        <p:sp>
          <p:nvSpPr>
            <p:cNvPr id="1889" name="Shape 1889"/>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90" name="Shape 1890"/>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891" name="Shape 1891"/>
          <p:cNvSpPr/>
          <p:nvPr/>
        </p:nvSpPr>
        <p:spPr>
          <a:xfrm>
            <a:off x="3738472" y="2701098"/>
            <a:ext cx="292909" cy="292892"/>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892" name="Shape 1892"/>
          <p:cNvGrpSpPr/>
          <p:nvPr/>
        </p:nvGrpSpPr>
        <p:grpSpPr>
          <a:xfrm>
            <a:off x="4173054" y="2717020"/>
            <a:ext cx="352663" cy="260913"/>
            <a:chOff x="5255200" y="3006475"/>
            <a:chExt cx="511700" cy="378575"/>
          </a:xfrm>
        </p:grpSpPr>
        <p:sp>
          <p:nvSpPr>
            <p:cNvPr id="1893" name="Shape 1893"/>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94" name="Shape 1894"/>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895" name="Shape 1895"/>
          <p:cNvGrpSpPr/>
          <p:nvPr/>
        </p:nvGrpSpPr>
        <p:grpSpPr>
          <a:xfrm>
            <a:off x="3277577" y="2701875"/>
            <a:ext cx="285328" cy="291204"/>
            <a:chOff x="3955900" y="2984500"/>
            <a:chExt cx="414000" cy="422525"/>
          </a:xfrm>
        </p:grpSpPr>
        <p:sp>
          <p:nvSpPr>
            <p:cNvPr id="1896" name="Shape 1896"/>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97" name="Shape 1897"/>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98" name="Shape 1898"/>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899" name="Shape 1899"/>
          <p:cNvSpPr/>
          <p:nvPr/>
        </p:nvSpPr>
        <p:spPr>
          <a:xfrm>
            <a:off x="939583" y="3186725"/>
            <a:ext cx="318978" cy="250817"/>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00" name="Shape 1900"/>
          <p:cNvSpPr/>
          <p:nvPr/>
        </p:nvSpPr>
        <p:spPr>
          <a:xfrm>
            <a:off x="4703007" y="2687624"/>
            <a:ext cx="222198" cy="319840"/>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901" name="Shape 1901"/>
          <p:cNvGrpSpPr/>
          <p:nvPr/>
        </p:nvGrpSpPr>
        <p:grpSpPr>
          <a:xfrm>
            <a:off x="5169534" y="2697654"/>
            <a:ext cx="217993" cy="309743"/>
            <a:chOff x="6701050" y="2978375"/>
            <a:chExt cx="316300" cy="449425"/>
          </a:xfrm>
        </p:grpSpPr>
        <p:sp>
          <p:nvSpPr>
            <p:cNvPr id="1902" name="Shape 1902"/>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03" name="Shape 1903"/>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04" name="Shape 1904"/>
          <p:cNvGrpSpPr/>
          <p:nvPr/>
        </p:nvGrpSpPr>
        <p:grpSpPr>
          <a:xfrm>
            <a:off x="1406657" y="3207679"/>
            <a:ext cx="310587" cy="208741"/>
            <a:chOff x="1241275" y="3718400"/>
            <a:chExt cx="450650" cy="302875"/>
          </a:xfrm>
        </p:grpSpPr>
        <p:sp>
          <p:nvSpPr>
            <p:cNvPr id="1905" name="Shape 1905"/>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06" name="Shape 1906"/>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07" name="Shape 1907"/>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08" name="Shape 1908"/>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09" name="Shape 1909"/>
          <p:cNvGrpSpPr/>
          <p:nvPr/>
        </p:nvGrpSpPr>
        <p:grpSpPr>
          <a:xfrm>
            <a:off x="1875451" y="3191689"/>
            <a:ext cx="302145" cy="241133"/>
            <a:chOff x="1921475" y="3695200"/>
            <a:chExt cx="438400" cy="349875"/>
          </a:xfrm>
        </p:grpSpPr>
        <p:sp>
          <p:nvSpPr>
            <p:cNvPr id="1910" name="Shape 1910"/>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11" name="Shape 1911"/>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12" name="Shape 1912"/>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13" name="Shape 1913"/>
          <p:cNvGrpSpPr/>
          <p:nvPr/>
        </p:nvGrpSpPr>
        <p:grpSpPr>
          <a:xfrm>
            <a:off x="2342970" y="3187899"/>
            <a:ext cx="296252" cy="248301"/>
            <a:chOff x="2599825" y="3689700"/>
            <a:chExt cx="429850" cy="360275"/>
          </a:xfrm>
        </p:grpSpPr>
        <p:sp>
          <p:nvSpPr>
            <p:cNvPr id="1914" name="Shape 1914"/>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15" name="Shape 1915"/>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16" name="Shape 1916"/>
          <p:cNvGrpSpPr/>
          <p:nvPr/>
        </p:nvGrpSpPr>
        <p:grpSpPr>
          <a:xfrm>
            <a:off x="2821843" y="3162226"/>
            <a:ext cx="267650" cy="279436"/>
            <a:chOff x="3294650" y="3652450"/>
            <a:chExt cx="388350" cy="405450"/>
          </a:xfrm>
        </p:grpSpPr>
        <p:sp>
          <p:nvSpPr>
            <p:cNvPr id="1917" name="Shape 1917"/>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18" name="Shape 1918"/>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19" name="Shape 1919"/>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20" name="Shape 1920"/>
          <p:cNvGrpSpPr/>
          <p:nvPr/>
        </p:nvGrpSpPr>
        <p:grpSpPr>
          <a:xfrm>
            <a:off x="3264120" y="3197582"/>
            <a:ext cx="312242" cy="228935"/>
            <a:chOff x="3936375" y="3703750"/>
            <a:chExt cx="453050" cy="332175"/>
          </a:xfrm>
        </p:grpSpPr>
        <p:sp>
          <p:nvSpPr>
            <p:cNvPr id="1921" name="Shape 1921"/>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22" name="Shape 1922"/>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23" name="Shape 1923"/>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24" name="Shape 1924"/>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25" name="Shape 1925"/>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26" name="Shape 1926"/>
          <p:cNvGrpSpPr/>
          <p:nvPr/>
        </p:nvGrpSpPr>
        <p:grpSpPr>
          <a:xfrm>
            <a:off x="3728693" y="3197582"/>
            <a:ext cx="312242" cy="228935"/>
            <a:chOff x="4610450" y="3703750"/>
            <a:chExt cx="453050" cy="332175"/>
          </a:xfrm>
        </p:grpSpPr>
        <p:sp>
          <p:nvSpPr>
            <p:cNvPr id="1927" name="Shape 1927"/>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28" name="Shape 1928"/>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29" name="Shape 1929"/>
          <p:cNvGrpSpPr/>
          <p:nvPr/>
        </p:nvGrpSpPr>
        <p:grpSpPr>
          <a:xfrm>
            <a:off x="4204206" y="3174442"/>
            <a:ext cx="290359" cy="275214"/>
            <a:chOff x="5300400" y="3670175"/>
            <a:chExt cx="421300" cy="399325"/>
          </a:xfrm>
        </p:grpSpPr>
        <p:sp>
          <p:nvSpPr>
            <p:cNvPr id="1930" name="Shape 1930"/>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31" name="Shape 1931"/>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32" name="Shape 1932"/>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33" name="Shape 1933"/>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34" name="Shape 1934"/>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935" name="Shape 1935"/>
          <p:cNvSpPr/>
          <p:nvPr/>
        </p:nvSpPr>
        <p:spPr>
          <a:xfrm>
            <a:off x="4652504" y="3150540"/>
            <a:ext cx="323200" cy="323183"/>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936" name="Shape 1936"/>
          <p:cNvGrpSpPr/>
          <p:nvPr/>
        </p:nvGrpSpPr>
        <p:grpSpPr>
          <a:xfrm>
            <a:off x="5137555" y="3171065"/>
            <a:ext cx="281951" cy="281968"/>
            <a:chOff x="6654650" y="3665275"/>
            <a:chExt cx="409100" cy="409125"/>
          </a:xfrm>
        </p:grpSpPr>
        <p:sp>
          <p:nvSpPr>
            <p:cNvPr id="1937" name="Shape 1937"/>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38" name="Shape 1938"/>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39" name="Shape 1939"/>
          <p:cNvGrpSpPr/>
          <p:nvPr/>
        </p:nvGrpSpPr>
        <p:grpSpPr>
          <a:xfrm>
            <a:off x="944618" y="3623852"/>
            <a:ext cx="305522" cy="305539"/>
            <a:chOff x="570875" y="4322250"/>
            <a:chExt cx="443300" cy="443325"/>
          </a:xfrm>
        </p:grpSpPr>
        <p:sp>
          <p:nvSpPr>
            <p:cNvPr id="1940" name="Shape 1940"/>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41" name="Shape 1941"/>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42" name="Shape 1942"/>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43" name="Shape 1943"/>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944" name="Shape 1944"/>
          <p:cNvSpPr/>
          <p:nvPr/>
        </p:nvSpPr>
        <p:spPr>
          <a:xfrm>
            <a:off x="1396591" y="3683292"/>
            <a:ext cx="330781" cy="186859"/>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945" name="Shape 1945"/>
          <p:cNvGrpSpPr/>
          <p:nvPr/>
        </p:nvGrpSpPr>
        <p:grpSpPr>
          <a:xfrm>
            <a:off x="1915425" y="3601143"/>
            <a:ext cx="222198" cy="350957"/>
            <a:chOff x="1979475" y="4289300"/>
            <a:chExt cx="322400" cy="509225"/>
          </a:xfrm>
        </p:grpSpPr>
        <p:sp>
          <p:nvSpPr>
            <p:cNvPr id="1946" name="Shape 1946"/>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47" name="Shape 1947"/>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48" name="Shape 1948"/>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49" name="Shape 1949"/>
          <p:cNvGrpSpPr/>
          <p:nvPr/>
        </p:nvGrpSpPr>
        <p:grpSpPr>
          <a:xfrm>
            <a:off x="2360217" y="3605761"/>
            <a:ext cx="262171" cy="341722"/>
            <a:chOff x="2624850" y="4296000"/>
            <a:chExt cx="380400" cy="495825"/>
          </a:xfrm>
        </p:grpSpPr>
        <p:sp>
          <p:nvSpPr>
            <p:cNvPr id="1950" name="Shape 1950"/>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51" name="Shape 1951"/>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52" name="Shape 1952"/>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953" name="Shape 1953"/>
          <p:cNvSpPr/>
          <p:nvPr/>
        </p:nvSpPr>
        <p:spPr>
          <a:xfrm>
            <a:off x="3280207" y="3636580"/>
            <a:ext cx="280263" cy="280280"/>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54" name="Shape 1954"/>
          <p:cNvSpPr/>
          <p:nvPr/>
        </p:nvSpPr>
        <p:spPr>
          <a:xfrm>
            <a:off x="2815617" y="3654258"/>
            <a:ext cx="280263" cy="244924"/>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55" name="Shape 1955"/>
          <p:cNvSpPr/>
          <p:nvPr/>
        </p:nvSpPr>
        <p:spPr>
          <a:xfrm>
            <a:off x="3743521" y="3635322"/>
            <a:ext cx="282813" cy="282795"/>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956" name="Shape 1956"/>
          <p:cNvGrpSpPr/>
          <p:nvPr/>
        </p:nvGrpSpPr>
        <p:grpSpPr>
          <a:xfrm>
            <a:off x="4187372" y="3639428"/>
            <a:ext cx="324027" cy="274387"/>
            <a:chOff x="5275975" y="4344850"/>
            <a:chExt cx="470150" cy="398125"/>
          </a:xfrm>
        </p:grpSpPr>
        <p:sp>
          <p:nvSpPr>
            <p:cNvPr id="1957" name="Shape 1957"/>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58" name="Shape 1958"/>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59" name="Shape 1959"/>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960" name="Shape 1960"/>
          <p:cNvSpPr/>
          <p:nvPr/>
        </p:nvSpPr>
        <p:spPr>
          <a:xfrm>
            <a:off x="4668494" y="3631118"/>
            <a:ext cx="291221" cy="291204"/>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961" name="Shape 1961"/>
          <p:cNvGrpSpPr/>
          <p:nvPr/>
        </p:nvGrpSpPr>
        <p:grpSpPr>
          <a:xfrm>
            <a:off x="5129130" y="3617133"/>
            <a:ext cx="298802" cy="318978"/>
            <a:chOff x="6642425" y="4312500"/>
            <a:chExt cx="433550" cy="462825"/>
          </a:xfrm>
        </p:grpSpPr>
        <p:sp>
          <p:nvSpPr>
            <p:cNvPr id="1962" name="Shape 1962"/>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63" name="Shape 1963"/>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64" name="Shape 1964"/>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965" name="Shape 1965"/>
          <p:cNvSpPr/>
          <p:nvPr/>
        </p:nvSpPr>
        <p:spPr>
          <a:xfrm>
            <a:off x="905501" y="4128099"/>
            <a:ext cx="383781" cy="226419"/>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966" name="Shape 1966"/>
          <p:cNvGrpSpPr/>
          <p:nvPr/>
        </p:nvGrpSpPr>
        <p:grpSpPr>
          <a:xfrm>
            <a:off x="1408759" y="4090544"/>
            <a:ext cx="306366" cy="301318"/>
            <a:chOff x="1244325" y="4999400"/>
            <a:chExt cx="444525" cy="437200"/>
          </a:xfrm>
        </p:grpSpPr>
        <p:sp>
          <p:nvSpPr>
            <p:cNvPr id="1967" name="Shape 1967"/>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68" name="Shape 1968"/>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69" name="Shape 1969"/>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70" name="Shape 1970"/>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71" name="Shape 1971"/>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72" name="Shape 1972"/>
          <p:cNvGrpSpPr/>
          <p:nvPr/>
        </p:nvGrpSpPr>
        <p:grpSpPr>
          <a:xfrm>
            <a:off x="1900693" y="4080861"/>
            <a:ext cx="251661" cy="320667"/>
            <a:chOff x="1958100" y="4985350"/>
            <a:chExt cx="365150" cy="465275"/>
          </a:xfrm>
        </p:grpSpPr>
        <p:sp>
          <p:nvSpPr>
            <p:cNvPr id="1973" name="Shape 1973"/>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74" name="Shape 1974"/>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75" name="Shape 1975"/>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76" name="Shape 1976"/>
          <p:cNvGrpSpPr/>
          <p:nvPr/>
        </p:nvGrpSpPr>
        <p:grpSpPr>
          <a:xfrm>
            <a:off x="2346743" y="4093060"/>
            <a:ext cx="288705" cy="296683"/>
            <a:chOff x="2605300" y="5003050"/>
            <a:chExt cx="418900" cy="430475"/>
          </a:xfrm>
        </p:grpSpPr>
        <p:sp>
          <p:nvSpPr>
            <p:cNvPr id="1977" name="Shape 1977"/>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78" name="Shape 1978"/>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79" name="Shape 1979"/>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80" name="Shape 1980"/>
          <p:cNvGrpSpPr/>
          <p:nvPr/>
        </p:nvGrpSpPr>
        <p:grpSpPr>
          <a:xfrm>
            <a:off x="2783127" y="4099383"/>
            <a:ext cx="345082" cy="283640"/>
            <a:chOff x="3238475" y="5012225"/>
            <a:chExt cx="500700" cy="411550"/>
          </a:xfrm>
        </p:grpSpPr>
        <p:sp>
          <p:nvSpPr>
            <p:cNvPr id="1981" name="Shape 1981"/>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82" name="Shape 1982"/>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83" name="Shape 1983"/>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84" name="Shape 1984"/>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85" name="Shape 1985"/>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86" name="Shape 1986"/>
          <p:cNvGrpSpPr/>
          <p:nvPr/>
        </p:nvGrpSpPr>
        <p:grpSpPr>
          <a:xfrm>
            <a:off x="3695439" y="4069075"/>
            <a:ext cx="378749" cy="344238"/>
            <a:chOff x="4562200" y="4968250"/>
            <a:chExt cx="549550" cy="499475"/>
          </a:xfrm>
        </p:grpSpPr>
        <p:sp>
          <p:nvSpPr>
            <p:cNvPr id="1987" name="Shape 1987"/>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88" name="Shape 1988"/>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89" name="Shape 1989"/>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90" name="Shape 1990"/>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91" name="Shape 1991"/>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92" name="Shape 1992"/>
          <p:cNvGrpSpPr/>
          <p:nvPr/>
        </p:nvGrpSpPr>
        <p:grpSpPr>
          <a:xfrm>
            <a:off x="3288949" y="4088442"/>
            <a:ext cx="262585" cy="305091"/>
            <a:chOff x="3972400" y="4996350"/>
            <a:chExt cx="381000" cy="442675"/>
          </a:xfrm>
        </p:grpSpPr>
        <p:sp>
          <p:nvSpPr>
            <p:cNvPr id="1993" name="Shape 1993"/>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94" name="Shape 1994"/>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95" name="Shape 1995"/>
          <p:cNvGrpSpPr/>
          <p:nvPr/>
        </p:nvGrpSpPr>
        <p:grpSpPr>
          <a:xfrm>
            <a:off x="4163388" y="4062769"/>
            <a:ext cx="372012" cy="356850"/>
            <a:chOff x="5241175" y="4959100"/>
            <a:chExt cx="539775" cy="517775"/>
          </a:xfrm>
        </p:grpSpPr>
        <p:sp>
          <p:nvSpPr>
            <p:cNvPr id="1996" name="Shape 199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97" name="Shape 199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98" name="Shape 199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99" name="Shape 199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000" name="Shape 200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001" name="Shape 200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2002" name="Shape 2002"/>
          <p:cNvSpPr/>
          <p:nvPr/>
        </p:nvSpPr>
        <p:spPr>
          <a:xfrm>
            <a:off x="4650402" y="4150826"/>
            <a:ext cx="327404" cy="180966"/>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2003" name="Shape 2003"/>
          <p:cNvGrpSpPr/>
          <p:nvPr/>
        </p:nvGrpSpPr>
        <p:grpSpPr>
          <a:xfrm>
            <a:off x="5158593" y="4115786"/>
            <a:ext cx="238618" cy="274387"/>
            <a:chOff x="6685175" y="5036025"/>
            <a:chExt cx="346225" cy="398125"/>
          </a:xfrm>
        </p:grpSpPr>
        <p:sp>
          <p:nvSpPr>
            <p:cNvPr id="2004" name="Shape 2004"/>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005" name="Shape 2005"/>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006" name="Shape 2006"/>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007" name="Shape 2007"/>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008" name="Shape 2008"/>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2009" name="Shape 2009"/>
          <p:cNvGrpSpPr/>
          <p:nvPr/>
        </p:nvGrpSpPr>
        <p:grpSpPr>
          <a:xfrm>
            <a:off x="5997667" y="2344323"/>
            <a:ext cx="432570" cy="421333"/>
            <a:chOff x="5926225" y="921350"/>
            <a:chExt cx="517800" cy="504350"/>
          </a:xfrm>
        </p:grpSpPr>
        <p:sp>
          <p:nvSpPr>
            <p:cNvPr id="2010" name="Shape 2010"/>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lIns="91425" tIns="91425" rIns="91425" bIns="91425" anchor="ctr" anchorCtr="0">
              <a:noAutofit/>
            </a:bodyPr>
            <a:lstStyle/>
            <a:p>
              <a:pPr lvl="0">
                <a:spcBef>
                  <a:spcPts val="0"/>
                </a:spcBef>
                <a:buNone/>
              </a:pPr>
              <a:endParaRPr>
                <a:solidFill>
                  <a:srgbClr val="F1C232"/>
                </a:solidFill>
              </a:endParaRPr>
            </a:p>
          </p:txBody>
        </p:sp>
        <p:sp>
          <p:nvSpPr>
            <p:cNvPr id="2011" name="Shape 2011"/>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lIns="91425" tIns="91425" rIns="91425" bIns="91425" anchor="ctr" anchorCtr="0">
              <a:noAutofit/>
            </a:bodyPr>
            <a:lstStyle/>
            <a:p>
              <a:pPr lvl="0">
                <a:spcBef>
                  <a:spcPts val="0"/>
                </a:spcBef>
                <a:buNone/>
              </a:pPr>
              <a:endParaRPr>
                <a:solidFill>
                  <a:srgbClr val="F1C232"/>
                </a:solidFill>
              </a:endParaRPr>
            </a:p>
          </p:txBody>
        </p:sp>
      </p:grpSp>
      <p:sp>
        <p:nvSpPr>
          <p:cNvPr id="2012" name="Shape 2012"/>
          <p:cNvSpPr/>
          <p:nvPr/>
        </p:nvSpPr>
        <p:spPr>
          <a:xfrm>
            <a:off x="6191587" y="2580380"/>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2013" name="Shape 2013"/>
          <p:cNvGrpSpPr/>
          <p:nvPr/>
        </p:nvGrpSpPr>
        <p:grpSpPr>
          <a:xfrm>
            <a:off x="6882655" y="2323704"/>
            <a:ext cx="432570" cy="421333"/>
            <a:chOff x="5926225" y="921350"/>
            <a:chExt cx="517800" cy="504350"/>
          </a:xfrm>
        </p:grpSpPr>
        <p:sp>
          <p:nvSpPr>
            <p:cNvPr id="2014" name="Shape 2014"/>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5" name="Shape 2015"/>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016" name="Shape 2016"/>
          <p:cNvSpPr/>
          <p:nvPr/>
        </p:nvSpPr>
        <p:spPr>
          <a:xfrm>
            <a:off x="7076575" y="2559761"/>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017" name="Shape 2017"/>
          <p:cNvGrpSpPr/>
          <p:nvPr/>
        </p:nvGrpSpPr>
        <p:grpSpPr>
          <a:xfrm>
            <a:off x="5997934" y="3072746"/>
            <a:ext cx="1075936" cy="1047988"/>
            <a:chOff x="5926225" y="921350"/>
            <a:chExt cx="517800" cy="504350"/>
          </a:xfrm>
        </p:grpSpPr>
        <p:sp>
          <p:nvSpPr>
            <p:cNvPr id="2018" name="Shape 2018"/>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9" name="Shape 2019"/>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020" name="Shape 2020"/>
          <p:cNvSpPr/>
          <p:nvPr/>
        </p:nvSpPr>
        <p:spPr>
          <a:xfrm>
            <a:off x="6480248" y="3659842"/>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1" name="Shape 2021"/>
          <p:cNvSpPr txBox="1"/>
          <p:nvPr/>
        </p:nvSpPr>
        <p:spPr>
          <a:xfrm>
            <a:off x="5886625" y="778800"/>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FFFFFF"/>
                </a:solidFill>
                <a:latin typeface="Muli"/>
                <a:ea typeface="Muli"/>
                <a:cs typeface="Muli"/>
                <a:sym typeface="Muli"/>
              </a:rPr>
              <a:t>SlidesCarnival icons are editable shapes</a:t>
            </a:r>
            <a:r>
              <a:rPr lang="en" sz="900">
                <a:solidFill>
                  <a:srgbClr val="FFFFFF"/>
                </a:solidFill>
                <a:latin typeface="Muli"/>
                <a:ea typeface="Muli"/>
                <a:cs typeface="Muli"/>
                <a:sym typeface="Muli"/>
              </a:rPr>
              <a:t>. </a:t>
            </a:r>
          </a:p>
          <a:p>
            <a:pPr lvl="0" rtl="0">
              <a:spcBef>
                <a:spcPts val="0"/>
              </a:spcBef>
              <a:buClr>
                <a:schemeClr val="dk1"/>
              </a:buClr>
              <a:buFont typeface="Arial"/>
              <a:buNone/>
            </a:pPr>
            <a:endParaRPr sz="900">
              <a:solidFill>
                <a:srgbClr val="FFFFFF"/>
              </a:solidFill>
              <a:latin typeface="Muli"/>
              <a:ea typeface="Muli"/>
              <a:cs typeface="Muli"/>
              <a:sym typeface="Muli"/>
            </a:endParaRPr>
          </a:p>
          <a:p>
            <a:pPr lvl="0" rtl="0">
              <a:spcBef>
                <a:spcPts val="0"/>
              </a:spcBef>
              <a:buClr>
                <a:schemeClr val="dk1"/>
              </a:buClr>
              <a:buSzPct val="122222"/>
              <a:buFont typeface="Arial"/>
              <a:buNone/>
            </a:pPr>
            <a:r>
              <a:rPr lang="en" sz="900">
                <a:solidFill>
                  <a:srgbClr val="FFFFFF"/>
                </a:solidFill>
                <a:latin typeface="Muli"/>
                <a:ea typeface="Muli"/>
                <a:cs typeface="Muli"/>
                <a:sym typeface="Muli"/>
              </a:rPr>
              <a:t>This means that you can:</a:t>
            </a:r>
          </a:p>
          <a:p>
            <a:pPr marL="457200" lvl="0" indent="-285750" rtl="0">
              <a:spcBef>
                <a:spcPts val="0"/>
              </a:spcBef>
              <a:buClr>
                <a:srgbClr val="FFFFFF"/>
              </a:buClr>
              <a:buSzPct val="100000"/>
              <a:buFont typeface="Muli"/>
              <a:buChar char="●"/>
            </a:pPr>
            <a:r>
              <a:rPr lang="en" sz="900">
                <a:solidFill>
                  <a:srgbClr val="FFFFFF"/>
                </a:solidFill>
                <a:latin typeface="Muli"/>
                <a:ea typeface="Muli"/>
                <a:cs typeface="Muli"/>
                <a:sym typeface="Muli"/>
              </a:rPr>
              <a:t>Resize them without losing quality.</a:t>
            </a:r>
          </a:p>
          <a:p>
            <a:pPr marL="457200" lvl="0" indent="-285750" rtl="0">
              <a:spcBef>
                <a:spcPts val="0"/>
              </a:spcBef>
              <a:buClr>
                <a:srgbClr val="FFFFFF"/>
              </a:buClr>
              <a:buSzPct val="100000"/>
              <a:buFont typeface="Muli"/>
              <a:buChar char="●"/>
            </a:pPr>
            <a:r>
              <a:rPr lang="en" sz="900">
                <a:solidFill>
                  <a:srgbClr val="FFFFFF"/>
                </a:solidFill>
                <a:latin typeface="Muli"/>
                <a:ea typeface="Muli"/>
                <a:cs typeface="Muli"/>
                <a:sym typeface="Muli"/>
              </a:rPr>
              <a:t>Change fill color and opacity.</a:t>
            </a:r>
          </a:p>
          <a:p>
            <a:pPr marL="457200" lvl="0" indent="-285750" rtl="0">
              <a:spcBef>
                <a:spcPts val="0"/>
              </a:spcBef>
              <a:buClr>
                <a:srgbClr val="FFFFFF"/>
              </a:buClr>
              <a:buSzPct val="100000"/>
              <a:buFont typeface="Muli"/>
              <a:buChar char="●"/>
            </a:pPr>
            <a:r>
              <a:rPr lang="en" sz="900">
                <a:solidFill>
                  <a:srgbClr val="FFFFFF"/>
                </a:solidFill>
                <a:latin typeface="Muli"/>
                <a:ea typeface="Muli"/>
                <a:cs typeface="Muli"/>
                <a:sym typeface="Muli"/>
              </a:rPr>
              <a:t>Change line color, width and style.</a:t>
            </a:r>
          </a:p>
          <a:p>
            <a:pPr lvl="0" rtl="0">
              <a:spcBef>
                <a:spcPts val="0"/>
              </a:spcBef>
              <a:buNone/>
            </a:pPr>
            <a:endParaRPr sz="900">
              <a:solidFill>
                <a:srgbClr val="FFFFFF"/>
              </a:solidFill>
              <a:latin typeface="Muli"/>
              <a:ea typeface="Muli"/>
              <a:cs typeface="Muli"/>
              <a:sym typeface="Muli"/>
            </a:endParaRPr>
          </a:p>
          <a:p>
            <a:pPr lvl="0" rtl="0">
              <a:spcBef>
                <a:spcPts val="0"/>
              </a:spcBef>
              <a:buNone/>
            </a:pPr>
            <a:r>
              <a:rPr lang="en" sz="900">
                <a:solidFill>
                  <a:srgbClr val="FFFFFF"/>
                </a:solidFill>
                <a:latin typeface="Muli"/>
                <a:ea typeface="Muli"/>
                <a:cs typeface="Muli"/>
                <a:sym typeface="Muli"/>
              </a:rPr>
              <a:t>Isn’t that nice? :)</a:t>
            </a:r>
          </a:p>
          <a:p>
            <a:pPr lvl="0" rtl="0">
              <a:spcBef>
                <a:spcPts val="0"/>
              </a:spcBef>
              <a:buNone/>
            </a:pPr>
            <a:endParaRPr sz="900">
              <a:solidFill>
                <a:srgbClr val="FFFFFF"/>
              </a:solidFill>
              <a:latin typeface="Muli"/>
              <a:ea typeface="Muli"/>
              <a:cs typeface="Muli"/>
              <a:sym typeface="Muli"/>
            </a:endParaRPr>
          </a:p>
          <a:p>
            <a:pPr lvl="0" rtl="0">
              <a:spcBef>
                <a:spcPts val="0"/>
              </a:spcBef>
              <a:buNone/>
            </a:pPr>
            <a:r>
              <a:rPr lang="en" sz="900">
                <a:solidFill>
                  <a:srgbClr val="FFFFFF"/>
                </a:solidFill>
                <a:latin typeface="Muli"/>
                <a:ea typeface="Muli"/>
                <a:cs typeface="Muli"/>
                <a:sym typeface="Muli"/>
              </a:rPr>
              <a:t>Examples:</a:t>
            </a:r>
          </a:p>
          <a:p>
            <a:pPr lvl="0" rtl="0">
              <a:spcBef>
                <a:spcPts val="0"/>
              </a:spcBef>
              <a:buClr>
                <a:schemeClr val="dk1"/>
              </a:buClr>
              <a:buFont typeface="Arial"/>
              <a:buNone/>
            </a:pPr>
            <a:endParaRPr sz="900">
              <a:solidFill>
                <a:srgbClr val="FFFFFF"/>
              </a:solidFill>
              <a:latin typeface="Muli"/>
              <a:ea typeface="Muli"/>
              <a:cs typeface="Muli"/>
              <a:sym typeface="Muli"/>
            </a:endParaRPr>
          </a:p>
          <a:p>
            <a:pPr lvl="0" rtl="0">
              <a:spcBef>
                <a:spcPts val="0"/>
              </a:spcBef>
              <a:buNone/>
            </a:pPr>
            <a:endParaRPr sz="900">
              <a:solidFill>
                <a:srgbClr val="FFFFFF"/>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732700" y="973600"/>
            <a:ext cx="5792099" cy="645300"/>
          </a:xfrm>
          <a:prstGeom prst="rect">
            <a:avLst/>
          </a:prstGeom>
        </p:spPr>
        <p:txBody>
          <a:bodyPr lIns="91425" tIns="91425" rIns="91425" bIns="91425" anchor="b" anchorCtr="0">
            <a:noAutofit/>
          </a:bodyPr>
          <a:lstStyle/>
          <a:p>
            <a:pPr lvl="0" rtl="0">
              <a:spcBef>
                <a:spcPts val="0"/>
              </a:spcBef>
              <a:buNone/>
            </a:pPr>
            <a:r>
              <a:rPr lang="en-US" altLang="ja-JP" dirty="0">
                <a:latin typeface="メイリオ" panose="020B0604030504040204" pitchFamily="50" charset="-128"/>
                <a:ea typeface="メイリオ" panose="020B0604030504040204" pitchFamily="50" charset="-128"/>
              </a:rPr>
              <a:t>Outline</a:t>
            </a:r>
            <a:endParaRPr lang="en" dirty="0">
              <a:latin typeface="メイリオ" panose="020B0604030504040204" pitchFamily="50" charset="-128"/>
              <a:ea typeface="メイリオ" panose="020B0604030504040204" pitchFamily="50" charset="-128"/>
            </a:endParaRPr>
          </a:p>
        </p:txBody>
      </p:sp>
      <p:sp>
        <p:nvSpPr>
          <p:cNvPr id="1414" name="Shape 1414"/>
          <p:cNvSpPr txBox="1"/>
          <p:nvPr/>
        </p:nvSpPr>
        <p:spPr>
          <a:xfrm>
            <a:off x="1732700" y="1428750"/>
            <a:ext cx="6954000" cy="3511845"/>
          </a:xfrm>
          <a:prstGeom prst="rect">
            <a:avLst/>
          </a:prstGeom>
          <a:noFill/>
          <a:ln>
            <a:noFill/>
          </a:ln>
        </p:spPr>
        <p:txBody>
          <a:bodyPr lIns="91425" tIns="91425" rIns="91425" bIns="91425" anchor="t" anchorCtr="0">
            <a:noAutofit/>
          </a:bodyPr>
          <a:lstStyle/>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Maven</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とは</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Google </a:t>
            </a:r>
            <a:r>
              <a:rPr lang="en-US" altLang="ja-JP" sz="2000" dirty="0" err="1">
                <a:solidFill>
                  <a:srgbClr val="C6DAEC"/>
                </a:solidFill>
                <a:latin typeface="メイリオ" panose="020B0604030504040204" pitchFamily="50" charset="-128"/>
                <a:ea typeface="メイリオ" panose="020B0604030504040204" pitchFamily="50" charset="-128"/>
                <a:cs typeface="Muli"/>
                <a:sym typeface="Muli"/>
              </a:rPr>
              <a:t>Trands</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で見るビルドツール</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Maven</a:t>
            </a:r>
            <a:r>
              <a:rPr lang="ja-JP" altLang="en-US" sz="2000" dirty="0" err="1">
                <a:solidFill>
                  <a:srgbClr val="C6DAEC"/>
                </a:solidFill>
                <a:latin typeface="メイリオ" panose="020B0604030504040204" pitchFamily="50" charset="-128"/>
                <a:ea typeface="メイリオ" panose="020B0604030504040204" pitchFamily="50" charset="-128"/>
                <a:cs typeface="Muli"/>
                <a:sym typeface="Muli"/>
              </a:rPr>
              <a:t>で</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できること</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Maven</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のアーキテクチャ</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a:p>
            <a:pPr marL="228600" lvl="0" indent="-228600" rtl="0">
              <a:spcBef>
                <a:spcPts val="600"/>
              </a:spcBef>
              <a:buFont typeface="+mj-lt"/>
              <a:buAutoNum type="arabicPeriod"/>
            </a:pPr>
            <a:r>
              <a:rPr lang="en-US" altLang="ja-JP" sz="2000" dirty="0">
                <a:solidFill>
                  <a:srgbClr val="C6DAEC"/>
                </a:solidFill>
                <a:latin typeface="メイリオ" panose="020B0604030504040204" pitchFamily="50" charset="-128"/>
                <a:ea typeface="メイリオ" panose="020B0604030504040204" pitchFamily="50" charset="-128"/>
                <a:cs typeface="Muli"/>
                <a:sym typeface="Muli"/>
              </a:rPr>
              <a:t>Maven</a:t>
            </a: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のライフサイクル</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a:p>
            <a:pPr marL="228600" lvl="0" indent="-228600" rtl="0">
              <a:spcBef>
                <a:spcPts val="600"/>
              </a:spcBef>
              <a:buFont typeface="+mj-lt"/>
              <a:buAutoNum type="arabicPeriod"/>
            </a:pPr>
            <a:r>
              <a:rPr lang="ja-JP" altLang="en-US" sz="2000" dirty="0">
                <a:solidFill>
                  <a:srgbClr val="C6DAEC"/>
                </a:solidFill>
                <a:latin typeface="メイリオ" panose="020B0604030504040204" pitchFamily="50" charset="-128"/>
                <a:ea typeface="メイリオ" panose="020B0604030504040204" pitchFamily="50" charset="-128"/>
                <a:cs typeface="Muli"/>
                <a:sym typeface="Muli"/>
              </a:rPr>
              <a:t>よくつかうコマンド</a:t>
            </a:r>
            <a:endParaRPr lang="en-US" altLang="ja-JP" sz="2000" dirty="0">
              <a:solidFill>
                <a:srgbClr val="C6DAEC"/>
              </a:solidFill>
              <a:latin typeface="メイリオ" panose="020B0604030504040204" pitchFamily="50" charset="-128"/>
              <a:ea typeface="メイリオ" panose="020B0604030504040204" pitchFamily="50" charset="-128"/>
              <a:cs typeface="Muli"/>
              <a:sym typeface="Mul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025"/>
        <p:cNvGrpSpPr/>
        <p:nvPr/>
      </p:nvGrpSpPr>
      <p:grpSpPr>
        <a:xfrm>
          <a:off x="0" y="0"/>
          <a:ext cx="0" cy="0"/>
          <a:chOff x="0" y="0"/>
          <a:chExt cx="0" cy="0"/>
        </a:xfrm>
      </p:grpSpPr>
      <p:sp>
        <p:nvSpPr>
          <p:cNvPr id="2026" name="Shape 2026"/>
          <p:cNvSpPr txBox="1"/>
          <p:nvPr/>
        </p:nvSpPr>
        <p:spPr>
          <a:xfrm>
            <a:off x="2621050" y="990475"/>
            <a:ext cx="5658300" cy="1380900"/>
          </a:xfrm>
          <a:prstGeom prst="rect">
            <a:avLst/>
          </a:prstGeom>
          <a:noFill/>
          <a:ln>
            <a:noFill/>
          </a:ln>
        </p:spPr>
        <p:txBody>
          <a:bodyPr lIns="91425" tIns="91425" rIns="91425" bIns="91425" anchor="t" anchorCtr="0">
            <a:noAutofit/>
          </a:bodyPr>
          <a:lstStyle/>
          <a:p>
            <a:pPr lvl="0" rtl="0">
              <a:spcBef>
                <a:spcPts val="0"/>
              </a:spcBef>
              <a:buClr>
                <a:srgbClr val="000000"/>
              </a:buClr>
              <a:buFont typeface="Arial"/>
              <a:buNone/>
            </a:pPr>
            <a:r>
              <a:rPr lang="en" b="1">
                <a:solidFill>
                  <a:srgbClr val="C6DAEC"/>
                </a:solidFill>
                <a:latin typeface="Muli"/>
                <a:ea typeface="Muli"/>
                <a:cs typeface="Muli"/>
                <a:sym typeface="Muli"/>
              </a:rPr>
              <a:t>Now you can use any emoji as an icon!</a:t>
            </a:r>
          </a:p>
          <a:p>
            <a:pPr lvl="0" rtl="0">
              <a:spcBef>
                <a:spcPts val="0"/>
              </a:spcBef>
              <a:buClr>
                <a:srgbClr val="000000"/>
              </a:buClr>
              <a:buFont typeface="Arial"/>
              <a:buNone/>
            </a:pPr>
            <a:r>
              <a:rPr lang="en">
                <a:solidFill>
                  <a:srgbClr val="C6DAEC"/>
                </a:solidFill>
                <a:latin typeface="Muli"/>
                <a:ea typeface="Muli"/>
                <a:cs typeface="Muli"/>
                <a:sym typeface="Muli"/>
              </a:rPr>
              <a:t>And of course it resizes without losing quality and you can change the color.</a:t>
            </a:r>
          </a:p>
          <a:p>
            <a:pPr lvl="0" rtl="0">
              <a:spcBef>
                <a:spcPts val="0"/>
              </a:spcBef>
              <a:buNone/>
            </a:pPr>
            <a:endParaRPr>
              <a:solidFill>
                <a:srgbClr val="C6DAEC"/>
              </a:solidFill>
              <a:latin typeface="Muli"/>
              <a:ea typeface="Muli"/>
              <a:cs typeface="Muli"/>
              <a:sym typeface="Muli"/>
            </a:endParaRPr>
          </a:p>
          <a:p>
            <a:pPr lvl="0" rtl="0">
              <a:spcBef>
                <a:spcPts val="0"/>
              </a:spcBef>
              <a:buNone/>
            </a:pPr>
            <a:r>
              <a:rPr lang="en">
                <a:solidFill>
                  <a:srgbClr val="C6DAEC"/>
                </a:solidFill>
                <a:latin typeface="Muli"/>
                <a:ea typeface="Muli"/>
                <a:cs typeface="Muli"/>
                <a:sym typeface="Muli"/>
              </a:rPr>
              <a:t>How? Follow Google instructions </a:t>
            </a:r>
            <a:r>
              <a:rPr lang="en" u="sng">
                <a:solidFill>
                  <a:srgbClr val="C6DAEC"/>
                </a:solidFill>
                <a:latin typeface="Muli"/>
                <a:ea typeface="Muli"/>
                <a:cs typeface="Muli"/>
                <a:sym typeface="Muli"/>
                <a:hlinkClick r:id="rId3"/>
              </a:rPr>
              <a:t>https://twitter.com/googledocs/status/730087240156643328</a:t>
            </a:r>
          </a:p>
          <a:p>
            <a:pPr lvl="0" rtl="0">
              <a:spcBef>
                <a:spcPts val="0"/>
              </a:spcBef>
              <a:buNone/>
            </a:pPr>
            <a:endParaRPr>
              <a:solidFill>
                <a:srgbClr val="C6DAEC"/>
              </a:solidFill>
              <a:latin typeface="Muli"/>
              <a:ea typeface="Muli"/>
              <a:cs typeface="Muli"/>
              <a:sym typeface="Muli"/>
            </a:endParaRPr>
          </a:p>
          <a:p>
            <a:pPr lvl="0" rtl="0">
              <a:spcBef>
                <a:spcPts val="0"/>
              </a:spcBef>
              <a:buNone/>
            </a:pPr>
            <a:endParaRPr>
              <a:solidFill>
                <a:srgbClr val="C6DAEC"/>
              </a:solidFill>
              <a:latin typeface="Muli"/>
              <a:ea typeface="Muli"/>
              <a:cs typeface="Muli"/>
              <a:sym typeface="Muli"/>
            </a:endParaRPr>
          </a:p>
          <a:p>
            <a:pPr lvl="0" rtl="0">
              <a:spcBef>
                <a:spcPts val="0"/>
              </a:spcBef>
              <a:buClr>
                <a:srgbClr val="000000"/>
              </a:buClr>
              <a:buFont typeface="Arial"/>
              <a:buNone/>
            </a:pPr>
            <a:endParaRPr>
              <a:solidFill>
                <a:srgbClr val="C6DAEC"/>
              </a:solidFill>
              <a:latin typeface="Muli"/>
              <a:ea typeface="Muli"/>
              <a:cs typeface="Muli"/>
              <a:sym typeface="Muli"/>
            </a:endParaRPr>
          </a:p>
          <a:p>
            <a:pPr lvl="0" rtl="0">
              <a:spcBef>
                <a:spcPts val="0"/>
              </a:spcBef>
              <a:buNone/>
            </a:pPr>
            <a:endParaRPr>
              <a:solidFill>
                <a:srgbClr val="C6DAEC"/>
              </a:solidFill>
              <a:latin typeface="Muli"/>
              <a:ea typeface="Muli"/>
              <a:cs typeface="Muli"/>
              <a:sym typeface="Muli"/>
            </a:endParaRPr>
          </a:p>
        </p:txBody>
      </p:sp>
      <p:sp>
        <p:nvSpPr>
          <p:cNvPr id="2027" name="Shape 2027"/>
          <p:cNvSpPr txBox="1"/>
          <p:nvPr/>
        </p:nvSpPr>
        <p:spPr>
          <a:xfrm>
            <a:off x="1265300" y="2450450"/>
            <a:ext cx="7327500" cy="25707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3600" dirty="0">
                <a:solidFill>
                  <a:srgbClr val="C6DAEC"/>
                </a:solidFill>
                <a:latin typeface="Muli"/>
                <a:ea typeface="Muli"/>
                <a:cs typeface="Muli"/>
                <a:sym typeface="Muli"/>
              </a:rPr>
              <a:t>✋👆👉👍👤👦👧👨👩👪💃🏃💑❤😂😉😋😒😭👶😸🐟🍒🍔💣📌📖🔨🎃🎈🎨🏈🏰🌏🔌🔑</a:t>
            </a:r>
            <a:r>
              <a:rPr lang="en" sz="2400" dirty="0">
                <a:solidFill>
                  <a:srgbClr val="C6DAEC"/>
                </a:solidFill>
                <a:highlight>
                  <a:srgbClr val="184769"/>
                </a:highlight>
                <a:latin typeface="Muli"/>
                <a:ea typeface="Muli"/>
                <a:cs typeface="Muli"/>
                <a:sym typeface="Muli"/>
              </a:rPr>
              <a:t> and many more...</a:t>
            </a:r>
          </a:p>
        </p:txBody>
      </p:sp>
      <p:sp>
        <p:nvSpPr>
          <p:cNvPr id="2028" name="Shape 2028"/>
          <p:cNvSpPr txBox="1"/>
          <p:nvPr/>
        </p:nvSpPr>
        <p:spPr>
          <a:xfrm>
            <a:off x="1106175" y="932614"/>
            <a:ext cx="1440600" cy="1296000"/>
          </a:xfrm>
          <a:prstGeom prst="rect">
            <a:avLst/>
          </a:prstGeom>
          <a:noFill/>
          <a:ln>
            <a:noFill/>
          </a:ln>
        </p:spPr>
        <p:txBody>
          <a:bodyPr lIns="91425" tIns="91425" rIns="91425" bIns="91425" anchor="ctr" anchorCtr="0">
            <a:noAutofit/>
          </a:bodyPr>
          <a:lstStyle/>
          <a:p>
            <a:pPr lvl="0" algn="ctr" rtl="0">
              <a:spcBef>
                <a:spcPts val="0"/>
              </a:spcBef>
              <a:buClr>
                <a:srgbClr val="000000"/>
              </a:buClr>
              <a:buSzPct val="25000"/>
              <a:buFont typeface="Arial"/>
              <a:buNone/>
            </a:pPr>
            <a:r>
              <a:rPr lang="en" sz="9600">
                <a:solidFill>
                  <a:srgbClr val="00E1C6"/>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メイリオ" panose="020B0604030504040204" pitchFamily="50" charset="-128"/>
                <a:ea typeface="メイリオ" panose="020B0604030504040204" pitchFamily="50" charset="-128"/>
              </a:rPr>
              <a:t>Maven</a:t>
            </a:r>
            <a:r>
              <a:rPr kumimoji="1" lang="ja-JP" altLang="en-US" dirty="0">
                <a:latin typeface="メイリオ" panose="020B0604030504040204" pitchFamily="50" charset="-128"/>
                <a:ea typeface="メイリオ" panose="020B0604030504040204" pitchFamily="50" charset="-128"/>
              </a:rPr>
              <a:t>とは</a:t>
            </a:r>
          </a:p>
        </p:txBody>
      </p:sp>
      <p:sp>
        <p:nvSpPr>
          <p:cNvPr id="3" name="サブタイトル 2"/>
          <p:cNvSpPr>
            <a:spLocks noGrp="1"/>
          </p:cNvSpPr>
          <p:nvPr>
            <p:ph type="subTitle" idx="1"/>
          </p:nvPr>
        </p:nvSpPr>
        <p:spPr/>
        <p:txBody>
          <a:bodyPr/>
          <a:lstStyle/>
          <a:p>
            <a:r>
              <a:rPr kumimoji="1" lang="ja-JP" altLang="en-US" dirty="0">
                <a:latin typeface="メイリオ" panose="020B0604030504040204" pitchFamily="50" charset="-128"/>
                <a:ea typeface="メイリオ" panose="020B0604030504040204" pitchFamily="50" charset="-128"/>
              </a:rPr>
              <a:t>なんぞ？</a:t>
            </a:r>
          </a:p>
        </p:txBody>
      </p:sp>
    </p:spTree>
    <p:extLst>
      <p:ext uri="{BB962C8B-B14F-4D97-AF65-F5344CB8AC3E}">
        <p14:creationId xmlns:p14="http://schemas.microsoft.com/office/powerpoint/2010/main" val="121406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6282299" cy="4548077"/>
          </a:xfrm>
        </p:spPr>
        <p:txBody>
          <a:bodyPr anchor="t"/>
          <a:lstStyle/>
          <a:p>
            <a:pPr>
              <a:buNone/>
            </a:pPr>
            <a:r>
              <a:rPr kumimoji="1" lang="en-US" altLang="ja-JP" dirty="0">
                <a:latin typeface="メイリオ" panose="020B0604030504040204" pitchFamily="50" charset="-128"/>
                <a:ea typeface="メイリオ" panose="020B0604030504040204" pitchFamily="50" charset="-128"/>
              </a:rPr>
              <a:t>Maven </a:t>
            </a:r>
            <a:r>
              <a:rPr kumimoji="1" lang="ja-JP" altLang="en-US" dirty="0">
                <a:latin typeface="メイリオ" panose="020B0604030504040204" pitchFamily="50" charset="-128"/>
                <a:ea typeface="メイリオ" panose="020B0604030504040204" pitchFamily="50" charset="-128"/>
              </a:rPr>
              <a:t>は </a:t>
            </a:r>
            <a:r>
              <a:rPr kumimoji="1" lang="en-US" altLang="ja-JP" dirty="0">
                <a:latin typeface="メイリオ" panose="020B0604030504040204" pitchFamily="50" charset="-128"/>
                <a:ea typeface="メイリオ" panose="020B0604030504040204" pitchFamily="50" charset="-128"/>
              </a:rPr>
              <a:t>Project Object Model (POM) </a:t>
            </a:r>
            <a:r>
              <a:rPr kumimoji="1" lang="ja-JP" altLang="en-US" dirty="0">
                <a:latin typeface="メイリオ" panose="020B0604030504040204" pitchFamily="50" charset="-128"/>
                <a:ea typeface="メイリオ" panose="020B0604030504040204" pitchFamily="50" charset="-128"/>
              </a:rPr>
              <a:t>という考え方に基づき、プロジェクトのビルド、テスト、ドキュメンテーション、成果物の配備など、プロジェクトのライフサイクル全体を管理する。</a:t>
            </a:r>
            <a:endParaRPr kumimoji="1" lang="en-US" altLang="ja-JP" dirty="0">
              <a:latin typeface="メイリオ" panose="020B0604030504040204" pitchFamily="50" charset="-128"/>
              <a:ea typeface="メイリオ" panose="020B0604030504040204" pitchFamily="50" charset="-128"/>
            </a:endParaRPr>
          </a:p>
          <a:p>
            <a:pPr>
              <a:buNone/>
            </a:pPr>
            <a:r>
              <a:rPr kumimoji="1" lang="ja-JP" altLang="en-US" dirty="0">
                <a:latin typeface="メイリオ" panose="020B0604030504040204" pitchFamily="50" charset="-128"/>
                <a:ea typeface="メイリオ" panose="020B0604030504040204" pitchFamily="50" charset="-128"/>
              </a:rPr>
              <a:t>プロジェクトのビルドツールである </a:t>
            </a:r>
            <a:r>
              <a:rPr kumimoji="1" lang="en-US" altLang="ja-JP" dirty="0">
                <a:latin typeface="メイリオ" panose="020B0604030504040204" pitchFamily="50" charset="-128"/>
                <a:ea typeface="メイリオ" panose="020B0604030504040204" pitchFamily="50" charset="-128"/>
              </a:rPr>
              <a:t>Ant </a:t>
            </a:r>
            <a:r>
              <a:rPr kumimoji="1" lang="ja-JP" altLang="en-US" dirty="0">
                <a:latin typeface="メイリオ" panose="020B0604030504040204" pitchFamily="50" charset="-128"/>
                <a:ea typeface="メイリオ" panose="020B0604030504040204" pitchFamily="50" charset="-128"/>
              </a:rPr>
              <a:t>とは異なり、</a:t>
            </a:r>
            <a:r>
              <a:rPr kumimoji="1" lang="en-US" altLang="ja-JP" dirty="0">
                <a:latin typeface="メイリオ" panose="020B0604030504040204" pitchFamily="50" charset="-128"/>
                <a:ea typeface="メイリオ" panose="020B0604030504040204" pitchFamily="50" charset="-128"/>
              </a:rPr>
              <a:t>Maven </a:t>
            </a:r>
            <a:r>
              <a:rPr kumimoji="1" lang="ja-JP" altLang="en-US" dirty="0">
                <a:latin typeface="メイリオ" panose="020B0604030504040204" pitchFamily="50" charset="-128"/>
                <a:ea typeface="メイリオ" panose="020B0604030504040204" pitchFamily="50" charset="-128"/>
              </a:rPr>
              <a:t>はプロジェクト管理ツールとして、プロジェクトに関する色々な情報を </a:t>
            </a:r>
            <a:r>
              <a:rPr kumimoji="1" lang="en-US" altLang="ja-JP" dirty="0">
                <a:latin typeface="メイリオ" panose="020B0604030504040204" pitchFamily="50" charset="-128"/>
                <a:ea typeface="メイリオ" panose="020B0604030504040204" pitchFamily="50" charset="-128"/>
              </a:rPr>
              <a:t>POM </a:t>
            </a:r>
            <a:r>
              <a:rPr kumimoji="1" lang="ja-JP" altLang="en-US" dirty="0">
                <a:latin typeface="メイリオ" panose="020B0604030504040204" pitchFamily="50" charset="-128"/>
                <a:ea typeface="メイリオ" panose="020B0604030504040204" pitchFamily="50" charset="-128"/>
              </a:rPr>
              <a:t>に集約し、</a:t>
            </a:r>
            <a:r>
              <a:rPr kumimoji="1" lang="en-US" altLang="ja-JP" dirty="0">
                <a:latin typeface="メイリオ" panose="020B0604030504040204" pitchFamily="50" charset="-128"/>
                <a:ea typeface="メイリオ" panose="020B0604030504040204" pitchFamily="50" charset="-128"/>
              </a:rPr>
              <a:t>POM </a:t>
            </a:r>
            <a:r>
              <a:rPr kumimoji="1" lang="ja-JP" altLang="en-US" dirty="0">
                <a:latin typeface="メイリオ" panose="020B0604030504040204" pitchFamily="50" charset="-128"/>
                <a:ea typeface="メイリオ" panose="020B0604030504040204" pitchFamily="50" charset="-128"/>
              </a:rPr>
              <a:t>の情報に基づきプロジェクト全体を管理する。</a:t>
            </a:r>
            <a:endParaRPr kumimoji="1" lang="en-US" altLang="ja-JP" dirty="0">
              <a:latin typeface="メイリオ" panose="020B0604030504040204" pitchFamily="50" charset="-128"/>
              <a:ea typeface="メイリオ" panose="020B0604030504040204" pitchFamily="50" charset="-128"/>
            </a:endParaRPr>
          </a:p>
          <a:p>
            <a:pPr>
              <a:buNone/>
            </a:pPr>
            <a:r>
              <a:rPr kumimoji="1" lang="en-US" altLang="ja-JP" dirty="0">
                <a:latin typeface="メイリオ" panose="020B0604030504040204" pitchFamily="50" charset="-128"/>
                <a:ea typeface="メイリオ" panose="020B0604030504040204" pitchFamily="50" charset="-128"/>
                <a:hlinkClick r:id="rId2"/>
              </a:rPr>
              <a:t>TECHSCORE</a:t>
            </a:r>
            <a:r>
              <a:rPr kumimoji="1" lang="ja-JP" altLang="en-US" dirty="0">
                <a:latin typeface="メイリオ" panose="020B0604030504040204" pitchFamily="50" charset="-128"/>
                <a:ea typeface="メイリオ" panose="020B0604030504040204" pitchFamily="50" charset="-128"/>
                <a:hlinkClick r:id="rId2"/>
              </a:rPr>
              <a:t>：</a:t>
            </a:r>
            <a:r>
              <a:rPr kumimoji="1" lang="en-US" altLang="ja-JP" dirty="0">
                <a:latin typeface="メイリオ" panose="020B0604030504040204" pitchFamily="50" charset="-128"/>
                <a:ea typeface="メイリオ" panose="020B0604030504040204" pitchFamily="50" charset="-128"/>
                <a:hlinkClick r:id="rId2"/>
              </a:rPr>
              <a:t>Maven</a:t>
            </a:r>
            <a:endParaRPr kumimoji="1" lang="en-US" altLang="ja-JP" dirty="0">
              <a:latin typeface="メイリオ" panose="020B0604030504040204" pitchFamily="50" charset="-128"/>
              <a:ea typeface="メイリオ" panose="020B0604030504040204" pitchFamily="50" charset="-128"/>
            </a:endParaRPr>
          </a:p>
          <a:p>
            <a:pPr>
              <a:buNone/>
            </a:pPr>
            <a:endParaRPr kumimoji="1" lang="en-US" altLang="ja-JP"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Maven</a:t>
            </a:r>
            <a:r>
              <a:rPr lang="ja-JP" altLang="en-US" sz="2800" dirty="0">
                <a:solidFill>
                  <a:srgbClr val="19BBD5"/>
                </a:solidFill>
                <a:latin typeface="メイリオ" panose="020B0604030504040204" pitchFamily="50" charset="-128"/>
                <a:ea typeface="メイリオ" panose="020B0604030504040204" pitchFamily="50" charset="-128"/>
              </a:rPr>
              <a:t>とは</a:t>
            </a:r>
            <a:endParaRPr lang="en" sz="2800" dirty="0">
              <a:solidFill>
                <a:srgbClr val="19BBD5"/>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3"/>
          <a:stretch>
            <a:fillRect/>
          </a:stretch>
        </p:blipFill>
        <p:spPr>
          <a:xfrm>
            <a:off x="6806889" y="4383494"/>
            <a:ext cx="2072820" cy="518205"/>
          </a:xfrm>
          <a:prstGeom prst="rect">
            <a:avLst/>
          </a:prstGeom>
        </p:spPr>
      </p:pic>
    </p:spTree>
    <p:extLst>
      <p:ext uri="{BB962C8B-B14F-4D97-AF65-F5344CB8AC3E}">
        <p14:creationId xmlns:p14="http://schemas.microsoft.com/office/powerpoint/2010/main" val="131546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Trands</a:t>
            </a:r>
            <a:r>
              <a:rPr kumimoji="1" lang="ja-JP" altLang="en-US" sz="2400" dirty="0">
                <a:latin typeface="メイリオ" panose="020B0604030504040204" pitchFamily="50" charset="-128"/>
                <a:ea typeface="メイリオ" panose="020B0604030504040204" pitchFamily="50" charset="-128"/>
              </a:rPr>
              <a:t>で見るビルドツール</a:t>
            </a:r>
          </a:p>
        </p:txBody>
      </p:sp>
      <p:sp>
        <p:nvSpPr>
          <p:cNvPr id="3" name="サブタイトル 2"/>
          <p:cNvSpPr>
            <a:spLocks noGrp="1"/>
          </p:cNvSpPr>
          <p:nvPr>
            <p:ph type="subTitle" idx="1"/>
          </p:nvPr>
        </p:nvSpPr>
        <p:spPr/>
        <p:txBody>
          <a:bodyPr/>
          <a:lstStyle/>
          <a:p>
            <a:r>
              <a:rPr kumimoji="1" lang="ja-JP" altLang="en-US" dirty="0">
                <a:latin typeface="メイリオ" panose="020B0604030504040204" pitchFamily="50" charset="-128"/>
                <a:ea typeface="メイリオ" panose="020B0604030504040204" pitchFamily="50" charset="-128"/>
              </a:rPr>
              <a:t>流行ってるの？</a:t>
            </a:r>
          </a:p>
        </p:txBody>
      </p:sp>
    </p:spTree>
    <p:extLst>
      <p:ext uri="{BB962C8B-B14F-4D97-AF65-F5344CB8AC3E}">
        <p14:creationId xmlns:p14="http://schemas.microsoft.com/office/powerpoint/2010/main" val="233370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13"/>
          <p:cNvSpPr txBox="1">
            <a:spLocks/>
          </p:cNvSpPr>
          <p:nvPr/>
        </p:nvSpPr>
        <p:spPr>
          <a:xfrm>
            <a:off x="2051200" y="0"/>
            <a:ext cx="6718400"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2800" dirty="0">
                <a:solidFill>
                  <a:srgbClr val="19BBD5"/>
                </a:solidFill>
                <a:latin typeface="メイリオ" panose="020B0604030504040204" pitchFamily="50" charset="-128"/>
                <a:ea typeface="メイリオ" panose="020B0604030504040204" pitchFamily="50" charset="-128"/>
              </a:rPr>
              <a:t>Google </a:t>
            </a:r>
            <a:r>
              <a:rPr lang="en-US" sz="2800" dirty="0" err="1">
                <a:solidFill>
                  <a:srgbClr val="19BBD5"/>
                </a:solidFill>
                <a:latin typeface="メイリオ" panose="020B0604030504040204" pitchFamily="50" charset="-128"/>
                <a:ea typeface="メイリオ" panose="020B0604030504040204" pitchFamily="50" charset="-128"/>
              </a:rPr>
              <a:t>Trands</a:t>
            </a:r>
            <a:r>
              <a:rPr lang="ja-JP" altLang="en-US" sz="2800" dirty="0">
                <a:solidFill>
                  <a:srgbClr val="19BBD5"/>
                </a:solidFill>
                <a:latin typeface="メイリオ" panose="020B0604030504040204" pitchFamily="50" charset="-128"/>
                <a:ea typeface="メイリオ" panose="020B0604030504040204" pitchFamily="50" charset="-128"/>
              </a:rPr>
              <a:t>で見るビルドツール</a:t>
            </a:r>
            <a:endParaRPr lang="en" sz="2800" dirty="0">
              <a:solidFill>
                <a:srgbClr val="19BBD5"/>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2"/>
          <a:srcRect l="11653" t="49134" r="12834" b="6352"/>
          <a:stretch/>
        </p:blipFill>
        <p:spPr>
          <a:xfrm>
            <a:off x="2051200" y="1569600"/>
            <a:ext cx="7092800" cy="3573900"/>
          </a:xfrm>
          <a:prstGeom prst="rect">
            <a:avLst/>
          </a:prstGeom>
        </p:spPr>
      </p:pic>
      <p:pic>
        <p:nvPicPr>
          <p:cNvPr id="8" name="図 7"/>
          <p:cNvPicPr>
            <a:picLocks noChangeAspect="1"/>
          </p:cNvPicPr>
          <p:nvPr/>
        </p:nvPicPr>
        <p:blipFill rotWithShape="1">
          <a:blip r:embed="rId2"/>
          <a:srcRect l="11969" t="18338" r="31732" b="66404"/>
          <a:stretch/>
        </p:blipFill>
        <p:spPr>
          <a:xfrm>
            <a:off x="2051200" y="784800"/>
            <a:ext cx="5148000" cy="784800"/>
          </a:xfrm>
          <a:prstGeom prst="rect">
            <a:avLst/>
          </a:prstGeom>
        </p:spPr>
      </p:pic>
    </p:spTree>
    <p:extLst>
      <p:ext uri="{BB962C8B-B14F-4D97-AF65-F5344CB8AC3E}">
        <p14:creationId xmlns:p14="http://schemas.microsoft.com/office/powerpoint/2010/main" val="94405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メイリオ" panose="020B0604030504040204" pitchFamily="50" charset="-128"/>
                <a:ea typeface="メイリオ" panose="020B0604030504040204" pitchFamily="50" charset="-128"/>
              </a:rPr>
              <a:t>Maven</a:t>
            </a:r>
            <a:r>
              <a:rPr kumimoji="1" lang="ja-JP" altLang="en-US" dirty="0" err="1">
                <a:latin typeface="メイリオ" panose="020B0604030504040204" pitchFamily="50" charset="-128"/>
                <a:ea typeface="メイリオ" panose="020B0604030504040204" pitchFamily="50" charset="-128"/>
              </a:rPr>
              <a:t>で</a:t>
            </a:r>
            <a:r>
              <a:rPr kumimoji="1" lang="ja-JP" altLang="en-US" dirty="0">
                <a:latin typeface="メイリオ" panose="020B0604030504040204" pitchFamily="50" charset="-128"/>
                <a:ea typeface="メイリオ" panose="020B0604030504040204" pitchFamily="50" charset="-128"/>
              </a:rPr>
              <a:t>できること</a:t>
            </a:r>
          </a:p>
        </p:txBody>
      </p:sp>
      <p:sp>
        <p:nvSpPr>
          <p:cNvPr id="3" name="サブタイトル 2"/>
          <p:cNvSpPr>
            <a:spLocks noGrp="1"/>
          </p:cNvSpPr>
          <p:nvPr>
            <p:ph type="subTitle" idx="1"/>
          </p:nvPr>
        </p:nvSpPr>
        <p:spPr/>
        <p:txBody>
          <a:bodyPr/>
          <a:lstStyle/>
          <a:p>
            <a:r>
              <a:rPr kumimoji="1" lang="ja-JP" altLang="en-US" dirty="0">
                <a:latin typeface="メイリオ" panose="020B0604030504040204" pitchFamily="50" charset="-128"/>
                <a:ea typeface="メイリオ" panose="020B0604030504040204" pitchFamily="50" charset="-128"/>
              </a:rPr>
              <a:t>何が出来る</a:t>
            </a:r>
            <a:r>
              <a:rPr kumimoji="1" lang="ja-JP" altLang="en-US" dirty="0" err="1">
                <a:latin typeface="メイリオ" panose="020B0604030504040204" pitchFamily="50" charset="-128"/>
                <a:ea typeface="メイリオ" panose="020B0604030504040204" pitchFamily="50" charset="-128"/>
              </a:rPr>
              <a:t>ん</a:t>
            </a:r>
            <a:r>
              <a:rPr kumimoji="1" lang="ja-JP" altLang="en-US"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97923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051200" y="595422"/>
            <a:ext cx="7092800" cy="4548077"/>
          </a:xfrm>
        </p:spPr>
        <p:txBody>
          <a:bodyPr anchor="t"/>
          <a:lstStyle/>
          <a:p>
            <a:pPr marL="342900" indent="-342900"/>
            <a:r>
              <a:rPr kumimoji="1" lang="ja-JP" altLang="en-US" dirty="0">
                <a:latin typeface="メイリオ" panose="020B0604030504040204" pitchFamily="50" charset="-128"/>
                <a:ea typeface="メイリオ" panose="020B0604030504040204" pitchFamily="50" charset="-128"/>
              </a:rPr>
              <a:t>プロジェクトの依存するライブラリの管理</a:t>
            </a:r>
            <a:endParaRPr kumimoji="1" lang="en-US" altLang="ja-JP" dirty="0">
              <a:latin typeface="メイリオ" panose="020B0604030504040204" pitchFamily="50" charset="-128"/>
              <a:ea typeface="メイリオ" panose="020B0604030504040204" pitchFamily="50" charset="-128"/>
            </a:endParaRPr>
          </a:p>
          <a:p>
            <a:pPr marL="342900" indent="-342900"/>
            <a:endParaRPr kumimoji="1" lang="en-US" altLang="ja-JP" dirty="0">
              <a:latin typeface="メイリオ" panose="020B0604030504040204" pitchFamily="50" charset="-128"/>
              <a:ea typeface="メイリオ" panose="020B0604030504040204" pitchFamily="50" charset="-128"/>
            </a:endParaRPr>
          </a:p>
          <a:p>
            <a:pPr marL="342900" indent="-342900"/>
            <a:r>
              <a:rPr kumimoji="1" lang="ja-JP" altLang="en-US" dirty="0">
                <a:latin typeface="メイリオ" panose="020B0604030504040204" pitchFamily="50" charset="-128"/>
                <a:ea typeface="メイリオ" panose="020B0604030504040204" pitchFamily="50" charset="-128"/>
              </a:rPr>
              <a:t>プロジェクト情報の配信</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ja-JP" altLang="en-US" dirty="0">
                <a:latin typeface="メイリオ" panose="020B0604030504040204" pitchFamily="50" charset="-128"/>
                <a:ea typeface="メイリオ" panose="020B0604030504040204" pitchFamily="50" charset="-128"/>
              </a:rPr>
              <a:t>サイトの作成や配備</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ja-JP" altLang="en-US" dirty="0">
                <a:latin typeface="メイリオ" panose="020B0604030504040204" pitchFamily="50" charset="-128"/>
                <a:ea typeface="メイリオ" panose="020B0604030504040204" pitchFamily="50" charset="-128"/>
              </a:rPr>
              <a:t>ユニットテストのレポート等</a:t>
            </a:r>
            <a:endParaRPr kumimoji="1" lang="en-US" altLang="ja-JP" dirty="0">
              <a:latin typeface="メイリオ" panose="020B0604030504040204" pitchFamily="50" charset="-128"/>
              <a:ea typeface="メイリオ" panose="020B0604030504040204" pitchFamily="50" charset="-128"/>
            </a:endParaRPr>
          </a:p>
          <a:p>
            <a:pPr marL="342900" indent="-342900"/>
            <a:endParaRPr kumimoji="1" lang="en-US" altLang="ja-JP" dirty="0">
              <a:latin typeface="メイリオ" panose="020B0604030504040204" pitchFamily="50" charset="-128"/>
              <a:ea typeface="メイリオ" panose="020B0604030504040204" pitchFamily="50" charset="-128"/>
            </a:endParaRPr>
          </a:p>
          <a:p>
            <a:pPr marL="342900" indent="-342900"/>
            <a:r>
              <a:rPr kumimoji="1" lang="ja-JP" altLang="en-US" dirty="0">
                <a:latin typeface="メイリオ" panose="020B0604030504040204" pitchFamily="50" charset="-128"/>
                <a:ea typeface="メイリオ" panose="020B0604030504040204" pitchFamily="50" charset="-128"/>
              </a:rPr>
              <a:t>プロジェクトのライフサイクルに関するタスク</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ja-JP" altLang="en-US" dirty="0">
                <a:latin typeface="メイリオ" panose="020B0604030504040204" pitchFamily="50" charset="-128"/>
                <a:ea typeface="メイリオ" panose="020B0604030504040204" pitchFamily="50" charset="-128"/>
              </a:rPr>
              <a:t>プロジェクト作成</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ja-JP" altLang="en-US" dirty="0">
                <a:latin typeface="メイリオ" panose="020B0604030504040204" pitchFamily="50" charset="-128"/>
                <a:ea typeface="メイリオ" panose="020B0604030504040204" pitchFamily="50" charset="-128"/>
              </a:rPr>
              <a:t>コンパイル</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ja-JP" altLang="en-US" dirty="0">
                <a:latin typeface="メイリオ" panose="020B0604030504040204" pitchFamily="50" charset="-128"/>
                <a:ea typeface="メイリオ" panose="020B0604030504040204" pitchFamily="50" charset="-128"/>
              </a:rPr>
              <a:t>テスト</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ja-JP" altLang="en-US" dirty="0">
                <a:latin typeface="メイリオ" panose="020B0604030504040204" pitchFamily="50" charset="-128"/>
                <a:ea typeface="メイリオ" panose="020B0604030504040204" pitchFamily="50" charset="-128"/>
              </a:rPr>
              <a:t>パッケージング</a:t>
            </a:r>
            <a:endParaRPr kumimoji="1" lang="en-US" altLang="ja-JP" dirty="0">
              <a:latin typeface="メイリオ" panose="020B0604030504040204" pitchFamily="50" charset="-128"/>
              <a:ea typeface="メイリオ" panose="020B0604030504040204" pitchFamily="50" charset="-128"/>
            </a:endParaRPr>
          </a:p>
          <a:p>
            <a:pPr marL="342900" lvl="1" indent="-342900"/>
            <a:r>
              <a:rPr kumimoji="1" lang="ja-JP" altLang="en-US" dirty="0">
                <a:latin typeface="メイリオ" panose="020B0604030504040204" pitchFamily="50" charset="-128"/>
                <a:ea typeface="メイリオ" panose="020B0604030504040204" pitchFamily="50" charset="-128"/>
              </a:rPr>
              <a:t>配備</a:t>
            </a:r>
            <a:endParaRPr kumimoji="1" lang="en-US" altLang="ja-JP" dirty="0">
              <a:latin typeface="メイリオ" panose="020B0604030504040204" pitchFamily="50" charset="-128"/>
              <a:ea typeface="メイリオ" panose="020B0604030504040204" pitchFamily="50" charset="-128"/>
            </a:endParaRPr>
          </a:p>
        </p:txBody>
      </p:sp>
      <p:sp>
        <p:nvSpPr>
          <p:cNvPr id="6" name="Shape 1413"/>
          <p:cNvSpPr txBox="1">
            <a:spLocks/>
          </p:cNvSpPr>
          <p:nvPr/>
        </p:nvSpPr>
        <p:spPr>
          <a:xfrm>
            <a:off x="2051200" y="0"/>
            <a:ext cx="5792099" cy="6453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ja-JP" sz="2800" dirty="0">
                <a:solidFill>
                  <a:srgbClr val="19BBD5"/>
                </a:solidFill>
                <a:latin typeface="メイリオ" panose="020B0604030504040204" pitchFamily="50" charset="-128"/>
                <a:ea typeface="メイリオ" panose="020B0604030504040204" pitchFamily="50" charset="-128"/>
              </a:rPr>
              <a:t>Maven</a:t>
            </a:r>
            <a:r>
              <a:rPr lang="ja-JP" altLang="en-US" sz="2800" dirty="0" err="1">
                <a:solidFill>
                  <a:srgbClr val="19BBD5"/>
                </a:solidFill>
                <a:latin typeface="メイリオ" panose="020B0604030504040204" pitchFamily="50" charset="-128"/>
                <a:ea typeface="メイリオ" panose="020B0604030504040204" pitchFamily="50" charset="-128"/>
              </a:rPr>
              <a:t>で</a:t>
            </a:r>
            <a:r>
              <a:rPr lang="ja-JP" altLang="en-US" sz="2800" dirty="0">
                <a:solidFill>
                  <a:srgbClr val="19BBD5"/>
                </a:solidFill>
                <a:latin typeface="メイリオ" panose="020B0604030504040204" pitchFamily="50" charset="-128"/>
                <a:ea typeface="メイリオ" panose="020B0604030504040204" pitchFamily="50" charset="-128"/>
              </a:rPr>
              <a:t>できること</a:t>
            </a:r>
            <a:endParaRPr lang="en" sz="2800" dirty="0">
              <a:solidFill>
                <a:srgbClr val="19BBD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4774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メイリオ" panose="020B0604030504040204" pitchFamily="50" charset="-128"/>
                <a:ea typeface="メイリオ" panose="020B0604030504040204" pitchFamily="50" charset="-128"/>
              </a:rPr>
              <a:t>Maven</a:t>
            </a:r>
            <a:r>
              <a:rPr kumimoji="1" lang="ja-JP" altLang="en-US" dirty="0">
                <a:latin typeface="メイリオ" panose="020B0604030504040204" pitchFamily="50" charset="-128"/>
                <a:ea typeface="メイリオ" panose="020B0604030504040204" pitchFamily="50" charset="-128"/>
              </a:rPr>
              <a:t>のアーキテクチャ</a:t>
            </a:r>
          </a:p>
        </p:txBody>
      </p:sp>
      <p:sp>
        <p:nvSpPr>
          <p:cNvPr id="3" name="サブタイトル 2"/>
          <p:cNvSpPr>
            <a:spLocks noGrp="1"/>
          </p:cNvSpPr>
          <p:nvPr>
            <p:ph type="subTitle" idx="1"/>
          </p:nvPr>
        </p:nvSpPr>
        <p:spPr/>
        <p:txBody>
          <a:bodyPr/>
          <a:lstStyle/>
          <a:p>
            <a:r>
              <a:rPr kumimoji="1" lang="ja-JP" altLang="en-US" dirty="0">
                <a:latin typeface="メイリオ" panose="020B0604030504040204" pitchFamily="50" charset="-128"/>
                <a:ea typeface="メイリオ" panose="020B0604030504040204" pitchFamily="50" charset="-128"/>
              </a:rPr>
              <a:t>どんなアーキテクチャで動くの？</a:t>
            </a:r>
          </a:p>
        </p:txBody>
      </p:sp>
    </p:spTree>
    <p:extLst>
      <p:ext uri="{BB962C8B-B14F-4D97-AF65-F5344CB8AC3E}">
        <p14:creationId xmlns:p14="http://schemas.microsoft.com/office/powerpoint/2010/main" val="2218743076"/>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12853</TotalTime>
  <Words>781</Words>
  <Application>Microsoft Office PowerPoint</Application>
  <PresentationFormat>画面に合わせる (16:9)</PresentationFormat>
  <Paragraphs>163</Paragraphs>
  <Slides>20</Slides>
  <Notes>7</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Muli</vt:lpstr>
      <vt:lpstr>メイリオ</vt:lpstr>
      <vt:lpstr>Arial</vt:lpstr>
      <vt:lpstr>Nixie One</vt:lpstr>
      <vt:lpstr>Imogen template</vt:lpstr>
      <vt:lpstr>Maven 勉強会</vt:lpstr>
      <vt:lpstr>Outline</vt:lpstr>
      <vt:lpstr>Mavenとは</vt:lpstr>
      <vt:lpstr>PowerPoint プレゼンテーション</vt:lpstr>
      <vt:lpstr>Google Trandsで見るビルドツール</vt:lpstr>
      <vt:lpstr>PowerPoint プレゼンテーション</vt:lpstr>
      <vt:lpstr>Mavenでできること</vt:lpstr>
      <vt:lpstr>PowerPoint プレゼンテーション</vt:lpstr>
      <vt:lpstr>Mavenのアーキテクチャ</vt:lpstr>
      <vt:lpstr>PowerPoint プレゼンテーション</vt:lpstr>
      <vt:lpstr>Mavenのライフサイクル</vt:lpstr>
      <vt:lpstr>PowerPoint プレゼンテーション</vt:lpstr>
      <vt:lpstr>PowerPoint プレゼンテーション</vt:lpstr>
      <vt:lpstr>よくつかうコマンド</vt:lpstr>
      <vt:lpstr>PowerPoint プレゼンテーション</vt:lpstr>
      <vt:lpstr>Thanks!</vt:lpstr>
      <vt:lpstr>And tables to compare data</vt:lpstr>
      <vt:lpstr>Presentation design</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root</dc:creator>
  <cp:lastModifiedBy>山口達也</cp:lastModifiedBy>
  <cp:revision>62</cp:revision>
  <dcterms:modified xsi:type="dcterms:W3CDTF">2017-02-13T13:08:56Z</dcterms:modified>
</cp:coreProperties>
</file>