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22" r:id="rId5"/>
    <p:sldId id="321" r:id="rId6"/>
    <p:sldId id="323" r:id="rId7"/>
    <p:sldId id="328" r:id="rId8"/>
    <p:sldId id="324" r:id="rId9"/>
    <p:sldId id="325" r:id="rId10"/>
    <p:sldId id="326" r:id="rId11"/>
    <p:sldId id="327" r:id="rId12"/>
    <p:sldId id="32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25D"/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5388" autoAdjust="0"/>
  </p:normalViewPr>
  <p:slideViewPr>
    <p:cSldViewPr snapToGrid="0">
      <p:cViewPr varScale="1">
        <p:scale>
          <a:sx n="105" d="100"/>
          <a:sy n="105" d="100"/>
        </p:scale>
        <p:origin x="164" y="68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png"/><Relationship Id="rId7" Type="http://schemas.openxmlformats.org/officeDocument/2006/relationships/hyperlink" Target="https://inteact.act.edu.au/2019/11/05/ive-been-waiting-for-godot-game-design-beyond-unity-and-ue4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hyperlink" Target="https://www.podfeet.com/blog/2021/05/screencapture-command-line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png"/><Relationship Id="rId7" Type="http://schemas.openxmlformats.org/officeDocument/2006/relationships/hyperlink" Target="https://inteact.act.edu.au/2019/11/05/ive-been-waiting-for-godot-game-design-beyond-unity-and-ue4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hyperlink" Target="https://www.podfeet.com/blog/2021/05/screencapture-command-line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2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13EBD6-7F01-7890-0E89-ABF0CA73C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295" y="120194"/>
            <a:ext cx="6567980" cy="661761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3777" y="-715667"/>
            <a:ext cx="4964671" cy="5253089"/>
          </a:xfrm>
        </p:spPr>
        <p:txBody>
          <a:bodyPr anchor="b">
            <a:normAutofit/>
          </a:bodyPr>
          <a:lstStyle/>
          <a:p>
            <a:r>
              <a:rPr lang="fr-FR" noProof="0" dirty="0">
                <a:latin typeface="Arial Black" panose="020B0A04020102020204" pitchFamily="34" charset="0"/>
              </a:rPr>
              <a:t>Snake</a:t>
            </a:r>
            <a:br>
              <a:rPr lang="fr-FR" noProof="0" dirty="0">
                <a:latin typeface="Arial Black" panose="020B0A04020102020204" pitchFamily="34" charset="0"/>
              </a:rPr>
            </a:br>
            <a:r>
              <a:rPr lang="fr-FR" noProof="0" dirty="0">
                <a:latin typeface="Arial Black" panose="020B0A04020102020204" pitchFamily="34" charset="0"/>
              </a:rPr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2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83" y="737115"/>
            <a:ext cx="4640418" cy="5407091"/>
          </a:xfrm>
        </p:spPr>
        <p:txBody>
          <a:bodyPr/>
          <a:lstStyle/>
          <a:p>
            <a:r>
              <a:rPr lang="fr-FR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88461" y="737115"/>
            <a:ext cx="4449712" cy="5407091"/>
          </a:xfrm>
        </p:spPr>
        <p:txBody>
          <a:bodyPr/>
          <a:lstStyle/>
          <a:p>
            <a:r>
              <a:rPr lang="fr-FR" noProof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 du projet</a:t>
            </a:r>
          </a:p>
          <a:p>
            <a:r>
              <a:rPr lang="fr-FR" noProof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du </a:t>
            </a:r>
            <a:r>
              <a:rPr lang="fr-FR" noProof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fr-FR" noProof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noProof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Intégration avec un moteur (Godot)</a:t>
            </a:r>
          </a:p>
          <a:p>
            <a:r>
              <a:rPr lang="fr-FR" noProof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démo</a:t>
            </a:r>
          </a:p>
          <a:p>
            <a:r>
              <a:rPr lang="fr-FR" noProof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fr-FR" noProof="0" smtClean="0"/>
              <a:pPr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25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716F21-4F7E-8671-E960-67430F410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7E46-72A9-83DA-5E0D-BBBC55688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384153"/>
            <a:ext cx="5211571" cy="705923"/>
          </a:xfrm>
        </p:spPr>
        <p:txBody>
          <a:bodyPr>
            <a:normAutofit/>
          </a:bodyPr>
          <a:lstStyle/>
          <a:p>
            <a:r>
              <a:rPr lang="fr-FR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Concept du Projet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4EE1A-8BD8-76CE-9071-6C1E3021BE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fr-FR" noProof="0" smtClean="0"/>
              <a:pPr/>
              <a:t>3</a:t>
            </a:fld>
            <a:endParaRPr lang="fr-FR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55F344-C396-A051-24EB-A45249AAF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686" y="3524700"/>
            <a:ext cx="2480531" cy="24978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5E1703-5A23-F656-1B28-0E802FA0F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24700"/>
            <a:ext cx="2260734" cy="26375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FBC95A-7A67-38FA-FC15-DAA77AE257B7}"/>
              </a:ext>
            </a:extLst>
          </p:cNvPr>
          <p:cNvSpPr txBox="1"/>
          <p:nvPr/>
        </p:nvSpPr>
        <p:spPr>
          <a:xfrm>
            <a:off x="1092339" y="1205070"/>
            <a:ext cx="4678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>
                <a:solidFill>
                  <a:schemeClr val="bg1"/>
                </a:solidFill>
              </a:rPr>
              <a:t>- Création d’un jeu d’arcade classique avec une logique séparée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noProof="0" dirty="0">
                <a:solidFill>
                  <a:schemeClr val="bg1"/>
                </a:solidFill>
              </a:rPr>
              <a:t>- Implémentation dans deux moteurs différents</a:t>
            </a:r>
          </a:p>
        </p:txBody>
      </p:sp>
      <p:pic>
        <p:nvPicPr>
          <p:cNvPr id="13" name="Graphic 12" descr="Gears with solid fill">
            <a:extLst>
              <a:ext uri="{FF2B5EF4-FFF2-40B4-BE49-F238E27FC236}">
                <a16:creationId xmlns:a16="http://schemas.microsoft.com/office/drawing/2014/main" id="{2A0E0FFD-4849-B412-D8B3-C6F7DA745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16626" y="908745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D34A46-1BBA-D913-E47B-F46F1F38C7DF}"/>
              </a:ext>
            </a:extLst>
          </p:cNvPr>
          <p:cNvSpPr txBox="1"/>
          <p:nvPr/>
        </p:nvSpPr>
        <p:spPr>
          <a:xfrm>
            <a:off x="7490852" y="580028"/>
            <a:ext cx="211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Game Logic</a:t>
            </a:r>
          </a:p>
        </p:txBody>
      </p:sp>
      <p:pic>
        <p:nvPicPr>
          <p:cNvPr id="30" name="Picture 29" descr="A blue and white cartoon character&#10;&#10;AI-generated content may be incorrect.">
            <a:extLst>
              <a:ext uri="{FF2B5EF4-FFF2-40B4-BE49-F238E27FC236}">
                <a16:creationId xmlns:a16="http://schemas.microsoft.com/office/drawing/2014/main" id="{97716A04-EBC8-5DC5-06FB-278D8FCD97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041952" y="3236598"/>
            <a:ext cx="605837" cy="576578"/>
          </a:xfrm>
          <a:prstGeom prst="rect">
            <a:avLst/>
          </a:prstGeom>
        </p:spPr>
      </p:pic>
      <p:pic>
        <p:nvPicPr>
          <p:cNvPr id="33" name="Picture 32" descr="A black square with white text&#10;&#10;AI-generated content may be incorrect.">
            <a:extLst>
              <a:ext uri="{FF2B5EF4-FFF2-40B4-BE49-F238E27FC236}">
                <a16:creationId xmlns:a16="http://schemas.microsoft.com/office/drawing/2014/main" id="{35199F57-168C-37CD-4611-3C5F03BA00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941218" y="3282714"/>
            <a:ext cx="605837" cy="605837"/>
          </a:xfrm>
          <a:prstGeom prst="rect">
            <a:avLst/>
          </a:prstGeom>
        </p:spPr>
      </p:pic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9C7E28E-4AE6-ABFD-D092-FA97F95137EE}"/>
              </a:ext>
            </a:extLst>
          </p:cNvPr>
          <p:cNvCxnSpPr>
            <a:stCxn id="10" idx="0"/>
          </p:cNvCxnSpPr>
          <p:nvPr/>
        </p:nvCxnSpPr>
        <p:spPr>
          <a:xfrm rot="5400000" flipH="1" flipV="1">
            <a:off x="6992263" y="2057250"/>
            <a:ext cx="1701555" cy="1233347"/>
          </a:xfrm>
          <a:prstGeom prst="bentConnector3">
            <a:avLst>
              <a:gd name="adj1" fmla="val 71353"/>
            </a:avLst>
          </a:prstGeom>
          <a:ln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226CB17-9D4C-3336-EDF8-8007CBD49F92}"/>
              </a:ext>
            </a:extLst>
          </p:cNvPr>
          <p:cNvCxnSpPr>
            <a:stCxn id="8" idx="0"/>
          </p:cNvCxnSpPr>
          <p:nvPr/>
        </p:nvCxnSpPr>
        <p:spPr>
          <a:xfrm rot="16200000" flipV="1">
            <a:off x="8725109" y="2047857"/>
            <a:ext cx="1217505" cy="1736182"/>
          </a:xfrm>
          <a:prstGeom prst="bentConnector2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FE30933-CBA0-0684-96F5-757DBB7662CF}"/>
              </a:ext>
            </a:extLst>
          </p:cNvPr>
          <p:cNvSpPr txBox="1"/>
          <p:nvPr/>
        </p:nvSpPr>
        <p:spPr>
          <a:xfrm>
            <a:off x="6096000" y="6226181"/>
            <a:ext cx="211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Cmd</a:t>
            </a:r>
            <a:r>
              <a:rPr lang="en-US" dirty="0">
                <a:solidFill>
                  <a:schemeClr val="bg1"/>
                </a:solidFill>
              </a:rPr>
              <a:t> version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AF170-7320-EBAA-C9AE-F7DD670D8D19}"/>
              </a:ext>
            </a:extLst>
          </p:cNvPr>
          <p:cNvSpPr txBox="1"/>
          <p:nvPr/>
        </p:nvSpPr>
        <p:spPr>
          <a:xfrm>
            <a:off x="9145748" y="6125953"/>
            <a:ext cx="211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Godot version</a:t>
            </a:r>
          </a:p>
        </p:txBody>
      </p:sp>
    </p:spTree>
    <p:extLst>
      <p:ext uri="{BB962C8B-B14F-4D97-AF65-F5344CB8AC3E}">
        <p14:creationId xmlns:p14="http://schemas.microsoft.com/office/powerpoint/2010/main" val="121354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25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F25912-8165-31DB-BF3F-A023F9670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DED2-008F-BDCF-7B2D-D413F9F4E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384153"/>
            <a:ext cx="5211571" cy="705923"/>
          </a:xfrm>
        </p:spPr>
        <p:txBody>
          <a:bodyPr>
            <a:normAutofit/>
          </a:bodyPr>
          <a:lstStyle/>
          <a:p>
            <a:r>
              <a:rPr lang="fr-FR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Concept du Projet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4D612-1773-EBE2-4871-9DD68D3299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fr-FR" noProof="0" smtClean="0"/>
              <a:pPr/>
              <a:t>4</a:t>
            </a:fld>
            <a:endParaRPr lang="fr-FR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BD83B8-3585-DAB0-0A4D-202A3FD68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686" y="3524700"/>
            <a:ext cx="2480531" cy="24978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5BFDB5-2EC0-F7ED-FDCE-5C88FA441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24700"/>
            <a:ext cx="2260734" cy="26375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1AEF7B-EC3E-EA7A-0BC1-95C31805ADEE}"/>
              </a:ext>
            </a:extLst>
          </p:cNvPr>
          <p:cNvSpPr txBox="1"/>
          <p:nvPr/>
        </p:nvSpPr>
        <p:spPr>
          <a:xfrm>
            <a:off x="1092339" y="1205070"/>
            <a:ext cx="46786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noProof="0" dirty="0">
                <a:solidFill>
                  <a:schemeClr val="bg1"/>
                </a:solidFill>
              </a:rPr>
              <a:t>Fonctionnalités: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Règle du jeu du Snake classique</a:t>
            </a:r>
          </a:p>
          <a:p>
            <a:pPr marL="285750" indent="-285750">
              <a:buFontTx/>
              <a:buChar char="-"/>
            </a:pPr>
            <a:r>
              <a:rPr lang="fr-FR" noProof="0" dirty="0">
                <a:solidFill>
                  <a:schemeClr val="bg1"/>
                </a:solidFill>
              </a:rPr>
              <a:t>Choix de la </a:t>
            </a:r>
            <a:r>
              <a:rPr lang="fr-FR" noProof="0" dirty="0" err="1">
                <a:solidFill>
                  <a:schemeClr val="bg1"/>
                </a:solidFill>
              </a:rPr>
              <a:t>difficultée</a:t>
            </a:r>
            <a:r>
              <a:rPr lang="fr-FR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fr-FR" noProof="0" dirty="0" err="1">
                <a:solidFill>
                  <a:schemeClr val="bg1"/>
                </a:solidFill>
              </a:rPr>
              <a:t>Easy</a:t>
            </a:r>
            <a:r>
              <a:rPr lang="fr-FR" noProof="0" dirty="0">
                <a:solidFill>
                  <a:schemeClr val="bg1"/>
                </a:solidFill>
              </a:rPr>
              <a:t>: ~225 ms/</a:t>
            </a:r>
            <a:r>
              <a:rPr lang="fr-FR" dirty="0">
                <a:solidFill>
                  <a:schemeClr val="bg1"/>
                </a:solidFill>
              </a:rPr>
              <a:t>case</a:t>
            </a:r>
          </a:p>
          <a:p>
            <a:pPr marL="742950" lvl="1" indent="-285750">
              <a:buFontTx/>
              <a:buChar char="-"/>
            </a:pPr>
            <a:r>
              <a:rPr lang="fr-FR" noProof="0" dirty="0">
                <a:solidFill>
                  <a:schemeClr val="bg1"/>
                </a:solidFill>
              </a:rPr>
              <a:t>Normal: 135 ms/case</a:t>
            </a:r>
          </a:p>
          <a:p>
            <a:pPr marL="742950" lvl="1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Hard: ~100 ms/case</a:t>
            </a:r>
            <a:endParaRPr lang="fr-FR" noProof="0" dirty="0">
              <a:solidFill>
                <a:schemeClr val="bg1"/>
              </a:solidFill>
            </a:endParaRPr>
          </a:p>
        </p:txBody>
      </p:sp>
      <p:pic>
        <p:nvPicPr>
          <p:cNvPr id="13" name="Graphic 12" descr="Gears with solid fill">
            <a:extLst>
              <a:ext uri="{FF2B5EF4-FFF2-40B4-BE49-F238E27FC236}">
                <a16:creationId xmlns:a16="http://schemas.microsoft.com/office/drawing/2014/main" id="{D9728452-7B31-2D48-DC9D-6BE703327E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16626" y="908745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68E3AF-2B0F-552A-D4A8-BAC663A161CC}"/>
              </a:ext>
            </a:extLst>
          </p:cNvPr>
          <p:cNvSpPr txBox="1"/>
          <p:nvPr/>
        </p:nvSpPr>
        <p:spPr>
          <a:xfrm>
            <a:off x="7490852" y="580028"/>
            <a:ext cx="211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Game Logic</a:t>
            </a:r>
          </a:p>
        </p:txBody>
      </p:sp>
      <p:pic>
        <p:nvPicPr>
          <p:cNvPr id="30" name="Picture 29" descr="A blue and white cartoon character&#10;&#10;AI-generated content may be incorrect.">
            <a:extLst>
              <a:ext uri="{FF2B5EF4-FFF2-40B4-BE49-F238E27FC236}">
                <a16:creationId xmlns:a16="http://schemas.microsoft.com/office/drawing/2014/main" id="{52F587DA-A7BA-44C6-650F-0B3DC87E4CA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041952" y="3236598"/>
            <a:ext cx="605837" cy="576578"/>
          </a:xfrm>
          <a:prstGeom prst="rect">
            <a:avLst/>
          </a:prstGeom>
        </p:spPr>
      </p:pic>
      <p:pic>
        <p:nvPicPr>
          <p:cNvPr id="33" name="Picture 32" descr="A black square with white text&#10;&#10;AI-generated content may be incorrect.">
            <a:extLst>
              <a:ext uri="{FF2B5EF4-FFF2-40B4-BE49-F238E27FC236}">
                <a16:creationId xmlns:a16="http://schemas.microsoft.com/office/drawing/2014/main" id="{E740CDB0-E671-BD25-BE39-A1E8DC7EED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941218" y="3282714"/>
            <a:ext cx="605837" cy="605837"/>
          </a:xfrm>
          <a:prstGeom prst="rect">
            <a:avLst/>
          </a:prstGeom>
        </p:spPr>
      </p:pic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F8EE9B7-7F20-9876-8DC4-FE5897671A79}"/>
              </a:ext>
            </a:extLst>
          </p:cNvPr>
          <p:cNvCxnSpPr>
            <a:stCxn id="10" idx="0"/>
          </p:cNvCxnSpPr>
          <p:nvPr/>
        </p:nvCxnSpPr>
        <p:spPr>
          <a:xfrm rot="5400000" flipH="1" flipV="1">
            <a:off x="6992263" y="2057250"/>
            <a:ext cx="1701555" cy="1233347"/>
          </a:xfrm>
          <a:prstGeom prst="bentConnector3">
            <a:avLst>
              <a:gd name="adj1" fmla="val 71353"/>
            </a:avLst>
          </a:prstGeom>
          <a:ln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856F686-7447-3E54-A07C-F348292929C1}"/>
              </a:ext>
            </a:extLst>
          </p:cNvPr>
          <p:cNvCxnSpPr>
            <a:stCxn id="8" idx="0"/>
          </p:cNvCxnSpPr>
          <p:nvPr/>
        </p:nvCxnSpPr>
        <p:spPr>
          <a:xfrm rot="16200000" flipV="1">
            <a:off x="8725109" y="2047857"/>
            <a:ext cx="1217505" cy="1736182"/>
          </a:xfrm>
          <a:prstGeom prst="bentConnector2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9FE21C9-C3E1-14C9-8212-FE8E630847D1}"/>
              </a:ext>
            </a:extLst>
          </p:cNvPr>
          <p:cNvSpPr txBox="1"/>
          <p:nvPr/>
        </p:nvSpPr>
        <p:spPr>
          <a:xfrm>
            <a:off x="6096000" y="6226181"/>
            <a:ext cx="211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Cmd</a:t>
            </a:r>
            <a:r>
              <a:rPr lang="en-US" dirty="0">
                <a:solidFill>
                  <a:schemeClr val="bg1"/>
                </a:solidFill>
              </a:rPr>
              <a:t> version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B8483-E8E8-8439-F33F-897B5581201D}"/>
              </a:ext>
            </a:extLst>
          </p:cNvPr>
          <p:cNvSpPr txBox="1"/>
          <p:nvPr/>
        </p:nvSpPr>
        <p:spPr>
          <a:xfrm>
            <a:off x="9145748" y="6125953"/>
            <a:ext cx="211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Godot version</a:t>
            </a:r>
          </a:p>
        </p:txBody>
      </p:sp>
    </p:spTree>
    <p:extLst>
      <p:ext uri="{BB962C8B-B14F-4D97-AF65-F5344CB8AC3E}">
        <p14:creationId xmlns:p14="http://schemas.microsoft.com/office/powerpoint/2010/main" val="383531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25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05BED8-7E28-94E6-C868-5A7C190F2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D7D2-2858-E38B-B8FD-D79CF7F19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384153"/>
            <a:ext cx="5847412" cy="705923"/>
          </a:xfrm>
        </p:spPr>
        <p:txBody>
          <a:bodyPr>
            <a:normAutofit/>
          </a:bodyPr>
          <a:lstStyle/>
          <a:p>
            <a:r>
              <a:rPr lang="fr-FR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Architecture du </a:t>
            </a:r>
            <a:r>
              <a:rPr lang="fr-FR" noProof="0" dirty="0" err="1">
                <a:solidFill>
                  <a:schemeClr val="bg1"/>
                </a:solidFill>
                <a:latin typeface="Arial Black" panose="020B0A04020102020204" pitchFamily="34" charset="0"/>
              </a:rPr>
              <a:t>Core</a:t>
            </a:r>
            <a:endParaRPr lang="fr-FR" noProof="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A5204-5395-2A7A-8725-FB987628577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fr-FR" noProof="0" smtClean="0"/>
              <a:pPr/>
              <a:t>5</a:t>
            </a:fld>
            <a:endParaRPr lang="fr-FR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5DF3E7-1C16-721F-D3DE-C66A46E09432}"/>
              </a:ext>
            </a:extLst>
          </p:cNvPr>
          <p:cNvSpPr txBox="1"/>
          <p:nvPr/>
        </p:nvSpPr>
        <p:spPr>
          <a:xfrm>
            <a:off x="1092339" y="1205070"/>
            <a:ext cx="4678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>
                <a:solidFill>
                  <a:schemeClr val="bg1"/>
                </a:solidFill>
              </a:rPr>
              <a:t>- Implémenté en C#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noProof="0" dirty="0">
                <a:solidFill>
                  <a:schemeClr val="bg1"/>
                </a:solidFill>
              </a:rPr>
              <a:t>- Séparé en 5 classes différentes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8F106-53A8-2362-BBB5-2858E9F15040}"/>
              </a:ext>
            </a:extLst>
          </p:cNvPr>
          <p:cNvSpPr txBox="1"/>
          <p:nvPr/>
        </p:nvSpPr>
        <p:spPr>
          <a:xfrm>
            <a:off x="4281330" y="3839269"/>
            <a:ext cx="495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378846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25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F12EEA-340A-AB53-50CE-9E58E0FF8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C164-0C9F-F09F-2101-C04911999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384153"/>
            <a:ext cx="5847412" cy="705923"/>
          </a:xfrm>
        </p:spPr>
        <p:txBody>
          <a:bodyPr>
            <a:normAutofit fontScale="90000"/>
          </a:bodyPr>
          <a:lstStyle/>
          <a:p>
            <a:r>
              <a:rPr lang="fr-FR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Intégration avec un moteur de jeu (Godot)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A3AF9-DF47-58EF-81C9-1FDE2153652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fr-FR" noProof="0" smtClean="0"/>
              <a:pPr/>
              <a:t>6</a:t>
            </a:fld>
            <a:endParaRPr lang="fr-FR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429C4B-6F7D-2BF1-E89B-5FE1EC37CA9E}"/>
              </a:ext>
            </a:extLst>
          </p:cNvPr>
          <p:cNvSpPr txBox="1"/>
          <p:nvPr/>
        </p:nvSpPr>
        <p:spPr>
          <a:xfrm>
            <a:off x="1098395" y="1477573"/>
            <a:ext cx="4678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>
                <a:solidFill>
                  <a:schemeClr val="bg1"/>
                </a:solidFill>
              </a:rPr>
              <a:t>- Appel de fonction minimal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noProof="0" dirty="0">
                <a:solidFill>
                  <a:schemeClr val="bg1"/>
                </a:solidFill>
              </a:rPr>
              <a:t>- Le moteur gère la cadence de rafraîchissement de la boucle de jeu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857F5D-56F6-F394-B660-EDFA3F18EBFD}"/>
              </a:ext>
            </a:extLst>
          </p:cNvPr>
          <p:cNvSpPr txBox="1"/>
          <p:nvPr/>
        </p:nvSpPr>
        <p:spPr>
          <a:xfrm>
            <a:off x="4034212" y="4126085"/>
            <a:ext cx="495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COMMUNICATION DIAGRAM</a:t>
            </a:r>
          </a:p>
        </p:txBody>
      </p:sp>
    </p:spTree>
    <p:extLst>
      <p:ext uri="{BB962C8B-B14F-4D97-AF65-F5344CB8AC3E}">
        <p14:creationId xmlns:p14="http://schemas.microsoft.com/office/powerpoint/2010/main" val="343665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25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5AEE7B-CC82-9E6D-D815-620A223BF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F97A-100C-A21C-4381-0222ABBF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384153"/>
            <a:ext cx="5847412" cy="705923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  <a:latin typeface="Arial Black" panose="020B0A04020102020204" pitchFamily="34" charset="0"/>
              </a:rPr>
              <a:t>Intégration avec un moteur de jeu (Godot)</a:t>
            </a:r>
            <a:endParaRPr lang="fr-FR" noProof="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86E5C-2AA3-9F3B-AF7D-D7A03D98A88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fr-FR" noProof="0" smtClean="0"/>
              <a:pPr/>
              <a:t>7</a:t>
            </a:fld>
            <a:endParaRPr lang="fr-FR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010E9A-5B7F-CA29-4504-6804146A98D2}"/>
              </a:ext>
            </a:extLst>
          </p:cNvPr>
          <p:cNvSpPr txBox="1"/>
          <p:nvPr/>
        </p:nvSpPr>
        <p:spPr>
          <a:xfrm>
            <a:off x="1092339" y="1205070"/>
            <a:ext cx="4678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noProof="0" dirty="0">
                <a:solidFill>
                  <a:schemeClr val="bg1"/>
                </a:solidFill>
              </a:rPr>
              <a:t>Architecture de la scène principale dur Godot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Logique gérée par le </a:t>
            </a:r>
            <a:r>
              <a:rPr lang="fr-FR" dirty="0" err="1">
                <a:solidFill>
                  <a:schemeClr val="bg1"/>
                </a:solidFill>
              </a:rPr>
              <a:t>GameManager</a:t>
            </a:r>
            <a:r>
              <a:rPr lang="fr-FR" dirty="0">
                <a:solidFill>
                  <a:schemeClr val="bg1"/>
                </a:solidFill>
              </a:rPr>
              <a:t> faisant appel au </a:t>
            </a:r>
            <a:r>
              <a:rPr lang="fr-FR" dirty="0" err="1">
                <a:solidFill>
                  <a:schemeClr val="bg1"/>
                </a:solidFill>
              </a:rPr>
              <a:t>Core</a:t>
            </a:r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A4BD6-D327-D08F-2BC0-9335A2B9B727}"/>
              </a:ext>
            </a:extLst>
          </p:cNvPr>
          <p:cNvSpPr txBox="1"/>
          <p:nvPr/>
        </p:nvSpPr>
        <p:spPr>
          <a:xfrm>
            <a:off x="4281330" y="3839269"/>
            <a:ext cx="495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GODOT SCENE PICTURE</a:t>
            </a:r>
          </a:p>
        </p:txBody>
      </p:sp>
    </p:spTree>
    <p:extLst>
      <p:ext uri="{BB962C8B-B14F-4D97-AF65-F5344CB8AC3E}">
        <p14:creationId xmlns:p14="http://schemas.microsoft.com/office/powerpoint/2010/main" val="130914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25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360738-CB64-45BB-BFAC-D0505EFD7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54E70-8019-329F-4239-64AA6035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384153"/>
            <a:ext cx="5847412" cy="70592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Arial Black" panose="020B0A04020102020204" pitchFamily="34" charset="0"/>
              </a:rPr>
              <a:t>Live démo !</a:t>
            </a:r>
            <a:endParaRPr lang="fr-FR" noProof="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F9BF1-E3D6-93A8-A9D2-A07C7F27356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fr-FR" noProof="0" smtClean="0"/>
              <a:pPr/>
              <a:t>8</a:t>
            </a:fld>
            <a:endParaRPr lang="fr-FR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C6239-0A37-D656-67DF-DAB1F5419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569" y="1458793"/>
            <a:ext cx="3910861" cy="39404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557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25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7CBFAD-ED09-DD74-19AA-69711489F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7A9F-B7F7-6E39-02DB-B30D6963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384153"/>
            <a:ext cx="5847412" cy="70592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Arial Black" panose="020B0A04020102020204" pitchFamily="34" charset="0"/>
              </a:rPr>
              <a:t>Bilan</a:t>
            </a:r>
            <a:endParaRPr lang="fr-FR" noProof="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EF722-B21C-45BB-BC4C-9511F32C46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fr-FR" noProof="0" smtClean="0"/>
              <a:pPr/>
              <a:t>9</a:t>
            </a:fld>
            <a:endParaRPr lang="fr-FR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999863-6374-FCA8-1331-219E48399C72}"/>
              </a:ext>
            </a:extLst>
          </p:cNvPr>
          <p:cNvSpPr txBox="1"/>
          <p:nvPr/>
        </p:nvSpPr>
        <p:spPr>
          <a:xfrm>
            <a:off x="1092339" y="1205070"/>
            <a:ext cx="4678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noProof="0" dirty="0">
                <a:solidFill>
                  <a:schemeClr val="bg1"/>
                </a:solidFill>
              </a:rPr>
              <a:t>Connaissances acquises :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noProof="0" dirty="0">
                <a:solidFill>
                  <a:schemeClr val="bg1"/>
                </a:solidFill>
              </a:rPr>
              <a:t>Développer une libraire C# indépendante gérant la logique du Jeu</a:t>
            </a:r>
          </a:p>
          <a:p>
            <a:pPr marL="285750" indent="-285750">
              <a:buFontTx/>
              <a:buChar char="-"/>
            </a:pPr>
            <a:endParaRPr lang="fr-FR" noProof="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Utiliser le moteur Godot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Optimiser le passage d’informations entre la librairie et le moteur</a:t>
            </a:r>
          </a:p>
          <a:p>
            <a:pPr marL="285750" indent="-285750">
              <a:buFontTx/>
              <a:buChar char="-"/>
            </a:pPr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BE95E9-3768-9CFD-F1FF-C56E64DD6CE8}"/>
              </a:ext>
            </a:extLst>
          </p:cNvPr>
          <p:cNvSpPr txBox="1"/>
          <p:nvPr/>
        </p:nvSpPr>
        <p:spPr>
          <a:xfrm>
            <a:off x="6420988" y="1205070"/>
            <a:ext cx="46786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noProof="0" dirty="0">
                <a:solidFill>
                  <a:schemeClr val="bg1"/>
                </a:solidFill>
              </a:rPr>
              <a:t>Axes d’amélioration: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noProof="0" dirty="0">
                <a:solidFill>
                  <a:schemeClr val="bg1"/>
                </a:solidFill>
              </a:rPr>
              <a:t>Rajouter des fonctionnalités (Dash, ennemies, scoreboard…)</a:t>
            </a:r>
          </a:p>
          <a:p>
            <a:pPr marL="285750" indent="-285750">
              <a:buFontTx/>
              <a:buChar char="-"/>
            </a:pPr>
            <a:endParaRPr lang="fr-FR" noProof="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Utiliser un thread séparé dans le </a:t>
            </a:r>
            <a:r>
              <a:rPr lang="fr-FR" dirty="0" err="1">
                <a:solidFill>
                  <a:schemeClr val="bg1"/>
                </a:solidFill>
              </a:rPr>
              <a:t>Core</a:t>
            </a:r>
            <a:r>
              <a:rPr lang="fr-FR" dirty="0">
                <a:solidFill>
                  <a:schemeClr val="bg1"/>
                </a:solidFill>
              </a:rPr>
              <a:t> pour gérer la boucle du jeu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5074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DB7358-0BCB-4DEB-B717-C1D7CC555F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69E9DE5-EFFE-4262-A023-32732F0B66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E3707C-8CAB-4302-B7E1-D32E1543E05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161</TotalTime>
  <Words>229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Tisa Offc Serif Pro</vt:lpstr>
      <vt:lpstr>Univers Light</vt:lpstr>
      <vt:lpstr>Custom</vt:lpstr>
      <vt:lpstr>Snake Game</vt:lpstr>
      <vt:lpstr>Plan</vt:lpstr>
      <vt:lpstr>Concept du Projet</vt:lpstr>
      <vt:lpstr>Concept du Projet</vt:lpstr>
      <vt:lpstr>Architecture du Core</vt:lpstr>
      <vt:lpstr>Intégration avec un moteur de jeu (Godot)</vt:lpstr>
      <vt:lpstr>Intégration avec un moteur de jeu (Godot)</vt:lpstr>
      <vt:lpstr>Live démo !</vt:lpstr>
      <vt:lpstr>Bilan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Maxime CHALUMEAU</dc:creator>
  <cp:lastModifiedBy>Maxime CHALUMEAU</cp:lastModifiedBy>
  <cp:revision>3</cp:revision>
  <dcterms:created xsi:type="dcterms:W3CDTF">2025-10-27T09:14:44Z</dcterms:created>
  <dcterms:modified xsi:type="dcterms:W3CDTF">2025-10-27T11:56:54Z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