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5" r:id="rId4"/>
    <p:sldId id="266" r:id="rId5"/>
    <p:sldId id="269" r:id="rId6"/>
    <p:sldId id="258" r:id="rId7"/>
    <p:sldId id="259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a Haan" initials="SH" lastIdx="3" clrIdx="0">
    <p:extLst>
      <p:ext uri="{19B8F6BF-5375-455C-9EA6-DF929625EA0E}">
        <p15:presenceInfo xmlns:p15="http://schemas.microsoft.com/office/powerpoint/2012/main" userId="63bbf845398bd8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1T18:35:04.369" idx="2">
    <p:pos x="10" y="10"/>
    <p:text>incorporate that we gathered columns</p:text>
    <p:extLst>
      <p:ext uri="{C676402C-5697-4E1C-873F-D02D1690AC5C}">
        <p15:threadingInfo xmlns:p15="http://schemas.microsoft.com/office/powerpoint/2012/main" timeZoneBias="300"/>
      </p:ext>
    </p:extLst>
  </p:cm>
  <p:cm authorId="1" dt="2019-05-01T18:37:01.876" idx="3">
    <p:pos x="10" y="106"/>
    <p:text>we kept NA values before introducing the country code (they had data, just not a country code yet)</p:text>
    <p:extLst>
      <p:ext uri="{C676402C-5697-4E1C-873F-D02D1690AC5C}">
        <p15:threadingInfo xmlns:p15="http://schemas.microsoft.com/office/powerpoint/2012/main" timeZoneBias="300">
          <p15:parentCm authorId="1" idx="2"/>
        </p15:threadingInfo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A2A27-C920-4896-A768-8A843D5CAF5E}" type="doc">
      <dgm:prSet loTypeId="urn:microsoft.com/office/officeart/2005/8/layout/vProcess5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3627EE8-455F-461C-ADF3-47C26EC5E7E0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Cleaned Excel file before loading data into R</a:t>
          </a:r>
        </a:p>
      </dgm:t>
    </dgm:pt>
    <dgm:pt modelId="{6A64F1E5-99B7-480D-88FB-D40313257F9B}" type="parTrans" cxnId="{B1985875-9D24-4EA6-B0D0-6B1E9A34F451}">
      <dgm:prSet/>
      <dgm:spPr/>
      <dgm:t>
        <a:bodyPr/>
        <a:lstStyle/>
        <a:p>
          <a:endParaRPr lang="en-US"/>
        </a:p>
      </dgm:t>
    </dgm:pt>
    <dgm:pt modelId="{FE697839-A813-43FC-8B17-5185050871BD}" type="sibTrans" cxnId="{B1985875-9D24-4EA6-B0D0-6B1E9A34F451}">
      <dgm:prSet/>
      <dgm:spPr/>
      <dgm:t>
        <a:bodyPr/>
        <a:lstStyle/>
        <a:p>
          <a:endParaRPr lang="en-US"/>
        </a:p>
      </dgm:t>
    </dgm:pt>
    <dgm:pt modelId="{A48CE690-7997-44FF-886B-72F7E027292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Removed embedded pictures and links</a:t>
          </a:r>
        </a:p>
      </dgm:t>
    </dgm:pt>
    <dgm:pt modelId="{B5E8A354-C751-4A47-9B2E-C4C8BCFC1FAD}" type="parTrans" cxnId="{32AC6A95-37B5-4C86-B61E-4D75C7FF58A8}">
      <dgm:prSet/>
      <dgm:spPr/>
      <dgm:t>
        <a:bodyPr/>
        <a:lstStyle/>
        <a:p>
          <a:endParaRPr lang="en-US"/>
        </a:p>
      </dgm:t>
    </dgm:pt>
    <dgm:pt modelId="{13666B53-3D4F-4B79-AE0A-57861D8D7C88}" type="sibTrans" cxnId="{32AC6A95-37B5-4C86-B61E-4D75C7FF58A8}">
      <dgm:prSet/>
      <dgm:spPr/>
      <dgm:t>
        <a:bodyPr/>
        <a:lstStyle/>
        <a:p>
          <a:endParaRPr lang="en-US"/>
        </a:p>
      </dgm:t>
    </dgm:pt>
    <dgm:pt modelId="{6D681944-E294-4CBB-A118-675400E738A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Changed variable types to numeric as applicable</a:t>
          </a:r>
        </a:p>
      </dgm:t>
    </dgm:pt>
    <dgm:pt modelId="{622CDA9C-EE25-4836-B8A1-584E8985ECD4}" type="parTrans" cxnId="{1C2646EF-A9EE-428F-96F8-BDFAF8FDF35B}">
      <dgm:prSet/>
      <dgm:spPr/>
      <dgm:t>
        <a:bodyPr/>
        <a:lstStyle/>
        <a:p>
          <a:endParaRPr lang="en-US"/>
        </a:p>
      </dgm:t>
    </dgm:pt>
    <dgm:pt modelId="{04EA364E-44E6-4DB7-941A-FA6348593120}" type="sibTrans" cxnId="{1C2646EF-A9EE-428F-96F8-BDFAF8FDF35B}">
      <dgm:prSet/>
      <dgm:spPr/>
      <dgm:t>
        <a:bodyPr/>
        <a:lstStyle/>
        <a:p>
          <a:endParaRPr lang="en-US"/>
        </a:p>
      </dgm:t>
    </dgm:pt>
    <dgm:pt modelId="{A150DC94-9125-44EA-8504-CF965D628C1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Introduced new variable ‘iso3c’ country code</a:t>
          </a:r>
        </a:p>
      </dgm:t>
    </dgm:pt>
    <dgm:pt modelId="{4CB23746-DC93-41A7-9F32-EBF55D72EEDC}" type="parTrans" cxnId="{57F90010-1123-48BA-9EBF-1AC0AB43C666}">
      <dgm:prSet/>
      <dgm:spPr/>
      <dgm:t>
        <a:bodyPr/>
        <a:lstStyle/>
        <a:p>
          <a:endParaRPr lang="en-US"/>
        </a:p>
      </dgm:t>
    </dgm:pt>
    <dgm:pt modelId="{CC6AE3D6-45E2-46A9-80CB-C41F5B424991}" type="sibTrans" cxnId="{57F90010-1123-48BA-9EBF-1AC0AB43C666}">
      <dgm:prSet/>
      <dgm:spPr/>
      <dgm:t>
        <a:bodyPr/>
        <a:lstStyle/>
        <a:p>
          <a:endParaRPr lang="en-US"/>
        </a:p>
      </dgm:t>
    </dgm:pt>
    <dgm:pt modelId="{E442814B-4BD2-461A-90A3-BB1892ACE02C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Introduced variable in military and map data frames </a:t>
          </a:r>
        </a:p>
      </dgm:t>
    </dgm:pt>
    <dgm:pt modelId="{74502A7C-0B01-4A98-8EE2-1E793414442F}" type="parTrans" cxnId="{0307320D-F749-4F5E-A763-03BB8E711F10}">
      <dgm:prSet/>
      <dgm:spPr/>
      <dgm:t>
        <a:bodyPr/>
        <a:lstStyle/>
        <a:p>
          <a:endParaRPr lang="en-US"/>
        </a:p>
      </dgm:t>
    </dgm:pt>
    <dgm:pt modelId="{B27E17A6-C14F-47F9-818C-936976625834}" type="sibTrans" cxnId="{0307320D-F749-4F5E-A763-03BB8E711F10}">
      <dgm:prSet/>
      <dgm:spPr/>
      <dgm:t>
        <a:bodyPr/>
        <a:lstStyle/>
        <a:p>
          <a:endParaRPr lang="en-US"/>
        </a:p>
      </dgm:t>
    </dgm:pt>
    <dgm:pt modelId="{12728676-925D-4F86-9428-703504D56B9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Joined military data with world map data</a:t>
          </a:r>
        </a:p>
      </dgm:t>
    </dgm:pt>
    <dgm:pt modelId="{36E9CDA2-6ED6-466B-A760-E136564D9A83}" type="parTrans" cxnId="{1AFBEE6C-4A4C-494F-8008-333790FA823D}">
      <dgm:prSet/>
      <dgm:spPr/>
      <dgm:t>
        <a:bodyPr/>
        <a:lstStyle/>
        <a:p>
          <a:endParaRPr lang="en-US"/>
        </a:p>
      </dgm:t>
    </dgm:pt>
    <dgm:pt modelId="{B0F5AC26-C69E-4AA3-B14A-EBC959ACA7AC}" type="sibTrans" cxnId="{1AFBEE6C-4A4C-494F-8008-333790FA823D}">
      <dgm:prSet/>
      <dgm:spPr/>
      <dgm:t>
        <a:bodyPr/>
        <a:lstStyle/>
        <a:p>
          <a:endParaRPr lang="en-US"/>
        </a:p>
      </dgm:t>
    </dgm:pt>
    <dgm:pt modelId="{5286BF18-6DB0-488B-A28B-67F24631614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Joined on the ‘iso3c’ value </a:t>
          </a:r>
        </a:p>
      </dgm:t>
    </dgm:pt>
    <dgm:pt modelId="{215413B1-2E97-4BE6-9682-B0DB1FBD9756}" type="parTrans" cxnId="{39BD3624-E9A1-4196-BA99-9DDC953547FB}">
      <dgm:prSet/>
      <dgm:spPr/>
      <dgm:t>
        <a:bodyPr/>
        <a:lstStyle/>
        <a:p>
          <a:endParaRPr lang="en-US"/>
        </a:p>
      </dgm:t>
    </dgm:pt>
    <dgm:pt modelId="{AABDEFB4-DA06-4534-A161-90DBB09DE953}" type="sibTrans" cxnId="{39BD3624-E9A1-4196-BA99-9DDC953547FB}">
      <dgm:prSet/>
      <dgm:spPr/>
      <dgm:t>
        <a:bodyPr/>
        <a:lstStyle/>
        <a:p>
          <a:endParaRPr lang="en-US"/>
        </a:p>
      </dgm:t>
    </dgm:pt>
    <dgm:pt modelId="{BA0D7E66-CF43-4C61-8E18-75E39091FBC9}" type="pres">
      <dgm:prSet presAssocID="{2BBA2A27-C920-4896-A768-8A843D5CAF5E}" presName="outerComposite" presStyleCnt="0">
        <dgm:presLayoutVars>
          <dgm:chMax val="5"/>
          <dgm:dir/>
          <dgm:resizeHandles val="exact"/>
        </dgm:presLayoutVars>
      </dgm:prSet>
      <dgm:spPr/>
    </dgm:pt>
    <dgm:pt modelId="{B84632AD-0FB7-466B-8618-BE6A20A0CB49}" type="pres">
      <dgm:prSet presAssocID="{2BBA2A27-C920-4896-A768-8A843D5CAF5E}" presName="dummyMaxCanvas" presStyleCnt="0">
        <dgm:presLayoutVars/>
      </dgm:prSet>
      <dgm:spPr/>
    </dgm:pt>
    <dgm:pt modelId="{3F5103C8-203E-4C99-A019-13D758C23089}" type="pres">
      <dgm:prSet presAssocID="{2BBA2A27-C920-4896-A768-8A843D5CAF5E}" presName="FourNodes_1" presStyleLbl="node1" presStyleIdx="0" presStyleCnt="4">
        <dgm:presLayoutVars>
          <dgm:bulletEnabled val="1"/>
        </dgm:presLayoutVars>
      </dgm:prSet>
      <dgm:spPr/>
    </dgm:pt>
    <dgm:pt modelId="{452B0ABC-26B7-4708-9B78-79A6FC9464CA}" type="pres">
      <dgm:prSet presAssocID="{2BBA2A27-C920-4896-A768-8A843D5CAF5E}" presName="FourNodes_2" presStyleLbl="node1" presStyleIdx="1" presStyleCnt="4">
        <dgm:presLayoutVars>
          <dgm:bulletEnabled val="1"/>
        </dgm:presLayoutVars>
      </dgm:prSet>
      <dgm:spPr/>
    </dgm:pt>
    <dgm:pt modelId="{CEA8AF6E-6F69-4342-977E-755FFB2CA4A0}" type="pres">
      <dgm:prSet presAssocID="{2BBA2A27-C920-4896-A768-8A843D5CAF5E}" presName="FourNodes_3" presStyleLbl="node1" presStyleIdx="2" presStyleCnt="4">
        <dgm:presLayoutVars>
          <dgm:bulletEnabled val="1"/>
        </dgm:presLayoutVars>
      </dgm:prSet>
      <dgm:spPr/>
    </dgm:pt>
    <dgm:pt modelId="{876510BB-D925-4062-8222-034B1383260F}" type="pres">
      <dgm:prSet presAssocID="{2BBA2A27-C920-4896-A768-8A843D5CAF5E}" presName="FourNodes_4" presStyleLbl="node1" presStyleIdx="3" presStyleCnt="4">
        <dgm:presLayoutVars>
          <dgm:bulletEnabled val="1"/>
        </dgm:presLayoutVars>
      </dgm:prSet>
      <dgm:spPr/>
    </dgm:pt>
    <dgm:pt modelId="{2208ADCC-2199-46A3-8C6D-E85B64C70568}" type="pres">
      <dgm:prSet presAssocID="{2BBA2A27-C920-4896-A768-8A843D5CAF5E}" presName="FourConn_1-2" presStyleLbl="fgAccFollowNode1" presStyleIdx="0" presStyleCnt="3">
        <dgm:presLayoutVars>
          <dgm:bulletEnabled val="1"/>
        </dgm:presLayoutVars>
      </dgm:prSet>
      <dgm:spPr/>
    </dgm:pt>
    <dgm:pt modelId="{11F42CF4-3423-4CCC-9173-8B6701CA6787}" type="pres">
      <dgm:prSet presAssocID="{2BBA2A27-C920-4896-A768-8A843D5CAF5E}" presName="FourConn_2-3" presStyleLbl="fgAccFollowNode1" presStyleIdx="1" presStyleCnt="3">
        <dgm:presLayoutVars>
          <dgm:bulletEnabled val="1"/>
        </dgm:presLayoutVars>
      </dgm:prSet>
      <dgm:spPr/>
    </dgm:pt>
    <dgm:pt modelId="{2F590E53-35CC-4418-9258-6B41EAB77B2E}" type="pres">
      <dgm:prSet presAssocID="{2BBA2A27-C920-4896-A768-8A843D5CAF5E}" presName="FourConn_3-4" presStyleLbl="fgAccFollowNode1" presStyleIdx="2" presStyleCnt="3">
        <dgm:presLayoutVars>
          <dgm:bulletEnabled val="1"/>
        </dgm:presLayoutVars>
      </dgm:prSet>
      <dgm:spPr/>
    </dgm:pt>
    <dgm:pt modelId="{6BF70A3C-FAB5-46A3-A053-013A73896CC2}" type="pres">
      <dgm:prSet presAssocID="{2BBA2A27-C920-4896-A768-8A843D5CAF5E}" presName="FourNodes_1_text" presStyleLbl="node1" presStyleIdx="3" presStyleCnt="4">
        <dgm:presLayoutVars>
          <dgm:bulletEnabled val="1"/>
        </dgm:presLayoutVars>
      </dgm:prSet>
      <dgm:spPr/>
    </dgm:pt>
    <dgm:pt modelId="{B911F588-F150-42C0-BA01-98549714640C}" type="pres">
      <dgm:prSet presAssocID="{2BBA2A27-C920-4896-A768-8A843D5CAF5E}" presName="FourNodes_2_text" presStyleLbl="node1" presStyleIdx="3" presStyleCnt="4">
        <dgm:presLayoutVars>
          <dgm:bulletEnabled val="1"/>
        </dgm:presLayoutVars>
      </dgm:prSet>
      <dgm:spPr/>
    </dgm:pt>
    <dgm:pt modelId="{D249F718-9A08-4EAB-887B-3DFDBE793D77}" type="pres">
      <dgm:prSet presAssocID="{2BBA2A27-C920-4896-A768-8A843D5CAF5E}" presName="FourNodes_3_text" presStyleLbl="node1" presStyleIdx="3" presStyleCnt="4">
        <dgm:presLayoutVars>
          <dgm:bulletEnabled val="1"/>
        </dgm:presLayoutVars>
      </dgm:prSet>
      <dgm:spPr/>
    </dgm:pt>
    <dgm:pt modelId="{EBB9FB99-2FC5-4983-8323-686635BBD321}" type="pres">
      <dgm:prSet presAssocID="{2BBA2A27-C920-4896-A768-8A843D5CAF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307320D-F749-4F5E-A763-03BB8E711F10}" srcId="{A150DC94-9125-44EA-8504-CF965D628C13}" destId="{E442814B-4BD2-461A-90A3-BB1892ACE02C}" srcOrd="0" destOrd="0" parTransId="{74502A7C-0B01-4A98-8EE2-1E793414442F}" sibTransId="{B27E17A6-C14F-47F9-818C-936976625834}"/>
    <dgm:cxn modelId="{57F90010-1123-48BA-9EBF-1AC0AB43C666}" srcId="{2BBA2A27-C920-4896-A768-8A843D5CAF5E}" destId="{A150DC94-9125-44EA-8504-CF965D628C13}" srcOrd="2" destOrd="0" parTransId="{4CB23746-DC93-41A7-9F32-EBF55D72EEDC}" sibTransId="{CC6AE3D6-45E2-46A9-80CB-C41F5B424991}"/>
    <dgm:cxn modelId="{39BD3624-E9A1-4196-BA99-9DDC953547FB}" srcId="{12728676-925D-4F86-9428-703504D56B99}" destId="{5286BF18-6DB0-488B-A28B-67F246316146}" srcOrd="0" destOrd="0" parTransId="{215413B1-2E97-4BE6-9682-B0DB1FBD9756}" sibTransId="{AABDEFB4-DA06-4534-A161-90DBB09DE953}"/>
    <dgm:cxn modelId="{B3EEF826-CE97-4E7D-B5A4-37DF52C7570D}" type="presOf" srcId="{04EA364E-44E6-4DB7-941A-FA6348593120}" destId="{11F42CF4-3423-4CCC-9173-8B6701CA6787}" srcOrd="0" destOrd="0" presId="urn:microsoft.com/office/officeart/2005/8/layout/vProcess5"/>
    <dgm:cxn modelId="{9A754C35-0CA2-477A-8CB1-F36BAA8E55F3}" type="presOf" srcId="{E442814B-4BD2-461A-90A3-BB1892ACE02C}" destId="{D249F718-9A08-4EAB-887B-3DFDBE793D77}" srcOrd="1" destOrd="1" presId="urn:microsoft.com/office/officeart/2005/8/layout/vProcess5"/>
    <dgm:cxn modelId="{F4A1F662-D34E-443F-9074-7D6D73ABD099}" type="presOf" srcId="{E442814B-4BD2-461A-90A3-BB1892ACE02C}" destId="{CEA8AF6E-6F69-4342-977E-755FFB2CA4A0}" srcOrd="0" destOrd="1" presId="urn:microsoft.com/office/officeart/2005/8/layout/vProcess5"/>
    <dgm:cxn modelId="{1D92F567-E3C9-4DDB-8177-C9D27277683A}" type="presOf" srcId="{2BBA2A27-C920-4896-A768-8A843D5CAF5E}" destId="{BA0D7E66-CF43-4C61-8E18-75E39091FBC9}" srcOrd="0" destOrd="0" presId="urn:microsoft.com/office/officeart/2005/8/layout/vProcess5"/>
    <dgm:cxn modelId="{0B6D294C-23BE-4D86-8D1E-6012F6CA2EFF}" type="presOf" srcId="{E3627EE8-455F-461C-ADF3-47C26EC5E7E0}" destId="{6BF70A3C-FAB5-46A3-A053-013A73896CC2}" srcOrd="1" destOrd="0" presId="urn:microsoft.com/office/officeart/2005/8/layout/vProcess5"/>
    <dgm:cxn modelId="{1AFBEE6C-4A4C-494F-8008-333790FA823D}" srcId="{2BBA2A27-C920-4896-A768-8A843D5CAF5E}" destId="{12728676-925D-4F86-9428-703504D56B99}" srcOrd="3" destOrd="0" parTransId="{36E9CDA2-6ED6-466B-A760-E136564D9A83}" sibTransId="{B0F5AC26-C69E-4AA3-B14A-EBC959ACA7AC}"/>
    <dgm:cxn modelId="{006B696E-1E63-4963-A2A7-DE47D1A6A667}" type="presOf" srcId="{12728676-925D-4F86-9428-703504D56B99}" destId="{876510BB-D925-4062-8222-034B1383260F}" srcOrd="0" destOrd="0" presId="urn:microsoft.com/office/officeart/2005/8/layout/vProcess5"/>
    <dgm:cxn modelId="{B1985875-9D24-4EA6-B0D0-6B1E9A34F451}" srcId="{2BBA2A27-C920-4896-A768-8A843D5CAF5E}" destId="{E3627EE8-455F-461C-ADF3-47C26EC5E7E0}" srcOrd="0" destOrd="0" parTransId="{6A64F1E5-99B7-480D-88FB-D40313257F9B}" sibTransId="{FE697839-A813-43FC-8B17-5185050871BD}"/>
    <dgm:cxn modelId="{AD946176-BA29-4A04-836D-0C14DEF292E1}" type="presOf" srcId="{6D681944-E294-4CBB-A118-675400E738AB}" destId="{B911F588-F150-42C0-BA01-98549714640C}" srcOrd="1" destOrd="0" presId="urn:microsoft.com/office/officeart/2005/8/layout/vProcess5"/>
    <dgm:cxn modelId="{BAB1627E-8806-4586-A4EE-9C88EB812F77}" type="presOf" srcId="{A48CE690-7997-44FF-886B-72F7E027292E}" destId="{6BF70A3C-FAB5-46A3-A053-013A73896CC2}" srcOrd="1" destOrd="1" presId="urn:microsoft.com/office/officeart/2005/8/layout/vProcess5"/>
    <dgm:cxn modelId="{44BB0689-0103-45C3-A091-C3A140A81A12}" type="presOf" srcId="{12728676-925D-4F86-9428-703504D56B99}" destId="{EBB9FB99-2FC5-4983-8323-686635BBD321}" srcOrd="1" destOrd="0" presId="urn:microsoft.com/office/officeart/2005/8/layout/vProcess5"/>
    <dgm:cxn modelId="{4D75478E-AFB2-48F3-8BA8-F8E28CA9C665}" type="presOf" srcId="{CC6AE3D6-45E2-46A9-80CB-C41F5B424991}" destId="{2F590E53-35CC-4418-9258-6B41EAB77B2E}" srcOrd="0" destOrd="0" presId="urn:microsoft.com/office/officeart/2005/8/layout/vProcess5"/>
    <dgm:cxn modelId="{32AC6A95-37B5-4C86-B61E-4D75C7FF58A8}" srcId="{E3627EE8-455F-461C-ADF3-47C26EC5E7E0}" destId="{A48CE690-7997-44FF-886B-72F7E027292E}" srcOrd="0" destOrd="0" parTransId="{B5E8A354-C751-4A47-9B2E-C4C8BCFC1FAD}" sibTransId="{13666B53-3D4F-4B79-AE0A-57861D8D7C88}"/>
    <dgm:cxn modelId="{493EF799-05FC-439C-8615-BC480E8EEF3B}" type="presOf" srcId="{6D681944-E294-4CBB-A118-675400E738AB}" destId="{452B0ABC-26B7-4708-9B78-79A6FC9464CA}" srcOrd="0" destOrd="0" presId="urn:microsoft.com/office/officeart/2005/8/layout/vProcess5"/>
    <dgm:cxn modelId="{70D71EA8-0D1F-4C8A-A374-AAF2ECC8681C}" type="presOf" srcId="{A150DC94-9125-44EA-8504-CF965D628C13}" destId="{CEA8AF6E-6F69-4342-977E-755FFB2CA4A0}" srcOrd="0" destOrd="0" presId="urn:microsoft.com/office/officeart/2005/8/layout/vProcess5"/>
    <dgm:cxn modelId="{F63CD4AA-9961-4A9B-8441-0FDAEC64EA5A}" type="presOf" srcId="{5286BF18-6DB0-488B-A28B-67F246316146}" destId="{EBB9FB99-2FC5-4983-8323-686635BBD321}" srcOrd="1" destOrd="1" presId="urn:microsoft.com/office/officeart/2005/8/layout/vProcess5"/>
    <dgm:cxn modelId="{4D248AB7-B126-4DB6-AA2A-54A0A4B70B51}" type="presOf" srcId="{A150DC94-9125-44EA-8504-CF965D628C13}" destId="{D249F718-9A08-4EAB-887B-3DFDBE793D77}" srcOrd="1" destOrd="0" presId="urn:microsoft.com/office/officeart/2005/8/layout/vProcess5"/>
    <dgm:cxn modelId="{BB8F22BD-B55C-406E-A306-9B5E1477246A}" type="presOf" srcId="{FE697839-A813-43FC-8B17-5185050871BD}" destId="{2208ADCC-2199-46A3-8C6D-E85B64C70568}" srcOrd="0" destOrd="0" presId="urn:microsoft.com/office/officeart/2005/8/layout/vProcess5"/>
    <dgm:cxn modelId="{9B1488D4-1BF1-48B1-90A7-DC54649878E9}" type="presOf" srcId="{5286BF18-6DB0-488B-A28B-67F246316146}" destId="{876510BB-D925-4062-8222-034B1383260F}" srcOrd="0" destOrd="1" presId="urn:microsoft.com/office/officeart/2005/8/layout/vProcess5"/>
    <dgm:cxn modelId="{13E879E8-2844-4572-871C-0C14793D6D4C}" type="presOf" srcId="{E3627EE8-455F-461C-ADF3-47C26EC5E7E0}" destId="{3F5103C8-203E-4C99-A019-13D758C23089}" srcOrd="0" destOrd="0" presId="urn:microsoft.com/office/officeart/2005/8/layout/vProcess5"/>
    <dgm:cxn modelId="{A123A7E8-D47B-4E15-A5AC-086D7F27ECBA}" type="presOf" srcId="{A48CE690-7997-44FF-886B-72F7E027292E}" destId="{3F5103C8-203E-4C99-A019-13D758C23089}" srcOrd="0" destOrd="1" presId="urn:microsoft.com/office/officeart/2005/8/layout/vProcess5"/>
    <dgm:cxn modelId="{1C2646EF-A9EE-428F-96F8-BDFAF8FDF35B}" srcId="{2BBA2A27-C920-4896-A768-8A843D5CAF5E}" destId="{6D681944-E294-4CBB-A118-675400E738AB}" srcOrd="1" destOrd="0" parTransId="{622CDA9C-EE25-4836-B8A1-584E8985ECD4}" sibTransId="{04EA364E-44E6-4DB7-941A-FA6348593120}"/>
    <dgm:cxn modelId="{0FF6B02A-FF40-4792-8123-43E34940D6C3}" type="presParOf" srcId="{BA0D7E66-CF43-4C61-8E18-75E39091FBC9}" destId="{B84632AD-0FB7-466B-8618-BE6A20A0CB49}" srcOrd="0" destOrd="0" presId="urn:microsoft.com/office/officeart/2005/8/layout/vProcess5"/>
    <dgm:cxn modelId="{2CF6FC94-CF7E-4A87-AF17-00B866D9438C}" type="presParOf" srcId="{BA0D7E66-CF43-4C61-8E18-75E39091FBC9}" destId="{3F5103C8-203E-4C99-A019-13D758C23089}" srcOrd="1" destOrd="0" presId="urn:microsoft.com/office/officeart/2005/8/layout/vProcess5"/>
    <dgm:cxn modelId="{2C7FEE94-97A1-4D23-BBC6-531F08B91724}" type="presParOf" srcId="{BA0D7E66-CF43-4C61-8E18-75E39091FBC9}" destId="{452B0ABC-26B7-4708-9B78-79A6FC9464CA}" srcOrd="2" destOrd="0" presId="urn:microsoft.com/office/officeart/2005/8/layout/vProcess5"/>
    <dgm:cxn modelId="{E65DECC3-3BD6-4992-B0BC-12FB9B148527}" type="presParOf" srcId="{BA0D7E66-CF43-4C61-8E18-75E39091FBC9}" destId="{CEA8AF6E-6F69-4342-977E-755FFB2CA4A0}" srcOrd="3" destOrd="0" presId="urn:microsoft.com/office/officeart/2005/8/layout/vProcess5"/>
    <dgm:cxn modelId="{EA5CCDB3-9A20-45D9-A4F6-9E5D203908CD}" type="presParOf" srcId="{BA0D7E66-CF43-4C61-8E18-75E39091FBC9}" destId="{876510BB-D925-4062-8222-034B1383260F}" srcOrd="4" destOrd="0" presId="urn:microsoft.com/office/officeart/2005/8/layout/vProcess5"/>
    <dgm:cxn modelId="{CEDB2E10-E4AD-41DA-A00F-8CF58A6CF781}" type="presParOf" srcId="{BA0D7E66-CF43-4C61-8E18-75E39091FBC9}" destId="{2208ADCC-2199-46A3-8C6D-E85B64C70568}" srcOrd="5" destOrd="0" presId="urn:microsoft.com/office/officeart/2005/8/layout/vProcess5"/>
    <dgm:cxn modelId="{119D1D07-8C6F-4292-9118-2A3BFA5D37E3}" type="presParOf" srcId="{BA0D7E66-CF43-4C61-8E18-75E39091FBC9}" destId="{11F42CF4-3423-4CCC-9173-8B6701CA6787}" srcOrd="6" destOrd="0" presId="urn:microsoft.com/office/officeart/2005/8/layout/vProcess5"/>
    <dgm:cxn modelId="{39BC56CE-05D7-498C-A806-B617429463C0}" type="presParOf" srcId="{BA0D7E66-CF43-4C61-8E18-75E39091FBC9}" destId="{2F590E53-35CC-4418-9258-6B41EAB77B2E}" srcOrd="7" destOrd="0" presId="urn:microsoft.com/office/officeart/2005/8/layout/vProcess5"/>
    <dgm:cxn modelId="{FDD08F60-9544-489F-A02F-09A4ECF734A7}" type="presParOf" srcId="{BA0D7E66-CF43-4C61-8E18-75E39091FBC9}" destId="{6BF70A3C-FAB5-46A3-A053-013A73896CC2}" srcOrd="8" destOrd="0" presId="urn:microsoft.com/office/officeart/2005/8/layout/vProcess5"/>
    <dgm:cxn modelId="{3B14B777-B070-460C-8DA1-202E4AEF71C8}" type="presParOf" srcId="{BA0D7E66-CF43-4C61-8E18-75E39091FBC9}" destId="{B911F588-F150-42C0-BA01-98549714640C}" srcOrd="9" destOrd="0" presId="urn:microsoft.com/office/officeart/2005/8/layout/vProcess5"/>
    <dgm:cxn modelId="{953C12EE-10F1-44A0-846E-4E224CFB5471}" type="presParOf" srcId="{BA0D7E66-CF43-4C61-8E18-75E39091FBC9}" destId="{D249F718-9A08-4EAB-887B-3DFDBE793D77}" srcOrd="10" destOrd="0" presId="urn:microsoft.com/office/officeart/2005/8/layout/vProcess5"/>
    <dgm:cxn modelId="{15241979-F74A-41F1-BF98-8DAC0DF2DD18}" type="presParOf" srcId="{BA0D7E66-CF43-4C61-8E18-75E39091FBC9}" destId="{EBB9FB99-2FC5-4983-8323-686635BBD32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72C5BD-49A8-4847-AACB-C98A46A131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CDD5D6-B27F-49A6-9980-241ED1A8132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What countries spend the most on their militaries?</a:t>
          </a:r>
        </a:p>
      </dgm:t>
    </dgm:pt>
    <dgm:pt modelId="{65C85A74-1D22-4DA7-B683-7059CD1FBEED}" type="parTrans" cxnId="{B07DDBBE-A990-442C-B37D-4CFE9701A3AD}">
      <dgm:prSet/>
      <dgm:spPr/>
      <dgm:t>
        <a:bodyPr/>
        <a:lstStyle/>
        <a:p>
          <a:endParaRPr lang="en-US"/>
        </a:p>
      </dgm:t>
    </dgm:pt>
    <dgm:pt modelId="{E8928413-4431-4D45-9DDF-626D77C4161E}" type="sibTrans" cxnId="{B07DDBBE-A990-442C-B37D-4CFE9701A3AD}">
      <dgm:prSet/>
      <dgm:spPr/>
      <dgm:t>
        <a:bodyPr/>
        <a:lstStyle/>
        <a:p>
          <a:endParaRPr lang="en-US"/>
        </a:p>
      </dgm:t>
    </dgm:pt>
    <dgm:pt modelId="{F141D781-1683-403A-96CC-E50BA69AA38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What is purchased with military funds?</a:t>
          </a:r>
        </a:p>
      </dgm:t>
    </dgm:pt>
    <dgm:pt modelId="{D4380C9C-A214-4C51-A94B-17495D082C54}" type="parTrans" cxnId="{E871273C-8D51-4C0B-A75E-C401A413F2B6}">
      <dgm:prSet/>
      <dgm:spPr/>
      <dgm:t>
        <a:bodyPr/>
        <a:lstStyle/>
        <a:p>
          <a:endParaRPr lang="en-US"/>
        </a:p>
      </dgm:t>
    </dgm:pt>
    <dgm:pt modelId="{88AD706F-C11B-4C85-9B7B-78543896B9F6}" type="sibTrans" cxnId="{E871273C-8D51-4C0B-A75E-C401A413F2B6}">
      <dgm:prSet/>
      <dgm:spPr/>
      <dgm:t>
        <a:bodyPr/>
        <a:lstStyle/>
        <a:p>
          <a:endParaRPr lang="en-US"/>
        </a:p>
      </dgm:t>
    </dgm:pt>
    <dgm:pt modelId="{D425785E-1DF8-4948-A2E0-6F6B4EC280C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What portion of total government spending is spent on military?</a:t>
          </a:r>
        </a:p>
      </dgm:t>
    </dgm:pt>
    <dgm:pt modelId="{8487C625-91CB-4217-A7FA-50F32ABC3526}" type="parTrans" cxnId="{3369C6F3-B685-436C-A6A1-11EC13303774}">
      <dgm:prSet/>
      <dgm:spPr/>
      <dgm:t>
        <a:bodyPr/>
        <a:lstStyle/>
        <a:p>
          <a:endParaRPr lang="en-US"/>
        </a:p>
      </dgm:t>
    </dgm:pt>
    <dgm:pt modelId="{6A4EB618-6C97-475B-8C3A-5A4AB2B981A8}" type="sibTrans" cxnId="{3369C6F3-B685-436C-A6A1-11EC13303774}">
      <dgm:prSet/>
      <dgm:spPr/>
      <dgm:t>
        <a:bodyPr/>
        <a:lstStyle/>
        <a:p>
          <a:endParaRPr lang="en-US"/>
        </a:p>
      </dgm:t>
    </dgm:pt>
    <dgm:pt modelId="{80F28A9E-10E7-4866-9D73-E8AF586DD305}" type="pres">
      <dgm:prSet presAssocID="{DF72C5BD-49A8-4847-AACB-C98A46A13121}" presName="root" presStyleCnt="0">
        <dgm:presLayoutVars>
          <dgm:dir/>
          <dgm:resizeHandles val="exact"/>
        </dgm:presLayoutVars>
      </dgm:prSet>
      <dgm:spPr/>
    </dgm:pt>
    <dgm:pt modelId="{8172E5FB-B7A2-4668-AED2-C8EAA23C552C}" type="pres">
      <dgm:prSet presAssocID="{8ECDD5D6-B27F-49A6-9980-241ED1A8132E}" presName="compNode" presStyleCnt="0"/>
      <dgm:spPr/>
    </dgm:pt>
    <dgm:pt modelId="{E546F01C-3CE6-4408-8538-2157D57B6AC4}" type="pres">
      <dgm:prSet presAssocID="{8ECDD5D6-B27F-49A6-9980-241ED1A8132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6CE39A-2882-4EB2-A9D6-8A1B1F456AE1}" type="pres">
      <dgm:prSet presAssocID="{8ECDD5D6-B27F-49A6-9980-241ED1A813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427F444-FB8D-4E5C-8FDC-163532DB0179}" type="pres">
      <dgm:prSet presAssocID="{8ECDD5D6-B27F-49A6-9980-241ED1A8132E}" presName="spaceRect" presStyleCnt="0"/>
      <dgm:spPr/>
    </dgm:pt>
    <dgm:pt modelId="{CD00A71F-A56E-45B6-9DD8-EA423B9B9CCE}" type="pres">
      <dgm:prSet presAssocID="{8ECDD5D6-B27F-49A6-9980-241ED1A8132E}" presName="textRect" presStyleLbl="revTx" presStyleIdx="0" presStyleCnt="3">
        <dgm:presLayoutVars>
          <dgm:chMax val="1"/>
          <dgm:chPref val="1"/>
        </dgm:presLayoutVars>
      </dgm:prSet>
      <dgm:spPr/>
    </dgm:pt>
    <dgm:pt modelId="{C9F530A3-9FB9-4B74-AB40-7E543CD9C805}" type="pres">
      <dgm:prSet presAssocID="{E8928413-4431-4D45-9DDF-626D77C4161E}" presName="sibTrans" presStyleCnt="0"/>
      <dgm:spPr/>
    </dgm:pt>
    <dgm:pt modelId="{9099904D-BCE9-4512-9C36-6B1910E314C9}" type="pres">
      <dgm:prSet presAssocID="{F141D781-1683-403A-96CC-E50BA69AA382}" presName="compNode" presStyleCnt="0"/>
      <dgm:spPr/>
    </dgm:pt>
    <dgm:pt modelId="{E4AB5EBA-9A72-4B20-8880-8946D98C65C0}" type="pres">
      <dgm:prSet presAssocID="{F141D781-1683-403A-96CC-E50BA69AA38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9C2239C-C3BE-4460-8EB6-DB22BF0E9EAE}" type="pres">
      <dgm:prSet presAssocID="{F141D781-1683-403A-96CC-E50BA69AA3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ier"/>
        </a:ext>
      </dgm:extLst>
    </dgm:pt>
    <dgm:pt modelId="{F7922B3B-73FC-4817-8DAA-AA767ECF9665}" type="pres">
      <dgm:prSet presAssocID="{F141D781-1683-403A-96CC-E50BA69AA382}" presName="spaceRect" presStyleCnt="0"/>
      <dgm:spPr/>
    </dgm:pt>
    <dgm:pt modelId="{AA6A44DF-A3DA-4E6D-82B2-25EC09318CF8}" type="pres">
      <dgm:prSet presAssocID="{F141D781-1683-403A-96CC-E50BA69AA382}" presName="textRect" presStyleLbl="revTx" presStyleIdx="1" presStyleCnt="3">
        <dgm:presLayoutVars>
          <dgm:chMax val="1"/>
          <dgm:chPref val="1"/>
        </dgm:presLayoutVars>
      </dgm:prSet>
      <dgm:spPr/>
    </dgm:pt>
    <dgm:pt modelId="{30EB1852-4DC1-4BD4-AA8B-4A3423F7CA3A}" type="pres">
      <dgm:prSet presAssocID="{88AD706F-C11B-4C85-9B7B-78543896B9F6}" presName="sibTrans" presStyleCnt="0"/>
      <dgm:spPr/>
    </dgm:pt>
    <dgm:pt modelId="{C57E3648-8AB3-4BBA-81EF-445B7EF24231}" type="pres">
      <dgm:prSet presAssocID="{D425785E-1DF8-4948-A2E0-6F6B4EC280C0}" presName="compNode" presStyleCnt="0"/>
      <dgm:spPr/>
    </dgm:pt>
    <dgm:pt modelId="{DC1ACCA3-3B00-4464-85D5-A2F01EB15306}" type="pres">
      <dgm:prSet presAssocID="{D425785E-1DF8-4948-A2E0-6F6B4EC280C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7159F7-5F0B-4ABF-96EF-D798C6B18B46}" type="pres">
      <dgm:prSet presAssocID="{D425785E-1DF8-4948-A2E0-6F6B4EC280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C189C773-855C-499D-AD7D-296C2B96DF64}" type="pres">
      <dgm:prSet presAssocID="{D425785E-1DF8-4948-A2E0-6F6B4EC280C0}" presName="spaceRect" presStyleCnt="0"/>
      <dgm:spPr/>
    </dgm:pt>
    <dgm:pt modelId="{CEF2A54B-6DA0-4B13-AAF1-CC2689A6090F}" type="pres">
      <dgm:prSet presAssocID="{D425785E-1DF8-4948-A2E0-6F6B4EC280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FB731C-6669-4801-A7C6-551F89838C13}" type="presOf" srcId="{F141D781-1683-403A-96CC-E50BA69AA382}" destId="{AA6A44DF-A3DA-4E6D-82B2-25EC09318CF8}" srcOrd="0" destOrd="0" presId="urn:microsoft.com/office/officeart/2018/5/layout/IconLeafLabelList"/>
    <dgm:cxn modelId="{D2E95C23-1698-4BBE-8419-3347B87741AD}" type="presOf" srcId="{D425785E-1DF8-4948-A2E0-6F6B4EC280C0}" destId="{CEF2A54B-6DA0-4B13-AAF1-CC2689A6090F}" srcOrd="0" destOrd="0" presId="urn:microsoft.com/office/officeart/2018/5/layout/IconLeafLabelList"/>
    <dgm:cxn modelId="{E871273C-8D51-4C0B-A75E-C401A413F2B6}" srcId="{DF72C5BD-49A8-4847-AACB-C98A46A13121}" destId="{F141D781-1683-403A-96CC-E50BA69AA382}" srcOrd="1" destOrd="0" parTransId="{D4380C9C-A214-4C51-A94B-17495D082C54}" sibTransId="{88AD706F-C11B-4C85-9B7B-78543896B9F6}"/>
    <dgm:cxn modelId="{DA46C796-139F-428A-AE82-5D5300AFDEA9}" type="presOf" srcId="{8ECDD5D6-B27F-49A6-9980-241ED1A8132E}" destId="{CD00A71F-A56E-45B6-9DD8-EA423B9B9CCE}" srcOrd="0" destOrd="0" presId="urn:microsoft.com/office/officeart/2018/5/layout/IconLeafLabelList"/>
    <dgm:cxn modelId="{B07DDBBE-A990-442C-B37D-4CFE9701A3AD}" srcId="{DF72C5BD-49A8-4847-AACB-C98A46A13121}" destId="{8ECDD5D6-B27F-49A6-9980-241ED1A8132E}" srcOrd="0" destOrd="0" parTransId="{65C85A74-1D22-4DA7-B683-7059CD1FBEED}" sibTransId="{E8928413-4431-4D45-9DDF-626D77C4161E}"/>
    <dgm:cxn modelId="{3369C6F3-B685-436C-A6A1-11EC13303774}" srcId="{DF72C5BD-49A8-4847-AACB-C98A46A13121}" destId="{D425785E-1DF8-4948-A2E0-6F6B4EC280C0}" srcOrd="2" destOrd="0" parTransId="{8487C625-91CB-4217-A7FA-50F32ABC3526}" sibTransId="{6A4EB618-6C97-475B-8C3A-5A4AB2B981A8}"/>
    <dgm:cxn modelId="{F7F073FA-EB66-41AC-B500-46F09B6C1129}" type="presOf" srcId="{DF72C5BD-49A8-4847-AACB-C98A46A13121}" destId="{80F28A9E-10E7-4866-9D73-E8AF586DD305}" srcOrd="0" destOrd="0" presId="urn:microsoft.com/office/officeart/2018/5/layout/IconLeafLabelList"/>
    <dgm:cxn modelId="{8043A151-AF05-47B6-9450-28F507819AC4}" type="presParOf" srcId="{80F28A9E-10E7-4866-9D73-E8AF586DD305}" destId="{8172E5FB-B7A2-4668-AED2-C8EAA23C552C}" srcOrd="0" destOrd="0" presId="urn:microsoft.com/office/officeart/2018/5/layout/IconLeafLabelList"/>
    <dgm:cxn modelId="{60C45061-CFDE-4AA1-BDDA-33DFC49B6308}" type="presParOf" srcId="{8172E5FB-B7A2-4668-AED2-C8EAA23C552C}" destId="{E546F01C-3CE6-4408-8538-2157D57B6AC4}" srcOrd="0" destOrd="0" presId="urn:microsoft.com/office/officeart/2018/5/layout/IconLeafLabelList"/>
    <dgm:cxn modelId="{8524BBF1-1D3B-44DF-B608-C5BBEE4A1B79}" type="presParOf" srcId="{8172E5FB-B7A2-4668-AED2-C8EAA23C552C}" destId="{526CE39A-2882-4EB2-A9D6-8A1B1F456AE1}" srcOrd="1" destOrd="0" presId="urn:microsoft.com/office/officeart/2018/5/layout/IconLeafLabelList"/>
    <dgm:cxn modelId="{AF3AA888-BB49-4D8B-A751-DAF58D124369}" type="presParOf" srcId="{8172E5FB-B7A2-4668-AED2-C8EAA23C552C}" destId="{F427F444-FB8D-4E5C-8FDC-163532DB0179}" srcOrd="2" destOrd="0" presId="urn:microsoft.com/office/officeart/2018/5/layout/IconLeafLabelList"/>
    <dgm:cxn modelId="{6B06EA48-DF8C-495E-8C81-13C496A72AFB}" type="presParOf" srcId="{8172E5FB-B7A2-4668-AED2-C8EAA23C552C}" destId="{CD00A71F-A56E-45B6-9DD8-EA423B9B9CCE}" srcOrd="3" destOrd="0" presId="urn:microsoft.com/office/officeart/2018/5/layout/IconLeafLabelList"/>
    <dgm:cxn modelId="{E386A1B4-8CC7-4BB8-A581-43D43E701A25}" type="presParOf" srcId="{80F28A9E-10E7-4866-9D73-E8AF586DD305}" destId="{C9F530A3-9FB9-4B74-AB40-7E543CD9C805}" srcOrd="1" destOrd="0" presId="urn:microsoft.com/office/officeart/2018/5/layout/IconLeafLabelList"/>
    <dgm:cxn modelId="{2AEBB4FC-12D0-4FFC-8AF5-FDA991DB82B5}" type="presParOf" srcId="{80F28A9E-10E7-4866-9D73-E8AF586DD305}" destId="{9099904D-BCE9-4512-9C36-6B1910E314C9}" srcOrd="2" destOrd="0" presId="urn:microsoft.com/office/officeart/2018/5/layout/IconLeafLabelList"/>
    <dgm:cxn modelId="{B4B6BECD-3E0C-4343-AD9E-EF9408C9998B}" type="presParOf" srcId="{9099904D-BCE9-4512-9C36-6B1910E314C9}" destId="{E4AB5EBA-9A72-4B20-8880-8946D98C65C0}" srcOrd="0" destOrd="0" presId="urn:microsoft.com/office/officeart/2018/5/layout/IconLeafLabelList"/>
    <dgm:cxn modelId="{006DDF62-F916-4C08-99A5-8944E05F3891}" type="presParOf" srcId="{9099904D-BCE9-4512-9C36-6B1910E314C9}" destId="{C9C2239C-C3BE-4460-8EB6-DB22BF0E9EAE}" srcOrd="1" destOrd="0" presId="urn:microsoft.com/office/officeart/2018/5/layout/IconLeafLabelList"/>
    <dgm:cxn modelId="{088D6282-764B-401F-8E10-B991FA81ED72}" type="presParOf" srcId="{9099904D-BCE9-4512-9C36-6B1910E314C9}" destId="{F7922B3B-73FC-4817-8DAA-AA767ECF9665}" srcOrd="2" destOrd="0" presId="urn:microsoft.com/office/officeart/2018/5/layout/IconLeafLabelList"/>
    <dgm:cxn modelId="{D50076B7-EDE8-4526-A89F-F0833DC6DF60}" type="presParOf" srcId="{9099904D-BCE9-4512-9C36-6B1910E314C9}" destId="{AA6A44DF-A3DA-4E6D-82B2-25EC09318CF8}" srcOrd="3" destOrd="0" presId="urn:microsoft.com/office/officeart/2018/5/layout/IconLeafLabelList"/>
    <dgm:cxn modelId="{BC5DC321-DD73-48A1-81D2-436A9E5AD0E4}" type="presParOf" srcId="{80F28A9E-10E7-4866-9D73-E8AF586DD305}" destId="{30EB1852-4DC1-4BD4-AA8B-4A3423F7CA3A}" srcOrd="3" destOrd="0" presId="urn:microsoft.com/office/officeart/2018/5/layout/IconLeafLabelList"/>
    <dgm:cxn modelId="{BA3D5E17-E4B3-4C3B-BD0B-DA88B58D2F52}" type="presParOf" srcId="{80F28A9E-10E7-4866-9D73-E8AF586DD305}" destId="{C57E3648-8AB3-4BBA-81EF-445B7EF24231}" srcOrd="4" destOrd="0" presId="urn:microsoft.com/office/officeart/2018/5/layout/IconLeafLabelList"/>
    <dgm:cxn modelId="{788DCA83-BEF7-46E3-9514-1C55E782DCDD}" type="presParOf" srcId="{C57E3648-8AB3-4BBA-81EF-445B7EF24231}" destId="{DC1ACCA3-3B00-4464-85D5-A2F01EB15306}" srcOrd="0" destOrd="0" presId="urn:microsoft.com/office/officeart/2018/5/layout/IconLeafLabelList"/>
    <dgm:cxn modelId="{E1E36824-9275-4AA0-8D84-3F4B2501C474}" type="presParOf" srcId="{C57E3648-8AB3-4BBA-81EF-445B7EF24231}" destId="{2D7159F7-5F0B-4ABF-96EF-D798C6B18B46}" srcOrd="1" destOrd="0" presId="urn:microsoft.com/office/officeart/2018/5/layout/IconLeafLabelList"/>
    <dgm:cxn modelId="{3E587A9B-2065-448A-B05A-3FA1C0F6376F}" type="presParOf" srcId="{C57E3648-8AB3-4BBA-81EF-445B7EF24231}" destId="{C189C773-855C-499D-AD7D-296C2B96DF64}" srcOrd="2" destOrd="0" presId="urn:microsoft.com/office/officeart/2018/5/layout/IconLeafLabelList"/>
    <dgm:cxn modelId="{96E9B675-6C21-4484-B5A8-D08A3B79F2C7}" type="presParOf" srcId="{C57E3648-8AB3-4BBA-81EF-445B7EF24231}" destId="{CEF2A54B-6DA0-4B13-AAF1-CC2689A609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2C5BD-49A8-4847-AACB-C98A46A131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CDD5D6-B27F-49A6-9980-241ED1A81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does military spending change over time?</a:t>
          </a:r>
        </a:p>
      </dgm:t>
    </dgm:pt>
    <dgm:pt modelId="{65C85A74-1D22-4DA7-B683-7059CD1FBEED}" type="parTrans" cxnId="{B07DDBBE-A990-442C-B37D-4CFE9701A3AD}">
      <dgm:prSet/>
      <dgm:spPr/>
      <dgm:t>
        <a:bodyPr/>
        <a:lstStyle/>
        <a:p>
          <a:endParaRPr lang="en-US"/>
        </a:p>
      </dgm:t>
    </dgm:pt>
    <dgm:pt modelId="{E8928413-4431-4D45-9DDF-626D77C4161E}" type="sibTrans" cxnId="{B07DDBBE-A990-442C-B37D-4CFE9701A3AD}">
      <dgm:prSet/>
      <dgm:spPr/>
      <dgm:t>
        <a:bodyPr/>
        <a:lstStyle/>
        <a:p>
          <a:endParaRPr lang="en-US"/>
        </a:p>
      </dgm:t>
    </dgm:pt>
    <dgm:pt modelId="{F141D781-1683-403A-96CC-E50BA69AA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military spending in one country impact spending of surrounding countries?</a:t>
          </a:r>
        </a:p>
      </dgm:t>
    </dgm:pt>
    <dgm:pt modelId="{D4380C9C-A214-4C51-A94B-17495D082C54}" type="parTrans" cxnId="{E871273C-8D51-4C0B-A75E-C401A413F2B6}">
      <dgm:prSet/>
      <dgm:spPr/>
      <dgm:t>
        <a:bodyPr/>
        <a:lstStyle/>
        <a:p>
          <a:endParaRPr lang="en-US"/>
        </a:p>
      </dgm:t>
    </dgm:pt>
    <dgm:pt modelId="{88AD706F-C11B-4C85-9B7B-78543896B9F6}" type="sibTrans" cxnId="{E871273C-8D51-4C0B-A75E-C401A413F2B6}">
      <dgm:prSet/>
      <dgm:spPr/>
      <dgm:t>
        <a:bodyPr/>
        <a:lstStyle/>
        <a:p>
          <a:endParaRPr lang="en-US"/>
        </a:p>
      </dgm:t>
    </dgm:pt>
    <dgm:pt modelId="{9A341AF8-17AF-4826-A59B-CB64BC155A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Conflict in the Middle East</a:t>
          </a:r>
          <a:endParaRPr lang="en-US" dirty="0"/>
        </a:p>
      </dgm:t>
    </dgm:pt>
    <dgm:pt modelId="{13A01588-147A-4FB5-B41F-9671B6889E6B}" type="parTrans" cxnId="{CCAF8C56-29B8-463A-BF0E-49A33CF53DFA}">
      <dgm:prSet/>
      <dgm:spPr/>
      <dgm:t>
        <a:bodyPr/>
        <a:lstStyle/>
        <a:p>
          <a:endParaRPr lang="en-US"/>
        </a:p>
      </dgm:t>
    </dgm:pt>
    <dgm:pt modelId="{DDE7F8BC-AEE2-4A66-B561-6F3A159B64F0}" type="sibTrans" cxnId="{CCAF8C56-29B8-463A-BF0E-49A33CF53DFA}">
      <dgm:prSet/>
      <dgm:spPr/>
      <dgm:t>
        <a:bodyPr/>
        <a:lstStyle/>
        <a:p>
          <a:endParaRPr lang="en-US"/>
        </a:p>
      </dgm:t>
    </dgm:pt>
    <dgm:pt modelId="{D425785E-1DF8-4948-A2E0-6F6B4EC28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does military spending change during civil conflict?</a:t>
          </a:r>
        </a:p>
      </dgm:t>
    </dgm:pt>
    <dgm:pt modelId="{8487C625-91CB-4217-A7FA-50F32ABC3526}" type="parTrans" cxnId="{3369C6F3-B685-436C-A6A1-11EC13303774}">
      <dgm:prSet/>
      <dgm:spPr/>
      <dgm:t>
        <a:bodyPr/>
        <a:lstStyle/>
        <a:p>
          <a:endParaRPr lang="en-US"/>
        </a:p>
      </dgm:t>
    </dgm:pt>
    <dgm:pt modelId="{6A4EB618-6C97-475B-8C3A-5A4AB2B981A8}" type="sibTrans" cxnId="{3369C6F3-B685-436C-A6A1-11EC13303774}">
      <dgm:prSet/>
      <dgm:spPr/>
      <dgm:t>
        <a:bodyPr/>
        <a:lstStyle/>
        <a:p>
          <a:endParaRPr lang="en-US"/>
        </a:p>
      </dgm:t>
    </dgm:pt>
    <dgm:pt modelId="{16C74160-D80F-4ABC-8567-67AC4CD057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Mexico’s war against drug cartels</a:t>
          </a:r>
          <a:endParaRPr lang="en-US" dirty="0"/>
        </a:p>
      </dgm:t>
    </dgm:pt>
    <dgm:pt modelId="{A3D9243B-C75F-4C27-AE79-EBD1E9769E0F}" type="parTrans" cxnId="{AF312ED8-BA48-4450-9B20-61532E1263BA}">
      <dgm:prSet/>
      <dgm:spPr/>
      <dgm:t>
        <a:bodyPr/>
        <a:lstStyle/>
        <a:p>
          <a:endParaRPr lang="en-US"/>
        </a:p>
      </dgm:t>
    </dgm:pt>
    <dgm:pt modelId="{C94D6BF4-0EE2-451F-BCFF-9EC7091FD8E4}" type="sibTrans" cxnId="{AF312ED8-BA48-4450-9B20-61532E1263BA}">
      <dgm:prSet/>
      <dgm:spPr/>
      <dgm:t>
        <a:bodyPr/>
        <a:lstStyle/>
        <a:p>
          <a:endParaRPr lang="en-US"/>
        </a:p>
      </dgm:t>
    </dgm:pt>
    <dgm:pt modelId="{C9F6F952-FDBE-4FEB-94DB-9E22DA56F677}" type="pres">
      <dgm:prSet presAssocID="{DF72C5BD-49A8-4847-AACB-C98A46A13121}" presName="root" presStyleCnt="0">
        <dgm:presLayoutVars>
          <dgm:dir/>
          <dgm:resizeHandles val="exact"/>
        </dgm:presLayoutVars>
      </dgm:prSet>
      <dgm:spPr/>
    </dgm:pt>
    <dgm:pt modelId="{17AD06E8-D1DD-4F8C-BC12-E5043D97CAC1}" type="pres">
      <dgm:prSet presAssocID="{8ECDD5D6-B27F-49A6-9980-241ED1A8132E}" presName="compNode" presStyleCnt="0"/>
      <dgm:spPr/>
    </dgm:pt>
    <dgm:pt modelId="{A26C6E4C-51B1-4C82-A3CF-7F043C161B0C}" type="pres">
      <dgm:prSet presAssocID="{8ECDD5D6-B27F-49A6-9980-241ED1A8132E}" presName="bgRect" presStyleLbl="bgShp" presStyleIdx="0" presStyleCnt="3"/>
      <dgm:spPr/>
    </dgm:pt>
    <dgm:pt modelId="{3CE68A62-C844-4F81-9445-F8D55F5C4777}" type="pres">
      <dgm:prSet presAssocID="{8ECDD5D6-B27F-49A6-9980-241ED1A813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D092AB9-5822-49F3-86C7-BFD78642F963}" type="pres">
      <dgm:prSet presAssocID="{8ECDD5D6-B27F-49A6-9980-241ED1A8132E}" presName="spaceRect" presStyleCnt="0"/>
      <dgm:spPr/>
    </dgm:pt>
    <dgm:pt modelId="{8C1867A2-7656-47BF-8C6A-C585C56B3143}" type="pres">
      <dgm:prSet presAssocID="{8ECDD5D6-B27F-49A6-9980-241ED1A8132E}" presName="parTx" presStyleLbl="revTx" presStyleIdx="0" presStyleCnt="5">
        <dgm:presLayoutVars>
          <dgm:chMax val="0"/>
          <dgm:chPref val="0"/>
        </dgm:presLayoutVars>
      </dgm:prSet>
      <dgm:spPr/>
    </dgm:pt>
    <dgm:pt modelId="{8C0A89B7-26ED-485C-A9D9-62CB426952F5}" type="pres">
      <dgm:prSet presAssocID="{E8928413-4431-4D45-9DDF-626D77C4161E}" presName="sibTrans" presStyleCnt="0"/>
      <dgm:spPr/>
    </dgm:pt>
    <dgm:pt modelId="{1781EF50-B0F3-467F-8358-D7FE09BAD357}" type="pres">
      <dgm:prSet presAssocID="{F141D781-1683-403A-96CC-E50BA69AA382}" presName="compNode" presStyleCnt="0"/>
      <dgm:spPr/>
    </dgm:pt>
    <dgm:pt modelId="{E2D384AC-1C04-4793-9B18-E0F1159CF2F4}" type="pres">
      <dgm:prSet presAssocID="{F141D781-1683-403A-96CC-E50BA69AA382}" presName="bgRect" presStyleLbl="bgShp" presStyleIdx="1" presStyleCnt="3"/>
      <dgm:spPr/>
    </dgm:pt>
    <dgm:pt modelId="{6A95B297-6799-45CC-87E8-672F450BD55E}" type="pres">
      <dgm:prSet presAssocID="{F141D781-1683-403A-96CC-E50BA69AA3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52260FE3-295E-476B-AAEC-B51D7B7933C7}" type="pres">
      <dgm:prSet presAssocID="{F141D781-1683-403A-96CC-E50BA69AA382}" presName="spaceRect" presStyleCnt="0"/>
      <dgm:spPr/>
    </dgm:pt>
    <dgm:pt modelId="{F7E5C06D-B1FB-41F4-8F4D-4CBCC5DAD106}" type="pres">
      <dgm:prSet presAssocID="{F141D781-1683-403A-96CC-E50BA69AA382}" presName="parTx" presStyleLbl="revTx" presStyleIdx="1" presStyleCnt="5">
        <dgm:presLayoutVars>
          <dgm:chMax val="0"/>
          <dgm:chPref val="0"/>
        </dgm:presLayoutVars>
      </dgm:prSet>
      <dgm:spPr/>
    </dgm:pt>
    <dgm:pt modelId="{62B32841-193F-480F-A2D5-EAEF99184712}" type="pres">
      <dgm:prSet presAssocID="{F141D781-1683-403A-96CC-E50BA69AA382}" presName="desTx" presStyleLbl="revTx" presStyleIdx="2" presStyleCnt="5">
        <dgm:presLayoutVars/>
      </dgm:prSet>
      <dgm:spPr/>
    </dgm:pt>
    <dgm:pt modelId="{A0AD15DB-0A95-43C0-B9DE-2C2483DBBD25}" type="pres">
      <dgm:prSet presAssocID="{88AD706F-C11B-4C85-9B7B-78543896B9F6}" presName="sibTrans" presStyleCnt="0"/>
      <dgm:spPr/>
    </dgm:pt>
    <dgm:pt modelId="{D2E94B0A-9EAD-4C2F-AD1F-D21EF565C302}" type="pres">
      <dgm:prSet presAssocID="{D425785E-1DF8-4948-A2E0-6F6B4EC280C0}" presName="compNode" presStyleCnt="0"/>
      <dgm:spPr/>
    </dgm:pt>
    <dgm:pt modelId="{578542A5-9A41-487B-8865-44C34CC9BAF3}" type="pres">
      <dgm:prSet presAssocID="{D425785E-1DF8-4948-A2E0-6F6B4EC280C0}" presName="bgRect" presStyleLbl="bgShp" presStyleIdx="2" presStyleCnt="3"/>
      <dgm:spPr/>
    </dgm:pt>
    <dgm:pt modelId="{875FC8B6-C21F-4B91-A3E3-43A0ED3BA093}" type="pres">
      <dgm:prSet presAssocID="{D425785E-1DF8-4948-A2E0-6F6B4EC280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74E9560-0D00-41B7-989E-E73F1D108CC9}" type="pres">
      <dgm:prSet presAssocID="{D425785E-1DF8-4948-A2E0-6F6B4EC280C0}" presName="spaceRect" presStyleCnt="0"/>
      <dgm:spPr/>
    </dgm:pt>
    <dgm:pt modelId="{959C8539-E539-41C9-B302-2AA988DF5DE1}" type="pres">
      <dgm:prSet presAssocID="{D425785E-1DF8-4948-A2E0-6F6B4EC280C0}" presName="parTx" presStyleLbl="revTx" presStyleIdx="3" presStyleCnt="5">
        <dgm:presLayoutVars>
          <dgm:chMax val="0"/>
          <dgm:chPref val="0"/>
        </dgm:presLayoutVars>
      </dgm:prSet>
      <dgm:spPr/>
    </dgm:pt>
    <dgm:pt modelId="{80DABFE9-1993-4DD2-8A48-F04913A1C6A1}" type="pres">
      <dgm:prSet presAssocID="{D425785E-1DF8-4948-A2E0-6F6B4EC280C0}" presName="desTx" presStyleLbl="revTx" presStyleIdx="4" presStyleCnt="5">
        <dgm:presLayoutVars/>
      </dgm:prSet>
      <dgm:spPr/>
    </dgm:pt>
  </dgm:ptLst>
  <dgm:cxnLst>
    <dgm:cxn modelId="{67784103-9316-4AD9-A8FC-16BCD2AE34F7}" type="presOf" srcId="{F141D781-1683-403A-96CC-E50BA69AA382}" destId="{F7E5C06D-B1FB-41F4-8F4D-4CBCC5DAD106}" srcOrd="0" destOrd="0" presId="urn:microsoft.com/office/officeart/2018/2/layout/IconVerticalSolidList"/>
    <dgm:cxn modelId="{B238E706-42A2-4919-A623-0164C6788F79}" type="presOf" srcId="{9A341AF8-17AF-4826-A59B-CB64BC155A31}" destId="{62B32841-193F-480F-A2D5-EAEF99184712}" srcOrd="0" destOrd="0" presId="urn:microsoft.com/office/officeart/2018/2/layout/IconVerticalSolidList"/>
    <dgm:cxn modelId="{E871273C-8D51-4C0B-A75E-C401A413F2B6}" srcId="{DF72C5BD-49A8-4847-AACB-C98A46A13121}" destId="{F141D781-1683-403A-96CC-E50BA69AA382}" srcOrd="1" destOrd="0" parTransId="{D4380C9C-A214-4C51-A94B-17495D082C54}" sibTransId="{88AD706F-C11B-4C85-9B7B-78543896B9F6}"/>
    <dgm:cxn modelId="{5CBC6A62-4917-4C2E-9F2D-95109919D001}" type="presOf" srcId="{DF72C5BD-49A8-4847-AACB-C98A46A13121}" destId="{C9F6F952-FDBE-4FEB-94DB-9E22DA56F677}" srcOrd="0" destOrd="0" presId="urn:microsoft.com/office/officeart/2018/2/layout/IconVerticalSolidList"/>
    <dgm:cxn modelId="{CCAF8C56-29B8-463A-BF0E-49A33CF53DFA}" srcId="{F141D781-1683-403A-96CC-E50BA69AA382}" destId="{9A341AF8-17AF-4826-A59B-CB64BC155A31}" srcOrd="0" destOrd="0" parTransId="{13A01588-147A-4FB5-B41F-9671B6889E6B}" sibTransId="{DDE7F8BC-AEE2-4A66-B561-6F3A159B64F0}"/>
    <dgm:cxn modelId="{FB8DE37E-B084-4FB2-9151-CCFA71293D12}" type="presOf" srcId="{16C74160-D80F-4ABC-8567-67AC4CD05775}" destId="{80DABFE9-1993-4DD2-8A48-F04913A1C6A1}" srcOrd="0" destOrd="0" presId="urn:microsoft.com/office/officeart/2018/2/layout/IconVerticalSolidList"/>
    <dgm:cxn modelId="{B82A9D95-8C4B-4086-A43F-A45EDC2E7B72}" type="presOf" srcId="{8ECDD5D6-B27F-49A6-9980-241ED1A8132E}" destId="{8C1867A2-7656-47BF-8C6A-C585C56B3143}" srcOrd="0" destOrd="0" presId="urn:microsoft.com/office/officeart/2018/2/layout/IconVerticalSolidList"/>
    <dgm:cxn modelId="{B07DDBBE-A990-442C-B37D-4CFE9701A3AD}" srcId="{DF72C5BD-49A8-4847-AACB-C98A46A13121}" destId="{8ECDD5D6-B27F-49A6-9980-241ED1A8132E}" srcOrd="0" destOrd="0" parTransId="{65C85A74-1D22-4DA7-B683-7059CD1FBEED}" sibTransId="{E8928413-4431-4D45-9DDF-626D77C4161E}"/>
    <dgm:cxn modelId="{AF312ED8-BA48-4450-9B20-61532E1263BA}" srcId="{D425785E-1DF8-4948-A2E0-6F6B4EC280C0}" destId="{16C74160-D80F-4ABC-8567-67AC4CD05775}" srcOrd="0" destOrd="0" parTransId="{A3D9243B-C75F-4C27-AE79-EBD1E9769E0F}" sibTransId="{C94D6BF4-0EE2-451F-BCFF-9EC7091FD8E4}"/>
    <dgm:cxn modelId="{182734F3-0192-4D4E-8FEC-7AA974A282F7}" type="presOf" srcId="{D425785E-1DF8-4948-A2E0-6F6B4EC280C0}" destId="{959C8539-E539-41C9-B302-2AA988DF5DE1}" srcOrd="0" destOrd="0" presId="urn:microsoft.com/office/officeart/2018/2/layout/IconVerticalSolidList"/>
    <dgm:cxn modelId="{3369C6F3-B685-436C-A6A1-11EC13303774}" srcId="{DF72C5BD-49A8-4847-AACB-C98A46A13121}" destId="{D425785E-1DF8-4948-A2E0-6F6B4EC280C0}" srcOrd="2" destOrd="0" parTransId="{8487C625-91CB-4217-A7FA-50F32ABC3526}" sibTransId="{6A4EB618-6C97-475B-8C3A-5A4AB2B981A8}"/>
    <dgm:cxn modelId="{1E4C8095-9934-4A22-8FA9-583809133B13}" type="presParOf" srcId="{C9F6F952-FDBE-4FEB-94DB-9E22DA56F677}" destId="{17AD06E8-D1DD-4F8C-BC12-E5043D97CAC1}" srcOrd="0" destOrd="0" presId="urn:microsoft.com/office/officeart/2018/2/layout/IconVerticalSolidList"/>
    <dgm:cxn modelId="{C2400343-0F95-4FD3-BA2F-C08DAD03B4C5}" type="presParOf" srcId="{17AD06E8-D1DD-4F8C-BC12-E5043D97CAC1}" destId="{A26C6E4C-51B1-4C82-A3CF-7F043C161B0C}" srcOrd="0" destOrd="0" presId="urn:microsoft.com/office/officeart/2018/2/layout/IconVerticalSolidList"/>
    <dgm:cxn modelId="{6519C6D5-6D42-45AF-894A-8CA8277638D0}" type="presParOf" srcId="{17AD06E8-D1DD-4F8C-BC12-E5043D97CAC1}" destId="{3CE68A62-C844-4F81-9445-F8D55F5C4777}" srcOrd="1" destOrd="0" presId="urn:microsoft.com/office/officeart/2018/2/layout/IconVerticalSolidList"/>
    <dgm:cxn modelId="{C735513C-C8C7-4DC6-8D5E-33E144A38FC7}" type="presParOf" srcId="{17AD06E8-D1DD-4F8C-BC12-E5043D97CAC1}" destId="{6D092AB9-5822-49F3-86C7-BFD78642F963}" srcOrd="2" destOrd="0" presId="urn:microsoft.com/office/officeart/2018/2/layout/IconVerticalSolidList"/>
    <dgm:cxn modelId="{87D7E156-4416-4062-BD1C-D306B79BEB5B}" type="presParOf" srcId="{17AD06E8-D1DD-4F8C-BC12-E5043D97CAC1}" destId="{8C1867A2-7656-47BF-8C6A-C585C56B3143}" srcOrd="3" destOrd="0" presId="urn:microsoft.com/office/officeart/2018/2/layout/IconVerticalSolidList"/>
    <dgm:cxn modelId="{3D7016CE-7474-43EE-9E1C-7B64445F01EE}" type="presParOf" srcId="{C9F6F952-FDBE-4FEB-94DB-9E22DA56F677}" destId="{8C0A89B7-26ED-485C-A9D9-62CB426952F5}" srcOrd="1" destOrd="0" presId="urn:microsoft.com/office/officeart/2018/2/layout/IconVerticalSolidList"/>
    <dgm:cxn modelId="{E6D084E6-F3F1-42D0-B0B2-9C7117F93607}" type="presParOf" srcId="{C9F6F952-FDBE-4FEB-94DB-9E22DA56F677}" destId="{1781EF50-B0F3-467F-8358-D7FE09BAD357}" srcOrd="2" destOrd="0" presId="urn:microsoft.com/office/officeart/2018/2/layout/IconVerticalSolidList"/>
    <dgm:cxn modelId="{D9F9DE79-655E-4599-931C-5AC4F292C81B}" type="presParOf" srcId="{1781EF50-B0F3-467F-8358-D7FE09BAD357}" destId="{E2D384AC-1C04-4793-9B18-E0F1159CF2F4}" srcOrd="0" destOrd="0" presId="urn:microsoft.com/office/officeart/2018/2/layout/IconVerticalSolidList"/>
    <dgm:cxn modelId="{A0CC1FA2-2900-4BC0-9BDE-FED6FCC2E35E}" type="presParOf" srcId="{1781EF50-B0F3-467F-8358-D7FE09BAD357}" destId="{6A95B297-6799-45CC-87E8-672F450BD55E}" srcOrd="1" destOrd="0" presId="urn:microsoft.com/office/officeart/2018/2/layout/IconVerticalSolidList"/>
    <dgm:cxn modelId="{FB8EA4D6-D3F0-4A8E-A33A-19D65BB4B27B}" type="presParOf" srcId="{1781EF50-B0F3-467F-8358-D7FE09BAD357}" destId="{52260FE3-295E-476B-AAEC-B51D7B7933C7}" srcOrd="2" destOrd="0" presId="urn:microsoft.com/office/officeart/2018/2/layout/IconVerticalSolidList"/>
    <dgm:cxn modelId="{FE05EDE2-8F00-48BE-8209-56137FDCD9F1}" type="presParOf" srcId="{1781EF50-B0F3-467F-8358-D7FE09BAD357}" destId="{F7E5C06D-B1FB-41F4-8F4D-4CBCC5DAD106}" srcOrd="3" destOrd="0" presId="urn:microsoft.com/office/officeart/2018/2/layout/IconVerticalSolidList"/>
    <dgm:cxn modelId="{BD3C2780-F112-4848-94CA-5200024956A4}" type="presParOf" srcId="{1781EF50-B0F3-467F-8358-D7FE09BAD357}" destId="{62B32841-193F-480F-A2D5-EAEF99184712}" srcOrd="4" destOrd="0" presId="urn:microsoft.com/office/officeart/2018/2/layout/IconVerticalSolidList"/>
    <dgm:cxn modelId="{B5A21579-B469-48BB-B3B8-952253DABEAD}" type="presParOf" srcId="{C9F6F952-FDBE-4FEB-94DB-9E22DA56F677}" destId="{A0AD15DB-0A95-43C0-B9DE-2C2483DBBD25}" srcOrd="3" destOrd="0" presId="urn:microsoft.com/office/officeart/2018/2/layout/IconVerticalSolidList"/>
    <dgm:cxn modelId="{AEAF5069-21EB-4648-BE51-6EA61EE33F24}" type="presParOf" srcId="{C9F6F952-FDBE-4FEB-94DB-9E22DA56F677}" destId="{D2E94B0A-9EAD-4C2F-AD1F-D21EF565C302}" srcOrd="4" destOrd="0" presId="urn:microsoft.com/office/officeart/2018/2/layout/IconVerticalSolidList"/>
    <dgm:cxn modelId="{6FC88C39-7300-4CBF-85AB-7C41311DF873}" type="presParOf" srcId="{D2E94B0A-9EAD-4C2F-AD1F-D21EF565C302}" destId="{578542A5-9A41-487B-8865-44C34CC9BAF3}" srcOrd="0" destOrd="0" presId="urn:microsoft.com/office/officeart/2018/2/layout/IconVerticalSolidList"/>
    <dgm:cxn modelId="{74966103-CF49-4614-AAD7-7C29EF31C312}" type="presParOf" srcId="{D2E94B0A-9EAD-4C2F-AD1F-D21EF565C302}" destId="{875FC8B6-C21F-4B91-A3E3-43A0ED3BA093}" srcOrd="1" destOrd="0" presId="urn:microsoft.com/office/officeart/2018/2/layout/IconVerticalSolidList"/>
    <dgm:cxn modelId="{2E3215BB-E185-4F74-9F73-6A9CFF76AC2A}" type="presParOf" srcId="{D2E94B0A-9EAD-4C2F-AD1F-D21EF565C302}" destId="{A74E9560-0D00-41B7-989E-E73F1D108CC9}" srcOrd="2" destOrd="0" presId="urn:microsoft.com/office/officeart/2018/2/layout/IconVerticalSolidList"/>
    <dgm:cxn modelId="{D5CF0EDE-CC02-4AD6-8DD1-2D695731B800}" type="presParOf" srcId="{D2E94B0A-9EAD-4C2F-AD1F-D21EF565C302}" destId="{959C8539-E539-41C9-B302-2AA988DF5DE1}" srcOrd="3" destOrd="0" presId="urn:microsoft.com/office/officeart/2018/2/layout/IconVerticalSolidList"/>
    <dgm:cxn modelId="{70A867C0-BDDF-4DF7-916C-DEB86969709E}" type="presParOf" srcId="{D2E94B0A-9EAD-4C2F-AD1F-D21EF565C302}" destId="{80DABFE9-1993-4DD2-8A48-F04913A1C6A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103C8-203E-4C99-A019-13D758C23089}">
      <dsp:nvSpPr>
        <dsp:cNvPr id="0" name=""/>
        <dsp:cNvSpPr/>
      </dsp:nvSpPr>
      <dsp:spPr>
        <a:xfrm>
          <a:off x="0" y="0"/>
          <a:ext cx="8119291" cy="95729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Cleaned Excel file before loading data into 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Removed embedded pictures and links</a:t>
          </a:r>
        </a:p>
      </dsp:txBody>
      <dsp:txXfrm>
        <a:off x="28038" y="28038"/>
        <a:ext cx="7005404" cy="901218"/>
      </dsp:txXfrm>
    </dsp:sp>
    <dsp:sp modelId="{452B0ABC-26B7-4708-9B78-79A6FC9464CA}">
      <dsp:nvSpPr>
        <dsp:cNvPr id="0" name=""/>
        <dsp:cNvSpPr/>
      </dsp:nvSpPr>
      <dsp:spPr>
        <a:xfrm>
          <a:off x="679990" y="1131347"/>
          <a:ext cx="8119291" cy="95729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Changed variable types to numeric as applicable</a:t>
          </a:r>
        </a:p>
      </dsp:txBody>
      <dsp:txXfrm>
        <a:off x="708028" y="1159385"/>
        <a:ext cx="6760983" cy="901218"/>
      </dsp:txXfrm>
    </dsp:sp>
    <dsp:sp modelId="{CEA8AF6E-6F69-4342-977E-755FFB2CA4A0}">
      <dsp:nvSpPr>
        <dsp:cNvPr id="0" name=""/>
        <dsp:cNvSpPr/>
      </dsp:nvSpPr>
      <dsp:spPr>
        <a:xfrm>
          <a:off x="1349832" y="2262695"/>
          <a:ext cx="8119291" cy="957294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Introduced new variable ‘iso3c’ country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Introduced variable in military and map data frames </a:t>
          </a:r>
        </a:p>
      </dsp:txBody>
      <dsp:txXfrm>
        <a:off x="1377870" y="2290733"/>
        <a:ext cx="6771132" cy="901218"/>
      </dsp:txXfrm>
    </dsp:sp>
    <dsp:sp modelId="{876510BB-D925-4062-8222-034B1383260F}">
      <dsp:nvSpPr>
        <dsp:cNvPr id="0" name=""/>
        <dsp:cNvSpPr/>
      </dsp:nvSpPr>
      <dsp:spPr>
        <a:xfrm>
          <a:off x="2029822" y="3394043"/>
          <a:ext cx="8119291" cy="95729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Joined military data with world map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Joined on the ‘iso3c’ value </a:t>
          </a:r>
        </a:p>
      </dsp:txBody>
      <dsp:txXfrm>
        <a:off x="2057860" y="3422081"/>
        <a:ext cx="6760983" cy="901218"/>
      </dsp:txXfrm>
    </dsp:sp>
    <dsp:sp modelId="{2208ADCC-2199-46A3-8C6D-E85B64C70568}">
      <dsp:nvSpPr>
        <dsp:cNvPr id="0" name=""/>
        <dsp:cNvSpPr/>
      </dsp:nvSpPr>
      <dsp:spPr>
        <a:xfrm>
          <a:off x="7497049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637053" y="733200"/>
        <a:ext cx="342233" cy="468236"/>
      </dsp:txXfrm>
    </dsp:sp>
    <dsp:sp modelId="{11F42CF4-3423-4CCC-9173-8B6701CA6787}">
      <dsp:nvSpPr>
        <dsp:cNvPr id="0" name=""/>
        <dsp:cNvSpPr/>
      </dsp:nvSpPr>
      <dsp:spPr>
        <a:xfrm>
          <a:off x="8177040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17044" y="1864548"/>
        <a:ext cx="342233" cy="468236"/>
      </dsp:txXfrm>
    </dsp:sp>
    <dsp:sp modelId="{2F590E53-35CC-4418-9258-6B41EAB77B2E}">
      <dsp:nvSpPr>
        <dsp:cNvPr id="0" name=""/>
        <dsp:cNvSpPr/>
      </dsp:nvSpPr>
      <dsp:spPr>
        <a:xfrm>
          <a:off x="8846882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986886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6F01C-3CE6-4408-8538-2157D57B6AC4}">
      <dsp:nvSpPr>
        <dsp:cNvPr id="0" name=""/>
        <dsp:cNvSpPr/>
      </dsp:nvSpPr>
      <dsp:spPr>
        <a:xfrm>
          <a:off x="599625" y="1214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CE39A-2882-4EB2-A9D6-8A1B1F456AE1}">
      <dsp:nvSpPr>
        <dsp:cNvPr id="0" name=""/>
        <dsp:cNvSpPr/>
      </dsp:nvSpPr>
      <dsp:spPr>
        <a:xfrm>
          <a:off x="994500" y="5162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A71F-A56E-45B6-9DD8-EA423B9B9CCE}">
      <dsp:nvSpPr>
        <dsp:cNvPr id="0" name=""/>
        <dsp:cNvSpPr/>
      </dsp:nvSpPr>
      <dsp:spPr>
        <a:xfrm>
          <a:off x="7313" y="2551422"/>
          <a:ext cx="30375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What countries spend the most on their militaries?</a:t>
          </a:r>
        </a:p>
      </dsp:txBody>
      <dsp:txXfrm>
        <a:off x="7313" y="2551422"/>
        <a:ext cx="3037500" cy="945000"/>
      </dsp:txXfrm>
    </dsp:sp>
    <dsp:sp modelId="{E4AB5EBA-9A72-4B20-8880-8946D98C65C0}">
      <dsp:nvSpPr>
        <dsp:cNvPr id="0" name=""/>
        <dsp:cNvSpPr/>
      </dsp:nvSpPr>
      <dsp:spPr>
        <a:xfrm>
          <a:off x="4168688" y="1214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2239C-C3BE-4460-8EB6-DB22BF0E9EAE}">
      <dsp:nvSpPr>
        <dsp:cNvPr id="0" name=""/>
        <dsp:cNvSpPr/>
      </dsp:nvSpPr>
      <dsp:spPr>
        <a:xfrm>
          <a:off x="4563563" y="5162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A44DF-A3DA-4E6D-82B2-25EC09318CF8}">
      <dsp:nvSpPr>
        <dsp:cNvPr id="0" name=""/>
        <dsp:cNvSpPr/>
      </dsp:nvSpPr>
      <dsp:spPr>
        <a:xfrm>
          <a:off x="3576376" y="2551422"/>
          <a:ext cx="30375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What is purchased with military funds?</a:t>
          </a:r>
        </a:p>
      </dsp:txBody>
      <dsp:txXfrm>
        <a:off x="3576376" y="2551422"/>
        <a:ext cx="3037500" cy="945000"/>
      </dsp:txXfrm>
    </dsp:sp>
    <dsp:sp modelId="{DC1ACCA3-3B00-4464-85D5-A2F01EB15306}">
      <dsp:nvSpPr>
        <dsp:cNvPr id="0" name=""/>
        <dsp:cNvSpPr/>
      </dsp:nvSpPr>
      <dsp:spPr>
        <a:xfrm>
          <a:off x="7737751" y="121422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159F7-5F0B-4ABF-96EF-D798C6B18B46}">
      <dsp:nvSpPr>
        <dsp:cNvPr id="0" name=""/>
        <dsp:cNvSpPr/>
      </dsp:nvSpPr>
      <dsp:spPr>
        <a:xfrm>
          <a:off x="8132626" y="5162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2A54B-6DA0-4B13-AAF1-CC2689A6090F}">
      <dsp:nvSpPr>
        <dsp:cNvPr id="0" name=""/>
        <dsp:cNvSpPr/>
      </dsp:nvSpPr>
      <dsp:spPr>
        <a:xfrm>
          <a:off x="7145438" y="2551422"/>
          <a:ext cx="30375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What portion of total government spending is spent on military?</a:t>
          </a:r>
        </a:p>
      </dsp:txBody>
      <dsp:txXfrm>
        <a:off x="7145438" y="2551422"/>
        <a:ext cx="3037500" cy="9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6E4C-51B1-4C82-A3CF-7F043C161B0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68A62-C844-4F81-9445-F8D55F5C477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867A2-7656-47BF-8C6A-C585C56B314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does military spending change over time?</a:t>
          </a:r>
        </a:p>
      </dsp:txBody>
      <dsp:txXfrm>
        <a:off x="1941716" y="718"/>
        <a:ext cx="4571887" cy="1681139"/>
      </dsp:txXfrm>
    </dsp:sp>
    <dsp:sp modelId="{E2D384AC-1C04-4793-9B18-E0F1159CF2F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5B297-6799-45CC-87E8-672F450BD55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5C06D-B1FB-41F4-8F4D-4CBCC5DAD106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Does military spending in one country impact spending of surrounding countries?</a:t>
          </a:r>
        </a:p>
      </dsp:txBody>
      <dsp:txXfrm>
        <a:off x="1941716" y="2102143"/>
        <a:ext cx="2931121" cy="1681139"/>
      </dsp:txXfrm>
    </dsp:sp>
    <dsp:sp modelId="{62B32841-193F-480F-A2D5-EAEF99184712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Conflict in the Middle East</a:t>
          </a:r>
          <a:endParaRPr lang="en-US" sz="1600" kern="1200" dirty="0"/>
        </a:p>
      </dsp:txBody>
      <dsp:txXfrm>
        <a:off x="4872838" y="2102143"/>
        <a:ext cx="1640765" cy="1681139"/>
      </dsp:txXfrm>
    </dsp:sp>
    <dsp:sp modelId="{578542A5-9A41-487B-8865-44C34CC9BAF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FC8B6-C21F-4B91-A3E3-43A0ED3BA09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539-E539-41C9-B302-2AA988DF5DE1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does military spending change during civil conflict?</a:t>
          </a:r>
        </a:p>
      </dsp:txBody>
      <dsp:txXfrm>
        <a:off x="1941716" y="4203567"/>
        <a:ext cx="2931121" cy="1681139"/>
      </dsp:txXfrm>
    </dsp:sp>
    <dsp:sp modelId="{80DABFE9-1993-4DD2-8A48-F04913A1C6A1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Mexico’s war against drug cartels</a:t>
          </a:r>
          <a:endParaRPr lang="en-US" sz="1600" kern="1200" dirty="0"/>
        </a:p>
      </dsp:txBody>
      <dsp:txXfrm>
        <a:off x="4872838" y="4203567"/>
        <a:ext cx="1640765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6812-18E2-4FFC-836D-9CC5C63F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EA5A5-5C95-4A88-AA15-98620391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B2AE-0F6F-44FC-AE60-50F8168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D334-F4D5-4A1E-9AE4-492B76EC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372E-64B8-4492-9BF7-D80CF7CC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400-C99B-4489-974C-1918E545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3C06A-E988-4BF2-961C-A1F61CB78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A59A-DE97-4398-9469-F303BF6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F70B-8623-4121-978F-C3BAD13A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9C2E-1D01-40EB-A714-898E203C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17944-8611-4A41-B857-A19E3A6EA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ACE8A-0D02-40C3-8C6B-21950F61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8FA5-AE17-454A-BF60-1A139FFB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4D00-43DC-4452-8CCF-7F52B58B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C0E8-DD46-4CD3-84C8-0AD22C17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300-5076-45E4-900F-97B12CCF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8E38-8CD6-41F9-AA93-F0FF90AC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0F37-65ED-4489-98A4-DC549B89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8F8B-C39B-4311-8252-317C03EC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35BB-BD7A-417C-B45B-BB12F1C9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121F-4D07-41C5-BA75-626F6C79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4F0C-3E57-42CD-86ED-C6002417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60AF-17E4-4795-B44A-04BB2D8B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1CC59-D317-46E3-9420-EF2DCF9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F1C3-0C1D-4C6E-AF15-D147E1D7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054-9D1D-481E-BC99-605A4749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B160-2269-4F01-907B-71FB8947D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FF982-E950-4A62-BA27-5A53C4E86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5276-AC87-4950-B803-F0A77FD9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5016F-E779-41FF-87D4-404EAF7A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98D87-4B3E-4600-8397-935428B6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0040-C7EF-41C0-B2DB-7A79D6A1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E9095-D028-4BE8-B65F-DD743C1D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EF1A-D22E-4BBB-BA89-5B57AB2D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57B8A-D461-4575-8EED-67D74394A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9E2BD-4B90-4BAB-A992-23BBB1308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3FD09-6916-4DF9-BA4E-651606F9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6061E-025B-4BD5-AED9-BABC691A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7B064-5E76-40A3-B747-441F90A2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05C-789A-422E-BCD5-AD1C4B36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DE030-0796-401E-B96C-A5F8C3BD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5CF03-D3B4-4358-97F7-B2A31E24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B3070-E30E-4B4C-A10C-19B15269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43D0F-B21C-4425-8231-1E49942A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D494A-B123-4B8D-837F-B60252C1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52676-9F35-44F2-9DEE-02BCEB7B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BAF7-BFE8-41D5-AE9D-9ED33DD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0E11-D5CC-4F11-A60F-EB462043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771EC-03F8-4F05-9E44-B3DA0649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09CDF-863E-48D9-98AB-3D6F173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9CA3-618C-457C-BA5A-F8B25F90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E7C73-06E6-444B-A3B8-1539C14C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7F9-E147-4727-9EE6-4E3E9920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993D2-E75D-4C54-A9F9-66BE57D97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5C018-C9AD-4A87-A5C4-54CD5F71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A3515-4812-454F-8718-D409BBA8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9280A-F5FC-4143-844C-224B5B5D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90A99-C710-4498-9CC7-2194033E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E9200-7C91-4290-8B4A-76BCBC67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79671-426B-4AD7-A339-2117F9E9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A30F-9A50-4EEF-80CE-BED1E886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BDC2-D31A-4399-9807-94C89FD2081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9433-A7A0-4DEB-BCB3-667F26CC5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D385-2572-48F6-B544-FCF2D8A92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B24C-53E7-4AD0-A686-D98CA85E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1194131"/>
            <a:ext cx="5614875" cy="205692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DS 202 </a:t>
            </a:r>
            <a:br>
              <a:rPr lang="en-US" sz="5400" dirty="0"/>
            </a:br>
            <a:r>
              <a:rPr lang="en-US" sz="5400" dirty="0"/>
              <a:t>Final Presentation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A2930B01-CC3E-4241-B9DE-E54CD966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7A09-53B2-4D8B-943F-94D8B75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649" y="3805099"/>
            <a:ext cx="4977578" cy="18587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Sonya Haan</a:t>
            </a:r>
          </a:p>
          <a:p>
            <a:pPr marL="0" indent="0" algn="ctr">
              <a:buNone/>
            </a:pPr>
            <a:r>
              <a:rPr lang="en-US" sz="2400" dirty="0"/>
              <a:t>Connor </a:t>
            </a:r>
            <a:r>
              <a:rPr lang="en-US" sz="2400" dirty="0" err="1"/>
              <a:t>Hergenreter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Andrew Maloney</a:t>
            </a:r>
          </a:p>
          <a:p>
            <a:pPr marL="0" indent="0" algn="ctr">
              <a:buNone/>
            </a:pPr>
            <a:r>
              <a:rPr lang="en-US" sz="2400" dirty="0"/>
              <a:t>Elaine </a:t>
            </a:r>
            <a:r>
              <a:rPr lang="en-US" sz="2400" dirty="0" err="1"/>
              <a:t>Oldbear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41B030-E5FC-4460-8E32-A4980E9DC523}"/>
              </a:ext>
            </a:extLst>
          </p:cNvPr>
          <p:cNvCxnSpPr>
            <a:cxnSpLocks/>
          </p:cNvCxnSpPr>
          <p:nvPr/>
        </p:nvCxnSpPr>
        <p:spPr>
          <a:xfrm>
            <a:off x="6094104" y="3513523"/>
            <a:ext cx="56148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7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48A5-1A6B-496F-B959-970AD6E5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E2A5-1A65-4AEA-97FF-DC925EE6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Mexico’s GDP</a:t>
            </a:r>
          </a:p>
          <a:p>
            <a:r>
              <a:rPr lang="en-US" dirty="0"/>
              <a:t>Iraq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India</a:t>
            </a:r>
          </a:p>
          <a:p>
            <a:r>
              <a:rPr lang="en-US" dirty="0"/>
              <a:t>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3D93-606E-4A1E-97B5-A98F774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69F2-7179-43EA-96C3-DCEB9FA2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Military expenditures of 172 (existing) countries from 1949 – 2017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Dataset used to only include data from 1988 and on, but has been recently extended to include data from 1949 and on (as available) (only for current USD and GDP)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Availability of data varies considerably by country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9CF15-086E-4B44-8C3A-6F5A5B6BD28A}"/>
              </a:ext>
            </a:extLst>
          </p:cNvPr>
          <p:cNvSpPr/>
          <p:nvPr/>
        </p:nvSpPr>
        <p:spPr>
          <a:xfrm>
            <a:off x="5313601" y="6488668"/>
            <a:ext cx="6203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*presented according to financial year rather than calendar year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FB7C1F-BD10-4C5B-91C2-BC2230C65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05299"/>
              </p:ext>
            </p:extLst>
          </p:nvPr>
        </p:nvGraphicFramePr>
        <p:xfrm>
          <a:off x="5608319" y="1074593"/>
          <a:ext cx="5614836" cy="45555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71058">
                  <a:extLst>
                    <a:ext uri="{9D8B030D-6E8A-4147-A177-3AD203B41FA5}">
                      <a16:colId xmlns:a16="http://schemas.microsoft.com/office/drawing/2014/main" val="2675668963"/>
                    </a:ext>
                  </a:extLst>
                </a:gridCol>
                <a:gridCol w="2743778">
                  <a:extLst>
                    <a:ext uri="{9D8B030D-6E8A-4147-A177-3AD203B41FA5}">
                      <a16:colId xmlns:a16="http://schemas.microsoft.com/office/drawing/2014/main" val="1224183282"/>
                    </a:ext>
                  </a:extLst>
                </a:gridCol>
              </a:tblGrid>
              <a:tr h="56076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9 sheets included in the Excel file</a:t>
                      </a:r>
                    </a:p>
                  </a:txBody>
                  <a:tcPr marL="130916" marR="130916" marT="65458" marB="65458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954161"/>
                  </a:ext>
                </a:extLst>
              </a:tr>
              <a:tr h="5607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World and regional totals</a:t>
                      </a:r>
                    </a:p>
                  </a:txBody>
                  <a:tcPr marL="130916" marR="130916" marT="65458" marB="65458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602333"/>
                  </a:ext>
                </a:extLst>
              </a:tr>
              <a:tr h="957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Local currency, financial years*</a:t>
                      </a:r>
                    </a:p>
                  </a:txBody>
                  <a:tcPr marL="130916" marR="130916" marT="65458" marB="654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/>
                        <a:t>Local currency, calendar years</a:t>
                      </a:r>
                    </a:p>
                  </a:txBody>
                  <a:tcPr marL="130916" marR="130916" marT="65458" marB="65458" anchor="ctr"/>
                </a:tc>
                <a:extLst>
                  <a:ext uri="{0D108BD9-81ED-4DB2-BD59-A6C34878D82A}">
                    <a16:rowId xmlns:a16="http://schemas.microsoft.com/office/drawing/2014/main" val="2145380778"/>
                  </a:ext>
                </a:extLst>
              </a:tr>
              <a:tr h="957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/>
                        <a:t>Constant (2016) US$</a:t>
                      </a:r>
                    </a:p>
                  </a:txBody>
                  <a:tcPr marL="130916" marR="130916" marT="65458" marB="654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/>
                        <a:t>Current US$</a:t>
                      </a:r>
                    </a:p>
                  </a:txBody>
                  <a:tcPr marL="130916" marR="130916" marT="65458" marB="65458" anchor="ctr"/>
                </a:tc>
                <a:extLst>
                  <a:ext uri="{0D108BD9-81ED-4DB2-BD59-A6C34878D82A}">
                    <a16:rowId xmlns:a16="http://schemas.microsoft.com/office/drawing/2014/main" val="3677679998"/>
                  </a:ext>
                </a:extLst>
              </a:tr>
              <a:tr h="560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/>
                        <a:t>Share of GDP</a:t>
                      </a:r>
                    </a:p>
                  </a:txBody>
                  <a:tcPr marL="130916" marR="130916" marT="65458" marB="654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/>
                        <a:t>Per capita</a:t>
                      </a:r>
                    </a:p>
                  </a:txBody>
                  <a:tcPr marL="130916" marR="130916" marT="65458" marB="65458" anchor="ctr"/>
                </a:tc>
                <a:extLst>
                  <a:ext uri="{0D108BD9-81ED-4DB2-BD59-A6C34878D82A}">
                    <a16:rowId xmlns:a16="http://schemas.microsoft.com/office/drawing/2014/main" val="3225351047"/>
                  </a:ext>
                </a:extLst>
              </a:tr>
              <a:tr h="957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/>
                        <a:t>Share of government*</a:t>
                      </a:r>
                    </a:p>
                  </a:txBody>
                  <a:tcPr marL="130916" marR="130916" marT="65458" marB="654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Footnotes</a:t>
                      </a:r>
                    </a:p>
                  </a:txBody>
                  <a:tcPr marL="130916" marR="130916" marT="65458" marB="65458" anchor="ctr"/>
                </a:tc>
                <a:extLst>
                  <a:ext uri="{0D108BD9-81ED-4DB2-BD59-A6C34878D82A}">
                    <a16:rowId xmlns:a16="http://schemas.microsoft.com/office/drawing/2014/main" val="3709516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2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3D93-606E-4A1E-97B5-A98F774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How We Obtained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69F2-7179-43EA-96C3-DCEB9FA2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/>
              <a:t>Stockholm International Peace Research Institute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/>
              <a:t>Downloaded an Excel spreadsheet containing data for all countries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/>
              <a:t>Read in data using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F72F8-6172-4979-8D63-CC64D0F9D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4" t="12868" r="76749" b="62417"/>
          <a:stretch/>
        </p:blipFill>
        <p:spPr>
          <a:xfrm>
            <a:off x="8151962" y="3370624"/>
            <a:ext cx="2542433" cy="18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44E4-BDC1-4767-9CE6-A0C32658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How We Cleaned the Data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6E51131-3B90-4AC2-BD25-35A855057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357121"/>
              </p:ext>
            </p:extLst>
          </p:nvPr>
        </p:nvGraphicFramePr>
        <p:xfrm>
          <a:off x="838200" y="1854654"/>
          <a:ext cx="101491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99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1674-CB99-4C30-B696-C1E84859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Initial 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556D1-F9D3-4B9E-918E-FD0EF5DEE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05577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14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E1674-CB99-4C30-B696-C1E84859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Complex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556D1-F9D3-4B9E-918E-FD0EF5DEE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1050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86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CDF3-7C85-412C-B50A-ED5DEDE5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Exploration of Data / Techniques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3737-6BE3-49E0-83EC-067A5F19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LargeSpatialDataFrames</a:t>
            </a:r>
            <a:r>
              <a:rPr lang="en-US" dirty="0"/>
              <a:t> – requires packages such as:</a:t>
            </a:r>
          </a:p>
          <a:p>
            <a:pPr lvl="1"/>
            <a:r>
              <a:rPr lang="en-US" dirty="0" err="1"/>
              <a:t>geoJsonio</a:t>
            </a:r>
            <a:endParaRPr lang="en-US" dirty="0"/>
          </a:p>
          <a:p>
            <a:pPr lvl="1"/>
            <a:r>
              <a:rPr lang="en-US" dirty="0" err="1"/>
              <a:t>data.table</a:t>
            </a:r>
            <a:endParaRPr lang="en-US" dirty="0"/>
          </a:p>
          <a:p>
            <a:pPr lvl="1"/>
            <a:r>
              <a:rPr lang="en-US" dirty="0" err="1"/>
              <a:t>Rdgal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Libraries used</a:t>
            </a:r>
          </a:p>
          <a:p>
            <a:r>
              <a:rPr lang="en-US" dirty="0"/>
              <a:t>library(</a:t>
            </a:r>
            <a:r>
              <a:rPr lang="en-US" dirty="0" err="1"/>
              <a:t>countrycode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readxl</a:t>
            </a:r>
            <a:r>
              <a:rPr lang="en-US" dirty="0"/>
              <a:t>)</a:t>
            </a:r>
          </a:p>
          <a:p>
            <a:r>
              <a:rPr lang="en-US" dirty="0"/>
              <a:t>library(maps)</a:t>
            </a:r>
          </a:p>
          <a:p>
            <a:r>
              <a:rPr lang="en-US" dirty="0"/>
              <a:t>library(</a:t>
            </a:r>
            <a:r>
              <a:rPr lang="en-US" dirty="0" err="1"/>
              <a:t>RColorBrewer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viridis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rworldmap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maptools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2C12-69C4-4067-B016-CA8643D1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SONYA PLEASE FIGURE THESE THINGS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89CB-4E12-4FC8-99AA-D8FA2A30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Gifs embedded in a PowerPoint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r>
              <a:rPr lang="en-US" dirty="0">
                <a:solidFill>
                  <a:srgbClr val="000000"/>
                </a:solidFill>
              </a:rPr>
              <a:t>“Current US$” sheet used for our choropleth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3B1-1B0C-49F0-9650-74EDE09F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D24F-B620-4E8E-8FB3-85CA8C48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Gray polygon indicates a missing value – going to change</a:t>
            </a:r>
          </a:p>
          <a:p>
            <a:r>
              <a:rPr lang="en-US" dirty="0"/>
              <a:t>Mexico’s expenditure over time</a:t>
            </a:r>
          </a:p>
          <a:p>
            <a:r>
              <a:rPr lang="en-US" dirty="0"/>
              <a:t>Iraq – stopped reporting from 1980 to 2005 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Saudi Arabia – oil boom</a:t>
            </a:r>
          </a:p>
          <a:p>
            <a:r>
              <a:rPr lang="en-US" dirty="0"/>
              <a:t>India – early 2000’s Afghanistan India war (show alongside Afghanistan plot)</a:t>
            </a:r>
          </a:p>
          <a:p>
            <a:r>
              <a:rPr lang="en-US" dirty="0"/>
              <a:t>US follows a very rounded curve</a:t>
            </a:r>
          </a:p>
        </p:txBody>
      </p:sp>
    </p:spTree>
    <p:extLst>
      <p:ext uri="{BB962C8B-B14F-4D97-AF65-F5344CB8AC3E}">
        <p14:creationId xmlns:p14="http://schemas.microsoft.com/office/powerpoint/2010/main" val="51318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391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DS 202  Final Presentation</vt:lpstr>
      <vt:lpstr>Dataset Background</vt:lpstr>
      <vt:lpstr>How We Obtained the Data</vt:lpstr>
      <vt:lpstr>How We Cleaned the Data</vt:lpstr>
      <vt:lpstr>Initial Questions</vt:lpstr>
      <vt:lpstr>Complex Questions</vt:lpstr>
      <vt:lpstr>Exploration of Data / Techniques Used</vt:lpstr>
      <vt:lpstr>SONYA PLEASE FIGURE THESE THINGS OUT</vt:lpstr>
      <vt:lpstr>PowerPoint Presentation</vt:lpstr>
      <vt:lpstr>GDP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202  Final Presentation</dc:title>
  <dc:creator>Sonya Haan</dc:creator>
  <cp:lastModifiedBy>Sonya Haan</cp:lastModifiedBy>
  <cp:revision>12</cp:revision>
  <dcterms:created xsi:type="dcterms:W3CDTF">2019-05-01T02:22:39Z</dcterms:created>
  <dcterms:modified xsi:type="dcterms:W3CDTF">2019-05-02T18:24:08Z</dcterms:modified>
</cp:coreProperties>
</file>