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3862050" cy="5888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3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2756" y="963621"/>
            <a:ext cx="10396538" cy="2049910"/>
          </a:xfrm>
        </p:spPr>
        <p:txBody>
          <a:bodyPr anchor="b"/>
          <a:lstStyle>
            <a:lvl1pPr algn="ctr">
              <a:defRPr sz="51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2756" y="3092583"/>
            <a:ext cx="10396538" cy="1421579"/>
          </a:xfrm>
        </p:spPr>
        <p:txBody>
          <a:bodyPr/>
          <a:lstStyle>
            <a:lvl1pPr marL="0" indent="0" algn="ctr">
              <a:buNone/>
              <a:defRPr sz="2061"/>
            </a:lvl1pPr>
            <a:lvl2pPr marL="392552" indent="0" algn="ctr">
              <a:buNone/>
              <a:defRPr sz="1717"/>
            </a:lvl2pPr>
            <a:lvl3pPr marL="785104" indent="0" algn="ctr">
              <a:buNone/>
              <a:defRPr sz="1545"/>
            </a:lvl3pPr>
            <a:lvl4pPr marL="1177656" indent="0" algn="ctr">
              <a:buNone/>
              <a:defRPr sz="1374"/>
            </a:lvl4pPr>
            <a:lvl5pPr marL="1570208" indent="0" algn="ctr">
              <a:buNone/>
              <a:defRPr sz="1374"/>
            </a:lvl5pPr>
            <a:lvl6pPr marL="1962760" indent="0" algn="ctr">
              <a:buNone/>
              <a:defRPr sz="1374"/>
            </a:lvl6pPr>
            <a:lvl7pPr marL="2355312" indent="0" algn="ctr">
              <a:buNone/>
              <a:defRPr sz="1374"/>
            </a:lvl7pPr>
            <a:lvl8pPr marL="2747863" indent="0" algn="ctr">
              <a:buNone/>
              <a:defRPr sz="1374"/>
            </a:lvl8pPr>
            <a:lvl9pPr marL="3140415" indent="0" algn="ctr">
              <a:buNone/>
              <a:defRPr sz="137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26B9-3083-4089-A1BF-BD806119144B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A522-6F65-4979-BCFB-045CF00DA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26B9-3083-4089-A1BF-BD806119144B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A522-6F65-4979-BCFB-045CF00DA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0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20029" y="313484"/>
            <a:ext cx="2989005" cy="49898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3016" y="313484"/>
            <a:ext cx="8793738" cy="49898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26B9-3083-4089-A1BF-BD806119144B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A522-6F65-4979-BCFB-045CF00DA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3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26B9-3083-4089-A1BF-BD806119144B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A522-6F65-4979-BCFB-045CF00DA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6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796" y="1467921"/>
            <a:ext cx="11956018" cy="2449260"/>
          </a:xfrm>
        </p:spPr>
        <p:txBody>
          <a:bodyPr anchor="b"/>
          <a:lstStyle>
            <a:lvl1pPr>
              <a:defRPr sz="51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5796" y="3940352"/>
            <a:ext cx="11956018" cy="1288008"/>
          </a:xfrm>
        </p:spPr>
        <p:txBody>
          <a:bodyPr/>
          <a:lstStyle>
            <a:lvl1pPr marL="0" indent="0">
              <a:buNone/>
              <a:defRPr sz="2061">
                <a:solidFill>
                  <a:schemeClr val="tx1">
                    <a:tint val="75000"/>
                  </a:schemeClr>
                </a:solidFill>
              </a:defRPr>
            </a:lvl1pPr>
            <a:lvl2pPr marL="392552" indent="0">
              <a:buNone/>
              <a:defRPr sz="1717">
                <a:solidFill>
                  <a:schemeClr val="tx1">
                    <a:tint val="75000"/>
                  </a:schemeClr>
                </a:solidFill>
              </a:defRPr>
            </a:lvl2pPr>
            <a:lvl3pPr marL="785104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3pPr>
            <a:lvl4pPr marL="1177656" indent="0">
              <a:buNone/>
              <a:defRPr sz="1374">
                <a:solidFill>
                  <a:schemeClr val="tx1">
                    <a:tint val="75000"/>
                  </a:schemeClr>
                </a:solidFill>
              </a:defRPr>
            </a:lvl4pPr>
            <a:lvl5pPr marL="1570208" indent="0">
              <a:buNone/>
              <a:defRPr sz="1374">
                <a:solidFill>
                  <a:schemeClr val="tx1">
                    <a:tint val="75000"/>
                  </a:schemeClr>
                </a:solidFill>
              </a:defRPr>
            </a:lvl5pPr>
            <a:lvl6pPr marL="1962760" indent="0">
              <a:buNone/>
              <a:defRPr sz="1374">
                <a:solidFill>
                  <a:schemeClr val="tx1">
                    <a:tint val="75000"/>
                  </a:schemeClr>
                </a:solidFill>
              </a:defRPr>
            </a:lvl6pPr>
            <a:lvl7pPr marL="2355312" indent="0">
              <a:buNone/>
              <a:defRPr sz="1374">
                <a:solidFill>
                  <a:schemeClr val="tx1">
                    <a:tint val="75000"/>
                  </a:schemeClr>
                </a:solidFill>
              </a:defRPr>
            </a:lvl7pPr>
            <a:lvl8pPr marL="2747863" indent="0">
              <a:buNone/>
              <a:defRPr sz="1374">
                <a:solidFill>
                  <a:schemeClr val="tx1">
                    <a:tint val="75000"/>
                  </a:schemeClr>
                </a:solidFill>
              </a:defRPr>
            </a:lvl8pPr>
            <a:lvl9pPr marL="3140415" indent="0">
              <a:buNone/>
              <a:defRPr sz="13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26B9-3083-4089-A1BF-BD806119144B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A522-6F65-4979-BCFB-045CF00DA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4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3016" y="1567418"/>
            <a:ext cx="5891371" cy="3735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7663" y="1567418"/>
            <a:ext cx="5891371" cy="3735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26B9-3083-4089-A1BF-BD806119144B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A522-6F65-4979-BCFB-045CF00DA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5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822" y="313484"/>
            <a:ext cx="11956018" cy="11380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822" y="1443387"/>
            <a:ext cx="5864296" cy="707382"/>
          </a:xfrm>
        </p:spPr>
        <p:txBody>
          <a:bodyPr anchor="b"/>
          <a:lstStyle>
            <a:lvl1pPr marL="0" indent="0">
              <a:buNone/>
              <a:defRPr sz="2061" b="1"/>
            </a:lvl1pPr>
            <a:lvl2pPr marL="392552" indent="0">
              <a:buNone/>
              <a:defRPr sz="1717" b="1"/>
            </a:lvl2pPr>
            <a:lvl3pPr marL="785104" indent="0">
              <a:buNone/>
              <a:defRPr sz="1545" b="1"/>
            </a:lvl3pPr>
            <a:lvl4pPr marL="1177656" indent="0">
              <a:buNone/>
              <a:defRPr sz="1374" b="1"/>
            </a:lvl4pPr>
            <a:lvl5pPr marL="1570208" indent="0">
              <a:buNone/>
              <a:defRPr sz="1374" b="1"/>
            </a:lvl5pPr>
            <a:lvl6pPr marL="1962760" indent="0">
              <a:buNone/>
              <a:defRPr sz="1374" b="1"/>
            </a:lvl6pPr>
            <a:lvl7pPr marL="2355312" indent="0">
              <a:buNone/>
              <a:defRPr sz="1374" b="1"/>
            </a:lvl7pPr>
            <a:lvl8pPr marL="2747863" indent="0">
              <a:buNone/>
              <a:defRPr sz="1374" b="1"/>
            </a:lvl8pPr>
            <a:lvl9pPr marL="3140415" indent="0">
              <a:buNone/>
              <a:defRPr sz="13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4822" y="2150769"/>
            <a:ext cx="5864296" cy="31634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17663" y="1443387"/>
            <a:ext cx="5893177" cy="707382"/>
          </a:xfrm>
        </p:spPr>
        <p:txBody>
          <a:bodyPr anchor="b"/>
          <a:lstStyle>
            <a:lvl1pPr marL="0" indent="0">
              <a:buNone/>
              <a:defRPr sz="2061" b="1"/>
            </a:lvl1pPr>
            <a:lvl2pPr marL="392552" indent="0">
              <a:buNone/>
              <a:defRPr sz="1717" b="1"/>
            </a:lvl2pPr>
            <a:lvl3pPr marL="785104" indent="0">
              <a:buNone/>
              <a:defRPr sz="1545" b="1"/>
            </a:lvl3pPr>
            <a:lvl4pPr marL="1177656" indent="0">
              <a:buNone/>
              <a:defRPr sz="1374" b="1"/>
            </a:lvl4pPr>
            <a:lvl5pPr marL="1570208" indent="0">
              <a:buNone/>
              <a:defRPr sz="1374" b="1"/>
            </a:lvl5pPr>
            <a:lvl6pPr marL="1962760" indent="0">
              <a:buNone/>
              <a:defRPr sz="1374" b="1"/>
            </a:lvl6pPr>
            <a:lvl7pPr marL="2355312" indent="0">
              <a:buNone/>
              <a:defRPr sz="1374" b="1"/>
            </a:lvl7pPr>
            <a:lvl8pPr marL="2747863" indent="0">
              <a:buNone/>
              <a:defRPr sz="1374" b="1"/>
            </a:lvl8pPr>
            <a:lvl9pPr marL="3140415" indent="0">
              <a:buNone/>
              <a:defRPr sz="13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7663" y="2150769"/>
            <a:ext cx="5893177" cy="31634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26B9-3083-4089-A1BF-BD806119144B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A522-6F65-4979-BCFB-045CF00DA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4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26B9-3083-4089-A1BF-BD806119144B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A522-6F65-4979-BCFB-045CF00DA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6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26B9-3083-4089-A1BF-BD806119144B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A522-6F65-4979-BCFB-045CF00DA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8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822" y="392536"/>
            <a:ext cx="4470872" cy="1373876"/>
          </a:xfrm>
        </p:spPr>
        <p:txBody>
          <a:bodyPr anchor="b"/>
          <a:lstStyle>
            <a:lvl1pPr>
              <a:defRPr sz="27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3177" y="847769"/>
            <a:ext cx="7017663" cy="4184323"/>
          </a:xfrm>
        </p:spPr>
        <p:txBody>
          <a:bodyPr/>
          <a:lstStyle>
            <a:lvl1pPr>
              <a:defRPr sz="2748"/>
            </a:lvl1pPr>
            <a:lvl2pPr>
              <a:defRPr sz="2404"/>
            </a:lvl2pPr>
            <a:lvl3pPr>
              <a:defRPr sz="2061"/>
            </a:lvl3pPr>
            <a:lvl4pPr>
              <a:defRPr sz="1717"/>
            </a:lvl4pPr>
            <a:lvl5pPr>
              <a:defRPr sz="1717"/>
            </a:lvl5pPr>
            <a:lvl6pPr>
              <a:defRPr sz="1717"/>
            </a:lvl6pPr>
            <a:lvl7pPr>
              <a:defRPr sz="1717"/>
            </a:lvl7pPr>
            <a:lvl8pPr>
              <a:defRPr sz="1717"/>
            </a:lvl8pPr>
            <a:lvl9pPr>
              <a:defRPr sz="17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822" y="1766411"/>
            <a:ext cx="4470872" cy="3272496"/>
          </a:xfrm>
        </p:spPr>
        <p:txBody>
          <a:bodyPr/>
          <a:lstStyle>
            <a:lvl1pPr marL="0" indent="0">
              <a:buNone/>
              <a:defRPr sz="1374"/>
            </a:lvl1pPr>
            <a:lvl2pPr marL="392552" indent="0">
              <a:buNone/>
              <a:defRPr sz="1202"/>
            </a:lvl2pPr>
            <a:lvl3pPr marL="785104" indent="0">
              <a:buNone/>
              <a:defRPr sz="1030"/>
            </a:lvl3pPr>
            <a:lvl4pPr marL="1177656" indent="0">
              <a:buNone/>
              <a:defRPr sz="859"/>
            </a:lvl4pPr>
            <a:lvl5pPr marL="1570208" indent="0">
              <a:buNone/>
              <a:defRPr sz="859"/>
            </a:lvl5pPr>
            <a:lvl6pPr marL="1962760" indent="0">
              <a:buNone/>
              <a:defRPr sz="859"/>
            </a:lvl6pPr>
            <a:lvl7pPr marL="2355312" indent="0">
              <a:buNone/>
              <a:defRPr sz="859"/>
            </a:lvl7pPr>
            <a:lvl8pPr marL="2747863" indent="0">
              <a:buNone/>
              <a:defRPr sz="859"/>
            </a:lvl8pPr>
            <a:lvl9pPr marL="3140415" indent="0">
              <a:buNone/>
              <a:defRPr sz="8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26B9-3083-4089-A1BF-BD806119144B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A522-6F65-4979-BCFB-045CF00DA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822" y="392536"/>
            <a:ext cx="4470872" cy="1373876"/>
          </a:xfrm>
        </p:spPr>
        <p:txBody>
          <a:bodyPr anchor="b"/>
          <a:lstStyle>
            <a:lvl1pPr>
              <a:defRPr sz="27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3177" y="847769"/>
            <a:ext cx="7017663" cy="4184323"/>
          </a:xfrm>
        </p:spPr>
        <p:txBody>
          <a:bodyPr anchor="t"/>
          <a:lstStyle>
            <a:lvl1pPr marL="0" indent="0">
              <a:buNone/>
              <a:defRPr sz="2748"/>
            </a:lvl1pPr>
            <a:lvl2pPr marL="392552" indent="0">
              <a:buNone/>
              <a:defRPr sz="2404"/>
            </a:lvl2pPr>
            <a:lvl3pPr marL="785104" indent="0">
              <a:buNone/>
              <a:defRPr sz="2061"/>
            </a:lvl3pPr>
            <a:lvl4pPr marL="1177656" indent="0">
              <a:buNone/>
              <a:defRPr sz="1717"/>
            </a:lvl4pPr>
            <a:lvl5pPr marL="1570208" indent="0">
              <a:buNone/>
              <a:defRPr sz="1717"/>
            </a:lvl5pPr>
            <a:lvl6pPr marL="1962760" indent="0">
              <a:buNone/>
              <a:defRPr sz="1717"/>
            </a:lvl6pPr>
            <a:lvl7pPr marL="2355312" indent="0">
              <a:buNone/>
              <a:defRPr sz="1717"/>
            </a:lvl7pPr>
            <a:lvl8pPr marL="2747863" indent="0">
              <a:buNone/>
              <a:defRPr sz="1717"/>
            </a:lvl8pPr>
            <a:lvl9pPr marL="3140415" indent="0">
              <a:buNone/>
              <a:defRPr sz="17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822" y="1766411"/>
            <a:ext cx="4470872" cy="3272496"/>
          </a:xfrm>
        </p:spPr>
        <p:txBody>
          <a:bodyPr/>
          <a:lstStyle>
            <a:lvl1pPr marL="0" indent="0">
              <a:buNone/>
              <a:defRPr sz="1374"/>
            </a:lvl1pPr>
            <a:lvl2pPr marL="392552" indent="0">
              <a:buNone/>
              <a:defRPr sz="1202"/>
            </a:lvl2pPr>
            <a:lvl3pPr marL="785104" indent="0">
              <a:buNone/>
              <a:defRPr sz="1030"/>
            </a:lvl3pPr>
            <a:lvl4pPr marL="1177656" indent="0">
              <a:buNone/>
              <a:defRPr sz="859"/>
            </a:lvl4pPr>
            <a:lvl5pPr marL="1570208" indent="0">
              <a:buNone/>
              <a:defRPr sz="859"/>
            </a:lvl5pPr>
            <a:lvl6pPr marL="1962760" indent="0">
              <a:buNone/>
              <a:defRPr sz="859"/>
            </a:lvl6pPr>
            <a:lvl7pPr marL="2355312" indent="0">
              <a:buNone/>
              <a:defRPr sz="859"/>
            </a:lvl7pPr>
            <a:lvl8pPr marL="2747863" indent="0">
              <a:buNone/>
              <a:defRPr sz="859"/>
            </a:lvl8pPr>
            <a:lvl9pPr marL="3140415" indent="0">
              <a:buNone/>
              <a:defRPr sz="8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26B9-3083-4089-A1BF-BD806119144B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A522-6F65-4979-BCFB-045CF00DA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2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3016" y="313484"/>
            <a:ext cx="11956018" cy="113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016" y="1567418"/>
            <a:ext cx="11956018" cy="3735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3016" y="5457339"/>
            <a:ext cx="3118961" cy="313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326B9-3083-4089-A1BF-BD806119144B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91804" y="5457339"/>
            <a:ext cx="4678442" cy="313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90073" y="5457339"/>
            <a:ext cx="3118961" cy="313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EA522-6F65-4979-BCFB-045CF00DA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2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85104" rtl="0" eaLnBrk="1" latinLnBrk="0" hangingPunct="1">
        <a:lnSpc>
          <a:spcPct val="90000"/>
        </a:lnSpc>
        <a:spcBef>
          <a:spcPct val="0"/>
        </a:spcBef>
        <a:buNone/>
        <a:defRPr sz="37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6276" indent="-196276" algn="l" defTabSz="785104" rtl="0" eaLnBrk="1" latinLnBrk="0" hangingPunct="1">
        <a:lnSpc>
          <a:spcPct val="90000"/>
        </a:lnSpc>
        <a:spcBef>
          <a:spcPts val="859"/>
        </a:spcBef>
        <a:buFont typeface="Arial" panose="020B0604020202020204" pitchFamily="34" charset="0"/>
        <a:buChar char="•"/>
        <a:defRPr sz="2404" kern="1200">
          <a:solidFill>
            <a:schemeClr val="tx1"/>
          </a:solidFill>
          <a:latin typeface="+mn-lt"/>
          <a:ea typeface="+mn-ea"/>
          <a:cs typeface="+mn-cs"/>
        </a:defRPr>
      </a:lvl1pPr>
      <a:lvl2pPr marL="588828" indent="-196276" algn="l" defTabSz="785104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2061" kern="1200">
          <a:solidFill>
            <a:schemeClr val="tx1"/>
          </a:solidFill>
          <a:latin typeface="+mn-lt"/>
          <a:ea typeface="+mn-ea"/>
          <a:cs typeface="+mn-cs"/>
        </a:defRPr>
      </a:lvl2pPr>
      <a:lvl3pPr marL="981380" indent="-196276" algn="l" defTabSz="785104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717" kern="1200">
          <a:solidFill>
            <a:schemeClr val="tx1"/>
          </a:solidFill>
          <a:latin typeface="+mn-lt"/>
          <a:ea typeface="+mn-ea"/>
          <a:cs typeface="+mn-cs"/>
        </a:defRPr>
      </a:lvl3pPr>
      <a:lvl4pPr marL="1373932" indent="-196276" algn="l" defTabSz="785104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4pPr>
      <a:lvl5pPr marL="1766484" indent="-196276" algn="l" defTabSz="785104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5pPr>
      <a:lvl6pPr marL="2159036" indent="-196276" algn="l" defTabSz="785104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6pPr>
      <a:lvl7pPr marL="2551587" indent="-196276" algn="l" defTabSz="785104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7pPr>
      <a:lvl8pPr marL="2944139" indent="-196276" algn="l" defTabSz="785104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8pPr>
      <a:lvl9pPr marL="3336691" indent="-196276" algn="l" defTabSz="785104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5104" rtl="0" eaLnBrk="1" latinLnBrk="0" hangingPunct="1">
        <a:defRPr sz="1545" kern="1200">
          <a:solidFill>
            <a:schemeClr val="tx1"/>
          </a:solidFill>
          <a:latin typeface="+mn-lt"/>
          <a:ea typeface="+mn-ea"/>
          <a:cs typeface="+mn-cs"/>
        </a:defRPr>
      </a:lvl1pPr>
      <a:lvl2pPr marL="392552" algn="l" defTabSz="785104" rtl="0" eaLnBrk="1" latinLnBrk="0" hangingPunct="1">
        <a:defRPr sz="1545" kern="1200">
          <a:solidFill>
            <a:schemeClr val="tx1"/>
          </a:solidFill>
          <a:latin typeface="+mn-lt"/>
          <a:ea typeface="+mn-ea"/>
          <a:cs typeface="+mn-cs"/>
        </a:defRPr>
      </a:lvl2pPr>
      <a:lvl3pPr marL="785104" algn="l" defTabSz="785104" rtl="0" eaLnBrk="1" latinLnBrk="0" hangingPunct="1">
        <a:defRPr sz="1545" kern="1200">
          <a:solidFill>
            <a:schemeClr val="tx1"/>
          </a:solidFill>
          <a:latin typeface="+mn-lt"/>
          <a:ea typeface="+mn-ea"/>
          <a:cs typeface="+mn-cs"/>
        </a:defRPr>
      </a:lvl3pPr>
      <a:lvl4pPr marL="1177656" algn="l" defTabSz="785104" rtl="0" eaLnBrk="1" latinLnBrk="0" hangingPunct="1">
        <a:defRPr sz="1545" kern="1200">
          <a:solidFill>
            <a:schemeClr val="tx1"/>
          </a:solidFill>
          <a:latin typeface="+mn-lt"/>
          <a:ea typeface="+mn-ea"/>
          <a:cs typeface="+mn-cs"/>
        </a:defRPr>
      </a:lvl4pPr>
      <a:lvl5pPr marL="1570208" algn="l" defTabSz="785104" rtl="0" eaLnBrk="1" latinLnBrk="0" hangingPunct="1">
        <a:defRPr sz="1545" kern="1200">
          <a:solidFill>
            <a:schemeClr val="tx1"/>
          </a:solidFill>
          <a:latin typeface="+mn-lt"/>
          <a:ea typeface="+mn-ea"/>
          <a:cs typeface="+mn-cs"/>
        </a:defRPr>
      </a:lvl5pPr>
      <a:lvl6pPr marL="1962760" algn="l" defTabSz="785104" rtl="0" eaLnBrk="1" latinLnBrk="0" hangingPunct="1">
        <a:defRPr sz="1545" kern="1200">
          <a:solidFill>
            <a:schemeClr val="tx1"/>
          </a:solidFill>
          <a:latin typeface="+mn-lt"/>
          <a:ea typeface="+mn-ea"/>
          <a:cs typeface="+mn-cs"/>
        </a:defRPr>
      </a:lvl6pPr>
      <a:lvl7pPr marL="2355312" algn="l" defTabSz="785104" rtl="0" eaLnBrk="1" latinLnBrk="0" hangingPunct="1">
        <a:defRPr sz="1545" kern="1200">
          <a:solidFill>
            <a:schemeClr val="tx1"/>
          </a:solidFill>
          <a:latin typeface="+mn-lt"/>
          <a:ea typeface="+mn-ea"/>
          <a:cs typeface="+mn-cs"/>
        </a:defRPr>
      </a:lvl7pPr>
      <a:lvl8pPr marL="2747863" algn="l" defTabSz="785104" rtl="0" eaLnBrk="1" latinLnBrk="0" hangingPunct="1">
        <a:defRPr sz="1545" kern="1200">
          <a:solidFill>
            <a:schemeClr val="tx1"/>
          </a:solidFill>
          <a:latin typeface="+mn-lt"/>
          <a:ea typeface="+mn-ea"/>
          <a:cs typeface="+mn-cs"/>
        </a:defRPr>
      </a:lvl8pPr>
      <a:lvl9pPr marL="3140415" algn="l" defTabSz="785104" rtl="0" eaLnBrk="1" latinLnBrk="0" hangingPunct="1">
        <a:defRPr sz="15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 descr="Shape&#10;&#10;Description automatically generated">
            <a:extLst>
              <a:ext uri="{FF2B5EF4-FFF2-40B4-BE49-F238E27FC236}">
                <a16:creationId xmlns:a16="http://schemas.microsoft.com/office/drawing/2014/main" id="{257892BF-F617-4EBE-8286-9ACBCEB42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8" y="0"/>
            <a:ext cx="13781093" cy="588803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65B1D9E-59A8-4047-9749-EF06FC1B6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28844" y="121171"/>
            <a:ext cx="560889" cy="56088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09FC288-95A9-403D-A218-E4AD05A6E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87443" y="1523128"/>
            <a:ext cx="560889" cy="56088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FA3E78E-04AB-4CBA-8FCC-2C2B13BF9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43880" y="280444"/>
            <a:ext cx="560889" cy="56088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2370B09-AAEA-4B24-8977-025FCFEAF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96522" y="2629626"/>
            <a:ext cx="560889" cy="56088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69C01DF-3E08-48C7-927E-258BAB8B8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8954" y="3969593"/>
            <a:ext cx="560889" cy="560889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EF8C93F-8461-4610-BA3D-87FC22CA4526}"/>
              </a:ext>
            </a:extLst>
          </p:cNvPr>
          <p:cNvGrpSpPr/>
          <p:nvPr/>
        </p:nvGrpSpPr>
        <p:grpSpPr>
          <a:xfrm>
            <a:off x="4291995" y="4845455"/>
            <a:ext cx="462318" cy="402499"/>
            <a:chOff x="13698571" y="2657475"/>
            <a:chExt cx="478202" cy="416327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4C8A47D0-0886-4402-8FA7-0CF7C799B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H="1">
              <a:off x="13779427" y="2576619"/>
              <a:ext cx="316489" cy="478202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0699FB51-2733-45A5-BEB7-9A64EB61C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818120" y="2840025"/>
              <a:ext cx="239102" cy="233777"/>
            </a:xfrm>
            <a:prstGeom prst="rect">
              <a:avLst/>
            </a:prstGeom>
          </p:spPr>
        </p:pic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7BE20B-0E0D-4D4D-AACC-4968B10B32D0}"/>
              </a:ext>
            </a:extLst>
          </p:cNvPr>
          <p:cNvCxnSpPr>
            <a:cxnSpLocks/>
          </p:cNvCxnSpPr>
          <p:nvPr/>
        </p:nvCxnSpPr>
        <p:spPr>
          <a:xfrm flipV="1">
            <a:off x="6448332" y="1523128"/>
            <a:ext cx="227676" cy="3532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19F2C9-85C9-4838-BB34-ECE42519A98D}"/>
              </a:ext>
            </a:extLst>
          </p:cNvPr>
          <p:cNvCxnSpPr>
            <a:cxnSpLocks/>
          </p:cNvCxnSpPr>
          <p:nvPr/>
        </p:nvCxnSpPr>
        <p:spPr>
          <a:xfrm flipH="1" flipV="1">
            <a:off x="4316351" y="841333"/>
            <a:ext cx="179960" cy="2254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FFABEF3-A40A-47D1-B367-D390E11787D1}"/>
              </a:ext>
            </a:extLst>
          </p:cNvPr>
          <p:cNvCxnSpPr>
            <a:cxnSpLocks/>
          </p:cNvCxnSpPr>
          <p:nvPr/>
        </p:nvCxnSpPr>
        <p:spPr>
          <a:xfrm flipH="1">
            <a:off x="2393175" y="401615"/>
            <a:ext cx="3119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F2FBDE3-0AE6-4AD3-A414-78E1956A4329}"/>
              </a:ext>
            </a:extLst>
          </p:cNvPr>
          <p:cNvCxnSpPr>
            <a:cxnSpLocks/>
          </p:cNvCxnSpPr>
          <p:nvPr/>
        </p:nvCxnSpPr>
        <p:spPr>
          <a:xfrm flipV="1">
            <a:off x="9428844" y="2684770"/>
            <a:ext cx="335520" cy="386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5BECA45-9DAC-41B2-B779-3BE88001ECEF}"/>
              </a:ext>
            </a:extLst>
          </p:cNvPr>
          <p:cNvCxnSpPr>
            <a:cxnSpLocks/>
          </p:cNvCxnSpPr>
          <p:nvPr/>
        </p:nvCxnSpPr>
        <p:spPr>
          <a:xfrm flipH="1" flipV="1">
            <a:off x="10158954" y="3667125"/>
            <a:ext cx="280446" cy="3572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10A42C2-2283-43C8-98AD-AF205BF2BAFB}"/>
              </a:ext>
            </a:extLst>
          </p:cNvPr>
          <p:cNvGrpSpPr/>
          <p:nvPr/>
        </p:nvGrpSpPr>
        <p:grpSpPr>
          <a:xfrm>
            <a:off x="12649096" y="869908"/>
            <a:ext cx="543085" cy="402499"/>
            <a:chOff x="12696721" y="841333"/>
            <a:chExt cx="543085" cy="40249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095623-AB2E-4CA5-B271-6B5318EC8D55}"/>
                </a:ext>
              </a:extLst>
            </p:cNvPr>
            <p:cNvGrpSpPr/>
            <p:nvPr/>
          </p:nvGrpSpPr>
          <p:grpSpPr>
            <a:xfrm>
              <a:off x="12696721" y="841333"/>
              <a:ext cx="462318" cy="402499"/>
              <a:chOff x="13698571" y="2657475"/>
              <a:chExt cx="478202" cy="416327"/>
            </a:xfrm>
          </p:grpSpPr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13D419D5-F26E-4882-911F-FD88A82BFC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6200000" flipH="1">
                <a:off x="13779427" y="2576619"/>
                <a:ext cx="316489" cy="478202"/>
              </a:xfrm>
              <a:prstGeom prst="rect">
                <a:avLst/>
              </a:prstGeom>
            </p:spPr>
          </p:pic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3F416F0E-852C-471C-921F-D0A89BE768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3818120" y="2840025"/>
                <a:ext cx="239102" cy="233777"/>
              </a:xfrm>
              <a:prstGeom prst="rect">
                <a:avLst/>
              </a:prstGeom>
            </p:spPr>
          </p:pic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4B9A694-0088-4CF4-A65D-B263D323B2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27880" y="842898"/>
              <a:ext cx="3119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4118CD2-F815-48E9-9B9D-82D10B6EFA25}"/>
              </a:ext>
            </a:extLst>
          </p:cNvPr>
          <p:cNvGrpSpPr/>
          <p:nvPr/>
        </p:nvGrpSpPr>
        <p:grpSpPr>
          <a:xfrm>
            <a:off x="12667926" y="3071338"/>
            <a:ext cx="530273" cy="402499"/>
            <a:chOff x="12734601" y="3071338"/>
            <a:chExt cx="530273" cy="40249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EF8CEA5-733C-4571-AAA6-11C2555D8B47}"/>
                </a:ext>
              </a:extLst>
            </p:cNvPr>
            <p:cNvGrpSpPr/>
            <p:nvPr/>
          </p:nvGrpSpPr>
          <p:grpSpPr>
            <a:xfrm>
              <a:off x="12734601" y="3071338"/>
              <a:ext cx="462318" cy="402499"/>
              <a:chOff x="13698571" y="2657475"/>
              <a:chExt cx="478202" cy="416327"/>
            </a:xfrm>
          </p:grpSpPr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C9339F75-C6D9-4C77-BDAA-5671E15317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6200000" flipH="1">
                <a:off x="13779427" y="2576619"/>
                <a:ext cx="316489" cy="478202"/>
              </a:xfrm>
              <a:prstGeom prst="rect">
                <a:avLst/>
              </a:prstGeom>
            </p:spPr>
          </p:pic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8812C7D7-84B6-43E1-8226-EE7FA8D297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3818120" y="2840025"/>
                <a:ext cx="239102" cy="233777"/>
              </a:xfrm>
              <a:prstGeom prst="rect">
                <a:avLst/>
              </a:prstGeom>
            </p:spPr>
          </p:pic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3B8BACE-107C-46F5-A9AC-DBB4D6342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52948" y="3071338"/>
              <a:ext cx="3119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93371AB-C242-439F-91BB-101833F92975}"/>
              </a:ext>
            </a:extLst>
          </p:cNvPr>
          <p:cNvCxnSpPr>
            <a:cxnSpLocks/>
          </p:cNvCxnSpPr>
          <p:nvPr/>
        </p:nvCxnSpPr>
        <p:spPr>
          <a:xfrm flipV="1">
            <a:off x="4523153" y="4530482"/>
            <a:ext cx="115580" cy="314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2C69675-B6F4-433C-B2A0-95A86AB2D63B}"/>
              </a:ext>
            </a:extLst>
          </p:cNvPr>
          <p:cNvGrpSpPr/>
          <p:nvPr/>
        </p:nvGrpSpPr>
        <p:grpSpPr>
          <a:xfrm>
            <a:off x="2652803" y="2958332"/>
            <a:ext cx="462318" cy="402499"/>
            <a:chOff x="13698571" y="2657475"/>
            <a:chExt cx="478202" cy="416327"/>
          </a:xfrm>
        </p:grpSpPr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DA2B44CF-0712-4811-82E2-E75BC9D53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H="1">
              <a:off x="13779427" y="2576619"/>
              <a:ext cx="316489" cy="478202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7030B548-4D7D-4BF4-8E40-F4287B9BE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818120" y="2840025"/>
              <a:ext cx="239102" cy="233777"/>
            </a:xfrm>
            <a:prstGeom prst="rect">
              <a:avLst/>
            </a:prstGeom>
          </p:spPr>
        </p:pic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96DE271-058E-49CF-9F1C-FF31F34EBCF0}"/>
              </a:ext>
            </a:extLst>
          </p:cNvPr>
          <p:cNvCxnSpPr>
            <a:cxnSpLocks/>
          </p:cNvCxnSpPr>
          <p:nvPr/>
        </p:nvCxnSpPr>
        <p:spPr>
          <a:xfrm flipV="1">
            <a:off x="2883961" y="2684770"/>
            <a:ext cx="231160" cy="267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560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Xinbo Geng</dc:creator>
  <cp:lastModifiedBy>Xinbo Geng</cp:lastModifiedBy>
  <cp:revision>38</cp:revision>
  <dcterms:created xsi:type="dcterms:W3CDTF">2021-01-08T16:05:39Z</dcterms:created>
  <dcterms:modified xsi:type="dcterms:W3CDTF">2021-01-08T18:40:19Z</dcterms:modified>
</cp:coreProperties>
</file>