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F42E-C6C5-CD46-A5F5-BF680F77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33169-A428-A61A-F22E-2F618878E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D30E9-899C-D428-1755-CCB45BDC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AB988-B30E-17BA-57F3-B159FC01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3121D-A7DF-570D-E581-0D278F4B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2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6A8B9-B9D3-2098-A2CE-B41D49D3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2B1FD-6DD8-225A-8476-6DF2D0E9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2D3B0-116F-58D7-CC23-32B44CA2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6ADD2-A1FF-974D-9399-619D864F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EB874-FEDD-6553-0DDA-F47653E7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9D9C87-0A27-6824-B4F0-B4A4640FE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31F28-018F-CA6C-19B8-A8E98D6F3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71486-BEAA-1F90-BF09-37A84F04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526EB-988F-CEA4-C077-166B5838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3945E-FF0C-2C2C-6CF2-3F816FA2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9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16FB0-5835-71AA-F235-BA3E2AA6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875C5-F679-9AC8-0F7E-CD01E34B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DB301-78A8-23CB-F305-3A28CAB5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2E0CB-47FE-4EA9-4E6F-C9ABE45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ED49A-B90C-9439-3CE3-ED79D28A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41808-4DAC-128C-5612-4064C285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A8A4C-F5C8-EC44-77C6-7B300252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FC4B9-BD98-E3A1-19A8-0C3F6D95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0865D-44B6-7309-48E1-124F6113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300E5-57DF-68A4-1B75-97FF407F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1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869E8-A477-610A-70E0-5FAA19CF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E65DA-6C21-CC23-3B9A-65ED13B1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E6C6B8-E7C2-C371-CD39-7B7918587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FCFE69-7DEB-08BA-444D-E687A927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792CB-C4CB-C202-DBB5-6B99ECDC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F7A4B-9574-D49C-F820-33DBA4FB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7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05E36-7B18-4732-6EEF-4C4682B1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D5480-1D66-10FD-A2D2-B1D54490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490B6-B889-D74D-1E12-6829754E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8ACE51-A604-B53B-8C86-782664D9D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78E618-E717-5864-5D50-003B3A885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9D5479-BB7B-2B80-1C84-2D3E4CC5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7B6631-EC0F-2CF5-F75E-CDF81B4F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2AC347-D206-D519-2437-68076DE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23517-ABBA-139E-C3E4-71177EE2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D95B3-A1BA-438F-298F-E722352A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BF90B5-0CF6-89AA-E569-D795BEA2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ACB2D-9ED1-421F-707F-185012BF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F9D53D-401B-5161-28D8-8E4247E1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6D493B-42E0-BD18-A696-E8081628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5EE0E-09DF-4C42-EDE7-8CE8FA4F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3A5EB-85B7-76D0-BCBF-E69BE4FC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EF0C1-13F1-CBC4-B1AF-AABE76C5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9EC3F4-787D-5418-9418-C3F4345E0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08E67-BA44-9AD4-6497-9C0511C3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29999-D54B-EED0-FE9A-2FBFA555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BD3E1-5EB7-2B5D-2AF6-672FEA3C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9633-CD59-2143-173D-5EB54CFC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F25C0-BE41-EBA5-80A4-6E4E01010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55FCC-4473-1D40-A038-8D1038DA0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C53C5-39B4-4223-BE75-8780D0A8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0EB60-0DBF-1958-3BD0-6F3E49C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C8962-EB23-2CE7-0EEE-80D333F8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730550-8C72-F485-B43B-59A3F35E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0621C-738E-837C-149A-B9713E27A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EAFC5-6253-10D9-A004-681E94AF9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97F8-E06A-4A6C-802A-543D0221065E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05211-BAD5-6543-042D-042AB5495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E9C2D-F9FB-1238-D2B2-E6A3312D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34E8-4DC4-4CBB-A0E9-1F6FB0BFE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6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23CFBE8-DAEC-537E-A7EE-C96EBAC3673E}"/>
              </a:ext>
            </a:extLst>
          </p:cNvPr>
          <p:cNvSpPr/>
          <p:nvPr/>
        </p:nvSpPr>
        <p:spPr>
          <a:xfrm>
            <a:off x="9808742" y="2935705"/>
            <a:ext cx="1780673" cy="74595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Lake water 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change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5E81E08-6F37-DD14-7D18-67FC89AD9290}"/>
              </a:ext>
            </a:extLst>
          </p:cNvPr>
          <p:cNvSpPr/>
          <p:nvPr/>
        </p:nvSpPr>
        <p:spPr>
          <a:xfrm>
            <a:off x="6853985" y="1813762"/>
            <a:ext cx="1780673" cy="50482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931430E-A5F8-09B2-7FD7-B45DE00AB37C}"/>
              </a:ext>
            </a:extLst>
          </p:cNvPr>
          <p:cNvSpPr/>
          <p:nvPr/>
        </p:nvSpPr>
        <p:spPr>
          <a:xfrm>
            <a:off x="6853986" y="3058528"/>
            <a:ext cx="1780673" cy="509337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rivers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37A79B0-12C6-642D-B113-E61C0B6EF172}"/>
              </a:ext>
            </a:extLst>
          </p:cNvPr>
          <p:cNvSpPr/>
          <p:nvPr/>
        </p:nvSpPr>
        <p:spPr>
          <a:xfrm>
            <a:off x="6853987" y="4303295"/>
            <a:ext cx="1780673" cy="509337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7E1C99-0508-7725-9F73-A6B5B663E46E}"/>
              </a:ext>
            </a:extLst>
          </p:cNvPr>
          <p:cNvSpPr/>
          <p:nvPr/>
        </p:nvSpPr>
        <p:spPr>
          <a:xfrm>
            <a:off x="4050632" y="3805990"/>
            <a:ext cx="1780673" cy="37297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CA4FF0-1B1F-4212-D0BA-E529D40E9D5F}"/>
              </a:ext>
            </a:extLst>
          </p:cNvPr>
          <p:cNvSpPr/>
          <p:nvPr/>
        </p:nvSpPr>
        <p:spPr>
          <a:xfrm>
            <a:off x="4050631" y="4365458"/>
            <a:ext cx="1780673" cy="37297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Evaporation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31E83E9-DD0D-563D-DB12-5BBD63F7DC46}"/>
              </a:ext>
            </a:extLst>
          </p:cNvPr>
          <p:cNvSpPr/>
          <p:nvPr/>
        </p:nvSpPr>
        <p:spPr>
          <a:xfrm>
            <a:off x="4050631" y="4924926"/>
            <a:ext cx="1780673" cy="37297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Runoff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1BD3D79-F2A0-DC38-AA54-CC0E684F3FC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831305" y="3992480"/>
            <a:ext cx="1022682" cy="565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2024F6E-4944-C6FE-F880-0C3AAD9FD21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831304" y="4551948"/>
            <a:ext cx="1022683" cy="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135F9A0-D5F3-6F38-10FE-682B191DCFD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5831304" y="4557964"/>
            <a:ext cx="1022683" cy="553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64BAE7-F914-A715-15F3-06AB089B025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8634660" y="3308684"/>
            <a:ext cx="1174082" cy="1249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479E0F-E0D7-BA2A-C8E0-181892EC619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8634659" y="3308684"/>
            <a:ext cx="1174083" cy="4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22F7449-5F3B-645F-1068-17B83AD6694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8634658" y="2066174"/>
            <a:ext cx="1174084" cy="1242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磁盘 22">
            <a:extLst>
              <a:ext uri="{FF2B5EF4-FFF2-40B4-BE49-F238E27FC236}">
                <a16:creationId xmlns:a16="http://schemas.microsoft.com/office/drawing/2014/main" id="{EA1589D3-B794-AA34-0CB1-F67B86D3A5A9}"/>
              </a:ext>
            </a:extLst>
          </p:cNvPr>
          <p:cNvSpPr/>
          <p:nvPr/>
        </p:nvSpPr>
        <p:spPr>
          <a:xfrm>
            <a:off x="1412707" y="1443789"/>
            <a:ext cx="1068806" cy="1243263"/>
          </a:xfrm>
          <a:prstGeom prst="flowChartMagneticDisk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NOAA dataset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C479C64-056B-93DF-6891-6E7AE91DB2B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47110" y="3307181"/>
            <a:ext cx="4906876" cy="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916CAC3-AD73-1F8D-8BE1-1E58565AE2C1}"/>
              </a:ext>
            </a:extLst>
          </p:cNvPr>
          <p:cNvSpPr/>
          <p:nvPr/>
        </p:nvSpPr>
        <p:spPr>
          <a:xfrm>
            <a:off x="866272" y="4202032"/>
            <a:ext cx="2161676" cy="708857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SARIMAX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extraction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7B8614-CD6E-485E-F7B6-B90EAB05F588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 flipV="1">
            <a:off x="3027948" y="3992480"/>
            <a:ext cx="1022684" cy="563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2D59BDA-6305-50A5-D16C-50D72F69E14B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 flipV="1">
            <a:off x="3027948" y="4551948"/>
            <a:ext cx="1022683" cy="4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DACCA52-041D-D81C-F0F3-4FA8B30A4566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3027948" y="4556461"/>
            <a:ext cx="1022683" cy="554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1821BD0-890C-C8EF-C24E-39256B20BBC5}"/>
              </a:ext>
            </a:extLst>
          </p:cNvPr>
          <p:cNvCxnSpPr>
            <a:stCxn id="23" idx="3"/>
            <a:endCxn id="28" idx="0"/>
          </p:cNvCxnSpPr>
          <p:nvPr/>
        </p:nvCxnSpPr>
        <p:spPr>
          <a:xfrm>
            <a:off x="1947110" y="2687052"/>
            <a:ext cx="0" cy="1514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A84EA99-CB52-EF24-997D-C13DB3C0EDA4}"/>
              </a:ext>
            </a:extLst>
          </p:cNvPr>
          <p:cNvSpPr/>
          <p:nvPr/>
        </p:nvSpPr>
        <p:spPr>
          <a:xfrm>
            <a:off x="3893215" y="1692441"/>
            <a:ext cx="2095504" cy="74595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Nelder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-Mead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AF3918-2C8C-A216-4BDA-25C48AEC67CC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>
            <a:off x="5988719" y="2065420"/>
            <a:ext cx="865266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湛枫 周</dc:creator>
  <cp:lastModifiedBy>湛枫 周</cp:lastModifiedBy>
  <cp:revision>1</cp:revision>
  <dcterms:created xsi:type="dcterms:W3CDTF">2024-02-05T20:29:16Z</dcterms:created>
  <dcterms:modified xsi:type="dcterms:W3CDTF">2024-02-05T20:48:14Z</dcterms:modified>
</cp:coreProperties>
</file>