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9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Q_season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4.3529999999999999E-2</c:v>
                </c:pt>
                <c:pt idx="1">
                  <c:v>2.4E-2</c:v>
                </c:pt>
                <c:pt idx="2">
                  <c:v>3.4639999999999997E-2</c:v>
                </c:pt>
                <c:pt idx="3">
                  <c:v>4.9169999999999998E-2</c:v>
                </c:pt>
                <c:pt idx="4">
                  <c:v>0.10155</c:v>
                </c:pt>
                <c:pt idx="5">
                  <c:v>0.10747</c:v>
                </c:pt>
                <c:pt idx="6">
                  <c:v>5.2499999999999998E-2</c:v>
                </c:pt>
                <c:pt idx="7">
                  <c:v>5.296E-2</c:v>
                </c:pt>
                <c:pt idx="8">
                  <c:v>4.2360000000000002E-2</c:v>
                </c:pt>
                <c:pt idx="9">
                  <c:v>4.5809999999999997E-2</c:v>
                </c:pt>
                <c:pt idx="10">
                  <c:v>0.10438</c:v>
                </c:pt>
                <c:pt idx="11">
                  <c:v>4.453E-2</c:v>
                </c:pt>
                <c:pt idx="12">
                  <c:v>4.4819999999999999E-2</c:v>
                </c:pt>
                <c:pt idx="13">
                  <c:v>4.5670000000000002E-2</c:v>
                </c:pt>
                <c:pt idx="14">
                  <c:v>2.0320000000000001E-2</c:v>
                </c:pt>
                <c:pt idx="15">
                  <c:v>7.9209999999999989E-2</c:v>
                </c:pt>
                <c:pt idx="16">
                  <c:v>7.6469999999999996E-2</c:v>
                </c:pt>
                <c:pt idx="17">
                  <c:v>8.3229999999999998E-2</c:v>
                </c:pt>
                <c:pt idx="18">
                  <c:v>6.4579999999999999E-2</c:v>
                </c:pt>
                <c:pt idx="19">
                  <c:v>0.12346</c:v>
                </c:pt>
                <c:pt idx="20">
                  <c:v>0.14369000000000001</c:v>
                </c:pt>
                <c:pt idx="21">
                  <c:v>0.10288</c:v>
                </c:pt>
                <c:pt idx="22">
                  <c:v>5.0029999999999998E-2</c:v>
                </c:pt>
                <c:pt idx="23">
                  <c:v>5.3060000000000003E-2</c:v>
                </c:pt>
                <c:pt idx="24">
                  <c:v>3.857E-2</c:v>
                </c:pt>
                <c:pt idx="25">
                  <c:v>2.664E-2</c:v>
                </c:pt>
                <c:pt idx="26">
                  <c:v>5.9369999999999999E-2</c:v>
                </c:pt>
                <c:pt idx="27">
                  <c:v>4.956E-2</c:v>
                </c:pt>
                <c:pt idx="28">
                  <c:v>9.3390000000000001E-2</c:v>
                </c:pt>
                <c:pt idx="29">
                  <c:v>5.5780000000000003E-2</c:v>
                </c:pt>
                <c:pt idx="30">
                  <c:v>8.9650000000000007E-2</c:v>
                </c:pt>
                <c:pt idx="31">
                  <c:v>9.040999999999999E-2</c:v>
                </c:pt>
                <c:pt idx="32">
                  <c:v>0.11307</c:v>
                </c:pt>
                <c:pt idx="33">
                  <c:v>8.652E-2</c:v>
                </c:pt>
                <c:pt idx="34">
                  <c:v>7.8420000000000004E-2</c:v>
                </c:pt>
                <c:pt idx="35">
                  <c:v>5.7369999999999997E-2</c:v>
                </c:pt>
                <c:pt idx="36">
                  <c:v>4.5969999999999997E-2</c:v>
                </c:pt>
                <c:pt idx="37">
                  <c:v>3.3390000000000003E-2</c:v>
                </c:pt>
                <c:pt idx="38">
                  <c:v>3.8770000000000013E-2</c:v>
                </c:pt>
                <c:pt idx="39">
                  <c:v>4.2139999999999997E-2</c:v>
                </c:pt>
                <c:pt idx="40">
                  <c:v>8.9380000000000001E-2</c:v>
                </c:pt>
                <c:pt idx="41">
                  <c:v>0.15279999999999999</c:v>
                </c:pt>
                <c:pt idx="42">
                  <c:v>4.428E-2</c:v>
                </c:pt>
                <c:pt idx="43">
                  <c:v>7.4769999999999989E-2</c:v>
                </c:pt>
                <c:pt idx="44">
                  <c:v>4.2229999999999997E-2</c:v>
                </c:pt>
                <c:pt idx="45">
                  <c:v>6.1469999999999997E-2</c:v>
                </c:pt>
                <c:pt idx="46">
                  <c:v>6.6839999999999997E-2</c:v>
                </c:pt>
                <c:pt idx="47">
                  <c:v>3.2740000000000012E-2</c:v>
                </c:pt>
                <c:pt idx="48">
                  <c:v>2.3900000000000001E-2</c:v>
                </c:pt>
                <c:pt idx="49">
                  <c:v>3.449E-2</c:v>
                </c:pt>
                <c:pt idx="50">
                  <c:v>6.3600000000000004E-2</c:v>
                </c:pt>
                <c:pt idx="51">
                  <c:v>3.116E-2</c:v>
                </c:pt>
                <c:pt idx="52">
                  <c:v>8.9079999999999993E-2</c:v>
                </c:pt>
                <c:pt idx="53">
                  <c:v>0.15373000000000001</c:v>
                </c:pt>
                <c:pt idx="54">
                  <c:v>0.10609</c:v>
                </c:pt>
                <c:pt idx="55">
                  <c:v>0.10072</c:v>
                </c:pt>
                <c:pt idx="56">
                  <c:v>7.6170000000000002E-2</c:v>
                </c:pt>
                <c:pt idx="57">
                  <c:v>3.1579999999999997E-2</c:v>
                </c:pt>
                <c:pt idx="58">
                  <c:v>8.0349999999999991E-2</c:v>
                </c:pt>
                <c:pt idx="59">
                  <c:v>4.9360000000000001E-2</c:v>
                </c:pt>
                <c:pt idx="60">
                  <c:v>4.863E-2</c:v>
                </c:pt>
                <c:pt idx="61">
                  <c:v>6.0350000000000001E-2</c:v>
                </c:pt>
                <c:pt idx="62">
                  <c:v>4.3619999999999999E-2</c:v>
                </c:pt>
                <c:pt idx="63">
                  <c:v>8.3229999999999998E-2</c:v>
                </c:pt>
                <c:pt idx="64">
                  <c:v>4.9000000000000002E-2</c:v>
                </c:pt>
                <c:pt idx="65">
                  <c:v>7.5639999999999999E-2</c:v>
                </c:pt>
                <c:pt idx="66">
                  <c:v>6.7089999999999997E-2</c:v>
                </c:pt>
                <c:pt idx="67">
                  <c:v>0.10757</c:v>
                </c:pt>
                <c:pt idx="68">
                  <c:v>8.3339999999999997E-2</c:v>
                </c:pt>
                <c:pt idx="69">
                  <c:v>4.1209999999999997E-2</c:v>
                </c:pt>
                <c:pt idx="70">
                  <c:v>8.8599999999999998E-2</c:v>
                </c:pt>
                <c:pt idx="71">
                  <c:v>6.0229999999999999E-2</c:v>
                </c:pt>
                <c:pt idx="72">
                  <c:v>7.0510000000000003E-2</c:v>
                </c:pt>
                <c:pt idx="73">
                  <c:v>5.4460000000000001E-2</c:v>
                </c:pt>
                <c:pt idx="74">
                  <c:v>3.3739999999999999E-2</c:v>
                </c:pt>
                <c:pt idx="75">
                  <c:v>3.7220000000000003E-2</c:v>
                </c:pt>
                <c:pt idx="76">
                  <c:v>6.5379999999999994E-2</c:v>
                </c:pt>
                <c:pt idx="77">
                  <c:v>8.3229999999999998E-2</c:v>
                </c:pt>
                <c:pt idx="78">
                  <c:v>4.1680000000000002E-2</c:v>
                </c:pt>
                <c:pt idx="79">
                  <c:v>7.7780000000000002E-2</c:v>
                </c:pt>
                <c:pt idx="80">
                  <c:v>9.129000000000001E-2</c:v>
                </c:pt>
                <c:pt idx="81">
                  <c:v>8.6540000000000006E-2</c:v>
                </c:pt>
                <c:pt idx="82">
                  <c:v>7.1150000000000005E-2</c:v>
                </c:pt>
                <c:pt idx="83">
                  <c:v>5.7979999999999997E-2</c:v>
                </c:pt>
                <c:pt idx="84">
                  <c:v>4.5840000000000013E-2</c:v>
                </c:pt>
                <c:pt idx="85">
                  <c:v>4.9529999999999998E-2</c:v>
                </c:pt>
                <c:pt idx="86">
                  <c:v>2.2259999999999999E-2</c:v>
                </c:pt>
                <c:pt idx="87">
                  <c:v>8.2589999999999997E-2</c:v>
                </c:pt>
                <c:pt idx="88">
                  <c:v>7.526999999999999E-2</c:v>
                </c:pt>
                <c:pt idx="89">
                  <c:v>0.11587</c:v>
                </c:pt>
                <c:pt idx="90">
                  <c:v>3.628E-2</c:v>
                </c:pt>
                <c:pt idx="91">
                  <c:v>6.1340000000000013E-2</c:v>
                </c:pt>
                <c:pt idx="92">
                  <c:v>7.5400000000000009E-2</c:v>
                </c:pt>
                <c:pt idx="93">
                  <c:v>1.8630000000000001E-2</c:v>
                </c:pt>
                <c:pt idx="94">
                  <c:v>8.7540000000000007E-2</c:v>
                </c:pt>
                <c:pt idx="95">
                  <c:v>4.6940000000000003E-2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53-4439-B95E-C0C290EE87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0">
                  <c:v>-9.3959999999999988E-2</c:v>
                </c:pt>
                <c:pt idx="1">
                  <c:v>-6.6280000000000006E-2</c:v>
                </c:pt>
                <c:pt idx="2">
                  <c:v>-2.7539999999999999E-2</c:v>
                </c:pt>
                <c:pt idx="3">
                  <c:v>-2.538E-2</c:v>
                </c:pt>
                <c:pt idx="4">
                  <c:v>-1.6109999999999999E-2</c:v>
                </c:pt>
                <c:pt idx="5">
                  <c:v>-1.6959999999999999E-2</c:v>
                </c:pt>
                <c:pt idx="6">
                  <c:v>-2.972E-2</c:v>
                </c:pt>
                <c:pt idx="7">
                  <c:v>-6.6430000000000003E-2</c:v>
                </c:pt>
                <c:pt idx="8">
                  <c:v>-9.4200000000000006E-2</c:v>
                </c:pt>
                <c:pt idx="9">
                  <c:v>-9.1689999999999994E-2</c:v>
                </c:pt>
                <c:pt idx="10">
                  <c:v>-9.5939999999999998E-2</c:v>
                </c:pt>
                <c:pt idx="11">
                  <c:v>-0.10181999999999999</c:v>
                </c:pt>
                <c:pt idx="12">
                  <c:v>-0.17519000000000001</c:v>
                </c:pt>
                <c:pt idx="13">
                  <c:v>-0.10353</c:v>
                </c:pt>
                <c:pt idx="14">
                  <c:v>-7.6560000000000003E-2</c:v>
                </c:pt>
                <c:pt idx="15">
                  <c:v>-4.2229999999999997E-2</c:v>
                </c:pt>
                <c:pt idx="16">
                  <c:v>-7.5199999999999998E-3</c:v>
                </c:pt>
                <c:pt idx="17">
                  <c:v>3.7499999999999999E-3</c:v>
                </c:pt>
                <c:pt idx="18">
                  <c:v>-9.6799999999999994E-3</c:v>
                </c:pt>
                <c:pt idx="19">
                  <c:v>-1.9900000000000001E-2</c:v>
                </c:pt>
                <c:pt idx="20">
                  <c:v>-6.1210000000000001E-2</c:v>
                </c:pt>
                <c:pt idx="21">
                  <c:v>-9.7489999999999993E-2</c:v>
                </c:pt>
                <c:pt idx="22">
                  <c:v>-0.15476000000000001</c:v>
                </c:pt>
                <c:pt idx="23">
                  <c:v>-0.18909000000000001</c:v>
                </c:pt>
                <c:pt idx="24">
                  <c:v>-0.12138</c:v>
                </c:pt>
                <c:pt idx="25">
                  <c:v>-4.3310000000000001E-2</c:v>
                </c:pt>
                <c:pt idx="26">
                  <c:v>-2.699E-2</c:v>
                </c:pt>
                <c:pt idx="27">
                  <c:v>-1.6740000000000001E-2</c:v>
                </c:pt>
                <c:pt idx="28">
                  <c:v>2.6700000000000001E-3</c:v>
                </c:pt>
                <c:pt idx="29">
                  <c:v>7.0499999999999998E-3</c:v>
                </c:pt>
                <c:pt idx="30">
                  <c:v>7.9600000000000001E-3</c:v>
                </c:pt>
                <c:pt idx="31">
                  <c:v>2.8300000000000001E-3</c:v>
                </c:pt>
                <c:pt idx="32">
                  <c:v>-4.1279999999999997E-2</c:v>
                </c:pt>
                <c:pt idx="33">
                  <c:v>-6.606999999999999E-2</c:v>
                </c:pt>
                <c:pt idx="34">
                  <c:v>-0.15137</c:v>
                </c:pt>
                <c:pt idx="35">
                  <c:v>-0.1028</c:v>
                </c:pt>
                <c:pt idx="36">
                  <c:v>-7.5400000000000009E-2</c:v>
                </c:pt>
                <c:pt idx="37">
                  <c:v>-4.9340000000000002E-2</c:v>
                </c:pt>
                <c:pt idx="38">
                  <c:v>-2.469E-2</c:v>
                </c:pt>
                <c:pt idx="39">
                  <c:v>-1.022E-2</c:v>
                </c:pt>
                <c:pt idx="40">
                  <c:v>3.8999999999999999E-4</c:v>
                </c:pt>
                <c:pt idx="41">
                  <c:v>2.9099999999999998E-3</c:v>
                </c:pt>
                <c:pt idx="42">
                  <c:v>3.7200000000000002E-3</c:v>
                </c:pt>
                <c:pt idx="43">
                  <c:v>-1.481E-2</c:v>
                </c:pt>
                <c:pt idx="44">
                  <c:v>-3.6360000000000003E-2</c:v>
                </c:pt>
                <c:pt idx="45">
                  <c:v>-7.9010000000000011E-2</c:v>
                </c:pt>
                <c:pt idx="46">
                  <c:v>-6.5590000000000009E-2</c:v>
                </c:pt>
                <c:pt idx="47">
                  <c:v>-7.8670000000000004E-2</c:v>
                </c:pt>
                <c:pt idx="48">
                  <c:v>-9.9239999999999995E-2</c:v>
                </c:pt>
                <c:pt idx="49">
                  <c:v>-7.4790000000000009E-2</c:v>
                </c:pt>
                <c:pt idx="50">
                  <c:v>-3.4029999999999998E-2</c:v>
                </c:pt>
                <c:pt idx="51">
                  <c:v>-3.3410000000000002E-2</c:v>
                </c:pt>
                <c:pt idx="52">
                  <c:v>-4.7400000000000003E-3</c:v>
                </c:pt>
                <c:pt idx="53">
                  <c:v>-8.26E-3</c:v>
                </c:pt>
                <c:pt idx="54">
                  <c:v>-2.138E-2</c:v>
                </c:pt>
                <c:pt idx="55">
                  <c:v>-4.1680000000000002E-2</c:v>
                </c:pt>
                <c:pt idx="56">
                  <c:v>-5.8810000000000001E-2</c:v>
                </c:pt>
                <c:pt idx="57">
                  <c:v>-8.1629999999999994E-2</c:v>
                </c:pt>
                <c:pt idx="58">
                  <c:v>-7.5409999999999991E-2</c:v>
                </c:pt>
                <c:pt idx="59">
                  <c:v>-0.14416999999999999</c:v>
                </c:pt>
                <c:pt idx="60">
                  <c:v>-0.14682999999999999</c:v>
                </c:pt>
                <c:pt idx="61">
                  <c:v>-0.10349999999999999</c:v>
                </c:pt>
                <c:pt idx="62">
                  <c:v>-8.8529999999999998E-2</c:v>
                </c:pt>
                <c:pt idx="63">
                  <c:v>-2.1909999999999999E-2</c:v>
                </c:pt>
                <c:pt idx="64">
                  <c:v>-7.8300000000000002E-3</c:v>
                </c:pt>
                <c:pt idx="65">
                  <c:v>-3.0000000000000001E-5</c:v>
                </c:pt>
                <c:pt idx="66">
                  <c:v>-1.55E-2</c:v>
                </c:pt>
                <c:pt idx="67">
                  <c:v>-4.4159999999999998E-2</c:v>
                </c:pt>
                <c:pt idx="68">
                  <c:v>-4.3909999999999998E-2</c:v>
                </c:pt>
                <c:pt idx="69">
                  <c:v>-0.10477</c:v>
                </c:pt>
                <c:pt idx="70">
                  <c:v>-0.16259999999999999</c:v>
                </c:pt>
                <c:pt idx="71">
                  <c:v>-0.18098</c:v>
                </c:pt>
                <c:pt idx="72">
                  <c:v>-0.12169000000000001</c:v>
                </c:pt>
                <c:pt idx="73">
                  <c:v>-7.6670000000000002E-2</c:v>
                </c:pt>
                <c:pt idx="74">
                  <c:v>-5.2229999999999999E-2</c:v>
                </c:pt>
                <c:pt idx="75">
                  <c:v>-5.0319999999999997E-2</c:v>
                </c:pt>
                <c:pt idx="76">
                  <c:v>-1.6000000000000001E-4</c:v>
                </c:pt>
                <c:pt idx="77">
                  <c:v>5.2399999999999999E-3</c:v>
                </c:pt>
                <c:pt idx="78">
                  <c:v>5.3499999999999997E-3</c:v>
                </c:pt>
                <c:pt idx="79">
                  <c:v>-1.524E-2</c:v>
                </c:pt>
                <c:pt idx="80">
                  <c:v>-6.2260000000000003E-2</c:v>
                </c:pt>
                <c:pt idx="81">
                  <c:v>-0.10843</c:v>
                </c:pt>
                <c:pt idx="82">
                  <c:v>-0.13558000000000001</c:v>
                </c:pt>
                <c:pt idx="83">
                  <c:v>-0.11112</c:v>
                </c:pt>
                <c:pt idx="84">
                  <c:v>-0.12594</c:v>
                </c:pt>
                <c:pt idx="85">
                  <c:v>-5.6980000000000003E-2</c:v>
                </c:pt>
                <c:pt idx="86">
                  <c:v>-3.8420000000000003E-2</c:v>
                </c:pt>
                <c:pt idx="87">
                  <c:v>-1.1379999999999999E-2</c:v>
                </c:pt>
                <c:pt idx="88">
                  <c:v>-9.3000000000000005E-4</c:v>
                </c:pt>
                <c:pt idx="89">
                  <c:v>4.79E-3</c:v>
                </c:pt>
                <c:pt idx="90">
                  <c:v>6.7000000000000002E-3</c:v>
                </c:pt>
                <c:pt idx="91">
                  <c:v>-2.1829999999999999E-2</c:v>
                </c:pt>
                <c:pt idx="92">
                  <c:v>-3.3369999999999997E-2</c:v>
                </c:pt>
                <c:pt idx="93">
                  <c:v>-9.3790000000000012E-2</c:v>
                </c:pt>
                <c:pt idx="94">
                  <c:v>-0.13972999999999999</c:v>
                </c:pt>
                <c:pt idx="95">
                  <c:v>-0.12877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53-4439-B95E-C0C290EE87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0">
                  <c:v>2.8148159999999998E-2</c:v>
                </c:pt>
                <c:pt idx="1">
                  <c:v>2.6766080000000001E-2</c:v>
                </c:pt>
                <c:pt idx="2">
                  <c:v>7.4988479999999996E-2</c:v>
                </c:pt>
                <c:pt idx="3">
                  <c:v>6.0897600000000003E-2</c:v>
                </c:pt>
                <c:pt idx="4">
                  <c:v>6.7380159999999995E-2</c:v>
                </c:pt>
                <c:pt idx="5">
                  <c:v>8.5925440000000006E-2</c:v>
                </c:pt>
                <c:pt idx="6">
                  <c:v>3.7555520000000002E-2</c:v>
                </c:pt>
                <c:pt idx="7">
                  <c:v>2.6584320000000002E-2</c:v>
                </c:pt>
                <c:pt idx="8">
                  <c:v>2.2663679999999999E-2</c:v>
                </c:pt>
                <c:pt idx="9">
                  <c:v>2.6942399999999998E-2</c:v>
                </c:pt>
                <c:pt idx="10">
                  <c:v>3.58512E-2</c:v>
                </c:pt>
                <c:pt idx="11">
                  <c:v>3.4361919999999997E-2</c:v>
                </c:pt>
                <c:pt idx="12">
                  <c:v>3.0507200000000002E-2</c:v>
                </c:pt>
                <c:pt idx="13">
                  <c:v>3.0338560000000001E-2</c:v>
                </c:pt>
                <c:pt idx="14">
                  <c:v>2.5939839999999999E-2</c:v>
                </c:pt>
                <c:pt idx="15">
                  <c:v>5.1835839999999987E-2</c:v>
                </c:pt>
                <c:pt idx="16">
                  <c:v>0.17766431999999999</c:v>
                </c:pt>
                <c:pt idx="17">
                  <c:v>7.9188800000000004E-2</c:v>
                </c:pt>
                <c:pt idx="18">
                  <c:v>5.8906880000000002E-2</c:v>
                </c:pt>
                <c:pt idx="19">
                  <c:v>5.2969919999999997E-2</c:v>
                </c:pt>
                <c:pt idx="20">
                  <c:v>5.4306559999999997E-2</c:v>
                </c:pt>
                <c:pt idx="21">
                  <c:v>5.2042560000000002E-2</c:v>
                </c:pt>
                <c:pt idx="22">
                  <c:v>6.5383360000000001E-2</c:v>
                </c:pt>
                <c:pt idx="23">
                  <c:v>4.2806719999999999E-2</c:v>
                </c:pt>
                <c:pt idx="24">
                  <c:v>3.7654079999999999E-2</c:v>
                </c:pt>
                <c:pt idx="25">
                  <c:v>3.5777280000000002E-2</c:v>
                </c:pt>
                <c:pt idx="26">
                  <c:v>3.0328000000000001E-2</c:v>
                </c:pt>
                <c:pt idx="27">
                  <c:v>7.7454720000000005E-2</c:v>
                </c:pt>
                <c:pt idx="28">
                  <c:v>0.17217856000000001</c:v>
                </c:pt>
                <c:pt idx="29">
                  <c:v>9.1142399999999998E-2</c:v>
                </c:pt>
                <c:pt idx="30">
                  <c:v>4.8145599999999997E-2</c:v>
                </c:pt>
                <c:pt idx="31">
                  <c:v>3.4715839999999991E-2</c:v>
                </c:pt>
                <c:pt idx="32">
                  <c:v>4.1544640000000001E-2</c:v>
                </c:pt>
                <c:pt idx="33">
                  <c:v>6.7337279999999999E-2</c:v>
                </c:pt>
                <c:pt idx="34">
                  <c:v>5.5308160000000002E-2</c:v>
                </c:pt>
                <c:pt idx="35">
                  <c:v>5.2003519999999998E-2</c:v>
                </c:pt>
                <c:pt idx="36">
                  <c:v>4.3285120000000003E-2</c:v>
                </c:pt>
                <c:pt idx="37">
                  <c:v>4.00176E-2</c:v>
                </c:pt>
                <c:pt idx="38">
                  <c:v>4.2132480000000007E-2</c:v>
                </c:pt>
                <c:pt idx="39">
                  <c:v>8.1400320000000012E-2</c:v>
                </c:pt>
                <c:pt idx="40">
                  <c:v>8.9774080000000006E-2</c:v>
                </c:pt>
                <c:pt idx="41">
                  <c:v>6.9646719999999995E-2</c:v>
                </c:pt>
                <c:pt idx="42">
                  <c:v>4.9326399999999999E-2</c:v>
                </c:pt>
                <c:pt idx="43">
                  <c:v>3.1230399999999998E-2</c:v>
                </c:pt>
                <c:pt idx="44">
                  <c:v>3.4966400000000002E-2</c:v>
                </c:pt>
                <c:pt idx="45">
                  <c:v>2.8288319999999999E-2</c:v>
                </c:pt>
                <c:pt idx="46">
                  <c:v>5.3462719999999998E-2</c:v>
                </c:pt>
                <c:pt idx="47">
                  <c:v>6.4692479999999997E-2</c:v>
                </c:pt>
                <c:pt idx="48">
                  <c:v>4.404288E-2</c:v>
                </c:pt>
                <c:pt idx="49">
                  <c:v>4.2863999999999999E-2</c:v>
                </c:pt>
                <c:pt idx="50">
                  <c:v>7.3084159999999995E-2</c:v>
                </c:pt>
                <c:pt idx="51">
                  <c:v>8.4476800000000005E-2</c:v>
                </c:pt>
                <c:pt idx="52">
                  <c:v>5.4030719999999997E-2</c:v>
                </c:pt>
                <c:pt idx="53">
                  <c:v>7.2151039999999986E-2</c:v>
                </c:pt>
                <c:pt idx="54">
                  <c:v>4.9044480000000008E-2</c:v>
                </c:pt>
                <c:pt idx="55">
                  <c:v>2.8429759999999998E-2</c:v>
                </c:pt>
                <c:pt idx="56">
                  <c:v>3.5470719999999997E-2</c:v>
                </c:pt>
                <c:pt idx="57">
                  <c:v>4.6191999999999997E-2</c:v>
                </c:pt>
                <c:pt idx="58">
                  <c:v>4.1161919999999998E-2</c:v>
                </c:pt>
                <c:pt idx="59">
                  <c:v>4.5106559999999997E-2</c:v>
                </c:pt>
                <c:pt idx="60">
                  <c:v>3.8232000000000002E-2</c:v>
                </c:pt>
                <c:pt idx="61">
                  <c:v>4.7414400000000002E-2</c:v>
                </c:pt>
                <c:pt idx="62">
                  <c:v>5.1616960000000003E-2</c:v>
                </c:pt>
                <c:pt idx="63">
                  <c:v>0.11315072</c:v>
                </c:pt>
                <c:pt idx="64">
                  <c:v>0.11956288</c:v>
                </c:pt>
                <c:pt idx="65">
                  <c:v>7.1274879999999999E-2</c:v>
                </c:pt>
                <c:pt idx="66">
                  <c:v>4.8251519999999992E-2</c:v>
                </c:pt>
                <c:pt idx="67">
                  <c:v>4.8570559999999999E-2</c:v>
                </c:pt>
                <c:pt idx="68">
                  <c:v>4.4360320000000002E-2</c:v>
                </c:pt>
                <c:pt idx="69">
                  <c:v>7.0241280000000003E-2</c:v>
                </c:pt>
                <c:pt idx="70">
                  <c:v>6.1469759999999998E-2</c:v>
                </c:pt>
                <c:pt idx="71">
                  <c:v>5.6750719999999998E-2</c:v>
                </c:pt>
                <c:pt idx="72">
                  <c:v>3.687008E-2</c:v>
                </c:pt>
                <c:pt idx="73">
                  <c:v>3.286944E-2</c:v>
                </c:pt>
                <c:pt idx="74">
                  <c:v>2.9248639999999999E-2</c:v>
                </c:pt>
                <c:pt idx="75">
                  <c:v>4.685632E-2</c:v>
                </c:pt>
                <c:pt idx="76">
                  <c:v>9.2235520000000001E-2</c:v>
                </c:pt>
                <c:pt idx="77">
                  <c:v>6.1823040000000003E-2</c:v>
                </c:pt>
                <c:pt idx="78">
                  <c:v>3.8563519999999997E-2</c:v>
                </c:pt>
                <c:pt idx="79">
                  <c:v>2.703328E-2</c:v>
                </c:pt>
                <c:pt idx="80">
                  <c:v>4.4931839999999987E-2</c:v>
                </c:pt>
                <c:pt idx="81">
                  <c:v>0.11358688</c:v>
                </c:pt>
                <c:pt idx="82">
                  <c:v>5.3057279999999998E-2</c:v>
                </c:pt>
                <c:pt idx="83">
                  <c:v>3.2633280000000001E-2</c:v>
                </c:pt>
                <c:pt idx="84">
                  <c:v>2.931168E-2</c:v>
                </c:pt>
                <c:pt idx="85">
                  <c:v>2.9985919999999999E-2</c:v>
                </c:pt>
                <c:pt idx="86">
                  <c:v>4.127488E-2</c:v>
                </c:pt>
                <c:pt idx="87">
                  <c:v>0.14600704</c:v>
                </c:pt>
                <c:pt idx="88">
                  <c:v>0.13432256000000001</c:v>
                </c:pt>
                <c:pt idx="89">
                  <c:v>5.5130239999999997E-2</c:v>
                </c:pt>
                <c:pt idx="90">
                  <c:v>3.1958399999999998E-2</c:v>
                </c:pt>
                <c:pt idx="91">
                  <c:v>2.2081279999999998E-2</c:v>
                </c:pt>
                <c:pt idx="92">
                  <c:v>3.6540160000000009E-2</c:v>
                </c:pt>
                <c:pt idx="93">
                  <c:v>8.2174399999999995E-2</c:v>
                </c:pt>
                <c:pt idx="94">
                  <c:v>4.2703039999999998E-2</c:v>
                </c:pt>
                <c:pt idx="95">
                  <c:v>3.8113279999999999E-2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F53-4439-B95E-C0C290EE8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503648"/>
        <c:axId val="1447029184"/>
      </c:lineChart>
      <c:catAx>
        <c:axId val="1332503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7029184"/>
        <c:crosses val="autoZero"/>
        <c:auto val="1"/>
        <c:lblAlgn val="ctr"/>
        <c:lblOffset val="100"/>
        <c:noMultiLvlLbl val="0"/>
      </c:catAx>
      <c:valAx>
        <c:axId val="1447029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325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Q_season</c:v>
                </c:pt>
              </c:strCache>
            </c:strRef>
          </c:tx>
          <c:spPr>
            <a:ln w="28575" cap="rnd">
              <a:solidFill>
                <a:schemeClr val="accent6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5.91E-2</c:v>
                </c:pt>
                <c:pt idx="1">
                  <c:v>2.5659999999999999E-2</c:v>
                </c:pt>
                <c:pt idx="2">
                  <c:v>3.184E-2</c:v>
                </c:pt>
                <c:pt idx="3">
                  <c:v>5.7750000000000003E-2</c:v>
                </c:pt>
                <c:pt idx="4">
                  <c:v>9.9540000000000003E-2</c:v>
                </c:pt>
                <c:pt idx="5">
                  <c:v>0.12099</c:v>
                </c:pt>
                <c:pt idx="6">
                  <c:v>5.262E-2</c:v>
                </c:pt>
                <c:pt idx="7">
                  <c:v>0.15031</c:v>
                </c:pt>
                <c:pt idx="8">
                  <c:v>4.861E-2</c:v>
                </c:pt>
                <c:pt idx="9">
                  <c:v>6.6360000000000002E-2</c:v>
                </c:pt>
                <c:pt idx="10">
                  <c:v>8.1560000000000007E-2</c:v>
                </c:pt>
                <c:pt idx="11">
                  <c:v>4.172E-2</c:v>
                </c:pt>
                <c:pt idx="12">
                  <c:v>4.9500000000000002E-2</c:v>
                </c:pt>
                <c:pt idx="13">
                  <c:v>3.1859999999999999E-2</c:v>
                </c:pt>
                <c:pt idx="14">
                  <c:v>3.3489999999999999E-2</c:v>
                </c:pt>
                <c:pt idx="15">
                  <c:v>5.5729999999999988E-2</c:v>
                </c:pt>
                <c:pt idx="16">
                  <c:v>8.0099999999999991E-2</c:v>
                </c:pt>
                <c:pt idx="17">
                  <c:v>5.108E-2</c:v>
                </c:pt>
                <c:pt idx="18">
                  <c:v>6.2630000000000005E-2</c:v>
                </c:pt>
                <c:pt idx="19">
                  <c:v>8.863E-2</c:v>
                </c:pt>
                <c:pt idx="20">
                  <c:v>0.15586</c:v>
                </c:pt>
                <c:pt idx="21">
                  <c:v>0.14973</c:v>
                </c:pt>
                <c:pt idx="22">
                  <c:v>6.9819999999999993E-2</c:v>
                </c:pt>
                <c:pt idx="23">
                  <c:v>4.2819999999999997E-2</c:v>
                </c:pt>
                <c:pt idx="24">
                  <c:v>4.0730000000000002E-2</c:v>
                </c:pt>
                <c:pt idx="25">
                  <c:v>2.427E-2</c:v>
                </c:pt>
                <c:pt idx="26">
                  <c:v>7.576999999999999E-2</c:v>
                </c:pt>
                <c:pt idx="27">
                  <c:v>3.4340000000000002E-2</c:v>
                </c:pt>
                <c:pt idx="28">
                  <c:v>0.12819</c:v>
                </c:pt>
                <c:pt idx="29">
                  <c:v>9.5530000000000004E-2</c:v>
                </c:pt>
                <c:pt idx="30">
                  <c:v>8.1509999999999999E-2</c:v>
                </c:pt>
                <c:pt idx="31">
                  <c:v>5.4489999999999997E-2</c:v>
                </c:pt>
                <c:pt idx="32">
                  <c:v>0.13159000000000001</c:v>
                </c:pt>
                <c:pt idx="33">
                  <c:v>5.8430000000000003E-2</c:v>
                </c:pt>
                <c:pt idx="34">
                  <c:v>6.6610000000000003E-2</c:v>
                </c:pt>
                <c:pt idx="35">
                  <c:v>7.8290000000000012E-2</c:v>
                </c:pt>
                <c:pt idx="36">
                  <c:v>5.5919999999999997E-2</c:v>
                </c:pt>
                <c:pt idx="37">
                  <c:v>3.8690000000000002E-2</c:v>
                </c:pt>
                <c:pt idx="38">
                  <c:v>7.1080000000000004E-2</c:v>
                </c:pt>
                <c:pt idx="39">
                  <c:v>4.9939999999999998E-2</c:v>
                </c:pt>
                <c:pt idx="40">
                  <c:v>0.10804</c:v>
                </c:pt>
                <c:pt idx="41">
                  <c:v>0.10793999999999999</c:v>
                </c:pt>
                <c:pt idx="42">
                  <c:v>6.6420000000000007E-2</c:v>
                </c:pt>
                <c:pt idx="43">
                  <c:v>8.7520000000000001E-2</c:v>
                </c:pt>
                <c:pt idx="44">
                  <c:v>3.585E-2</c:v>
                </c:pt>
                <c:pt idx="45">
                  <c:v>4.7070000000000001E-2</c:v>
                </c:pt>
                <c:pt idx="46">
                  <c:v>7.2139999999999996E-2</c:v>
                </c:pt>
                <c:pt idx="47">
                  <c:v>1.7100000000000001E-2</c:v>
                </c:pt>
                <c:pt idx="48">
                  <c:v>2.8660000000000001E-2</c:v>
                </c:pt>
                <c:pt idx="49">
                  <c:v>4.1770000000000002E-2</c:v>
                </c:pt>
                <c:pt idx="50">
                  <c:v>6.5549999999999997E-2</c:v>
                </c:pt>
                <c:pt idx="51">
                  <c:v>6.4879999999999993E-2</c:v>
                </c:pt>
                <c:pt idx="52">
                  <c:v>6.4769999999999994E-2</c:v>
                </c:pt>
                <c:pt idx="53">
                  <c:v>0.10292999999999999</c:v>
                </c:pt>
                <c:pt idx="54">
                  <c:v>6.4670000000000005E-2</c:v>
                </c:pt>
                <c:pt idx="55">
                  <c:v>6.0749999999999998E-2</c:v>
                </c:pt>
                <c:pt idx="56">
                  <c:v>9.9659999999999999E-2</c:v>
                </c:pt>
                <c:pt idx="57">
                  <c:v>2.6970000000000001E-2</c:v>
                </c:pt>
                <c:pt idx="58">
                  <c:v>6.4840000000000009E-2</c:v>
                </c:pt>
                <c:pt idx="59">
                  <c:v>3.5589999999999997E-2</c:v>
                </c:pt>
                <c:pt idx="60">
                  <c:v>2.4969999999999999E-2</c:v>
                </c:pt>
                <c:pt idx="61">
                  <c:v>4.5920000000000002E-2</c:v>
                </c:pt>
                <c:pt idx="62">
                  <c:v>3.61E-2</c:v>
                </c:pt>
                <c:pt idx="63">
                  <c:v>8.6499999999999994E-2</c:v>
                </c:pt>
                <c:pt idx="64">
                  <c:v>0.12443</c:v>
                </c:pt>
                <c:pt idx="65">
                  <c:v>0.11465</c:v>
                </c:pt>
                <c:pt idx="66">
                  <c:v>6.0769999999999998E-2</c:v>
                </c:pt>
                <c:pt idx="67">
                  <c:v>9.9849999999999994E-2</c:v>
                </c:pt>
                <c:pt idx="68">
                  <c:v>0.12986</c:v>
                </c:pt>
                <c:pt idx="69">
                  <c:v>4.9529999999999998E-2</c:v>
                </c:pt>
                <c:pt idx="70">
                  <c:v>9.0799999999999992E-2</c:v>
                </c:pt>
                <c:pt idx="71">
                  <c:v>4.4909999999999999E-2</c:v>
                </c:pt>
                <c:pt idx="72">
                  <c:v>5.747E-2</c:v>
                </c:pt>
                <c:pt idx="73">
                  <c:v>3.0689999999999999E-2</c:v>
                </c:pt>
                <c:pt idx="74">
                  <c:v>5.3019999999999998E-2</c:v>
                </c:pt>
                <c:pt idx="75">
                  <c:v>2.043E-2</c:v>
                </c:pt>
                <c:pt idx="76">
                  <c:v>7.7709999999999987E-2</c:v>
                </c:pt>
                <c:pt idx="77">
                  <c:v>9.289E-2</c:v>
                </c:pt>
                <c:pt idx="78">
                  <c:v>3.9940000000000003E-2</c:v>
                </c:pt>
                <c:pt idx="79">
                  <c:v>5.4739999999999997E-2</c:v>
                </c:pt>
                <c:pt idx="80">
                  <c:v>6.3719999999999999E-2</c:v>
                </c:pt>
                <c:pt idx="81">
                  <c:v>4.5710000000000001E-2</c:v>
                </c:pt>
                <c:pt idx="82">
                  <c:v>6.7080000000000001E-2</c:v>
                </c:pt>
                <c:pt idx="83">
                  <c:v>5.7860000000000002E-2</c:v>
                </c:pt>
                <c:pt idx="84">
                  <c:v>4.777E-2</c:v>
                </c:pt>
                <c:pt idx="85">
                  <c:v>3.0530000000000002E-2</c:v>
                </c:pt>
                <c:pt idx="86">
                  <c:v>3.6679999999999997E-2</c:v>
                </c:pt>
                <c:pt idx="87">
                  <c:v>0.12787000000000001</c:v>
                </c:pt>
                <c:pt idx="88">
                  <c:v>0.12484000000000001</c:v>
                </c:pt>
                <c:pt idx="89">
                  <c:v>8.0549999999999997E-2</c:v>
                </c:pt>
                <c:pt idx="90">
                  <c:v>6.6650000000000001E-2</c:v>
                </c:pt>
                <c:pt idx="91">
                  <c:v>5.8069999999999997E-2</c:v>
                </c:pt>
                <c:pt idx="92">
                  <c:v>0.11022</c:v>
                </c:pt>
                <c:pt idx="93">
                  <c:v>2.53E-2</c:v>
                </c:pt>
                <c:pt idx="94">
                  <c:v>6.2140000000000001E-2</c:v>
                </c:pt>
                <c:pt idx="95">
                  <c:v>3.3439999999999998E-2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58-4C7E-B937-9E2157A971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0">
                  <c:v>-8.4900000000000003E-2</c:v>
                </c:pt>
                <c:pt idx="1">
                  <c:v>-5.6689999999999997E-2</c:v>
                </c:pt>
                <c:pt idx="2">
                  <c:v>-2.2079999999999999E-2</c:v>
                </c:pt>
                <c:pt idx="3">
                  <c:v>-4.1930000000000002E-2</c:v>
                </c:pt>
                <c:pt idx="4">
                  <c:v>-2.2179999999999998E-2</c:v>
                </c:pt>
                <c:pt idx="5">
                  <c:v>-3.1629999999999998E-2</c:v>
                </c:pt>
                <c:pt idx="6">
                  <c:v>-4.9059999999999999E-2</c:v>
                </c:pt>
                <c:pt idx="7">
                  <c:v>-7.9030000000000003E-2</c:v>
                </c:pt>
                <c:pt idx="8">
                  <c:v>-0.10415000000000001</c:v>
                </c:pt>
                <c:pt idx="9">
                  <c:v>-9.3909999999999993E-2</c:v>
                </c:pt>
                <c:pt idx="10">
                  <c:v>-8.2299999999999998E-2</c:v>
                </c:pt>
                <c:pt idx="11">
                  <c:v>-8.0759999999999998E-2</c:v>
                </c:pt>
                <c:pt idx="12">
                  <c:v>-0.10288</c:v>
                </c:pt>
                <c:pt idx="13">
                  <c:v>-6.5030000000000004E-2</c:v>
                </c:pt>
                <c:pt idx="14">
                  <c:v>-4.6649999999999997E-2</c:v>
                </c:pt>
                <c:pt idx="15">
                  <c:v>-2.325E-2</c:v>
                </c:pt>
                <c:pt idx="16">
                  <c:v>-9.7899999999999984E-3</c:v>
                </c:pt>
                <c:pt idx="17">
                  <c:v>-1.251E-2</c:v>
                </c:pt>
                <c:pt idx="18">
                  <c:v>-4.5539999999999997E-2</c:v>
                </c:pt>
                <c:pt idx="19">
                  <c:v>-4.0500000000000001E-2</c:v>
                </c:pt>
                <c:pt idx="20">
                  <c:v>-7.418000000000001E-2</c:v>
                </c:pt>
                <c:pt idx="21">
                  <c:v>-8.1280000000000005E-2</c:v>
                </c:pt>
                <c:pt idx="22">
                  <c:v>-0.10926</c:v>
                </c:pt>
                <c:pt idx="23">
                  <c:v>-0.11655</c:v>
                </c:pt>
                <c:pt idx="24">
                  <c:v>-9.486E-2</c:v>
                </c:pt>
                <c:pt idx="25">
                  <c:v>-4.5650000000000003E-2</c:v>
                </c:pt>
                <c:pt idx="26">
                  <c:v>-3.0589999999999999E-2</c:v>
                </c:pt>
                <c:pt idx="27">
                  <c:v>-4.5899999999999986E-3</c:v>
                </c:pt>
                <c:pt idx="28">
                  <c:v>2.0699999999999998E-3</c:v>
                </c:pt>
                <c:pt idx="29">
                  <c:v>4.7099999999999998E-3</c:v>
                </c:pt>
                <c:pt idx="30">
                  <c:v>-1.2189999999999999E-2</c:v>
                </c:pt>
                <c:pt idx="31">
                  <c:v>-2.6939999999999999E-2</c:v>
                </c:pt>
                <c:pt idx="32">
                  <c:v>-6.207E-2</c:v>
                </c:pt>
                <c:pt idx="33">
                  <c:v>-6.9390000000000007E-2</c:v>
                </c:pt>
                <c:pt idx="34">
                  <c:v>-0.10453999999999999</c:v>
                </c:pt>
                <c:pt idx="35">
                  <c:v>-6.8970000000000004E-2</c:v>
                </c:pt>
                <c:pt idx="36">
                  <c:v>-7.1980000000000002E-2</c:v>
                </c:pt>
                <c:pt idx="37">
                  <c:v>-5.9959999999999999E-2</c:v>
                </c:pt>
                <c:pt idx="38">
                  <c:v>-2.164E-2</c:v>
                </c:pt>
                <c:pt idx="39">
                  <c:v>-5.0499999999999998E-3</c:v>
                </c:pt>
                <c:pt idx="40">
                  <c:v>2.33E-3</c:v>
                </c:pt>
                <c:pt idx="41">
                  <c:v>-4.0000000000000003E-5</c:v>
                </c:pt>
                <c:pt idx="42">
                  <c:v>-2.0060000000000001E-2</c:v>
                </c:pt>
                <c:pt idx="43">
                  <c:v>-5.4670000000000003E-2</c:v>
                </c:pt>
                <c:pt idx="44">
                  <c:v>-5.0139999999999997E-2</c:v>
                </c:pt>
                <c:pt idx="45">
                  <c:v>-8.1290000000000001E-2</c:v>
                </c:pt>
                <c:pt idx="46">
                  <c:v>-6.8610000000000004E-2</c:v>
                </c:pt>
                <c:pt idx="47">
                  <c:v>-6.5390000000000004E-2</c:v>
                </c:pt>
                <c:pt idx="48">
                  <c:v>-9.7459999999999991E-2</c:v>
                </c:pt>
                <c:pt idx="49">
                  <c:v>-5.7770000000000002E-2</c:v>
                </c:pt>
                <c:pt idx="50">
                  <c:v>-2.1559999999999999E-2</c:v>
                </c:pt>
                <c:pt idx="51">
                  <c:v>-2.5219999999999999E-2</c:v>
                </c:pt>
                <c:pt idx="52">
                  <c:v>-1.444E-2</c:v>
                </c:pt>
                <c:pt idx="53">
                  <c:v>-2.4E-2</c:v>
                </c:pt>
                <c:pt idx="54">
                  <c:v>-3.4189999999999998E-2</c:v>
                </c:pt>
                <c:pt idx="55">
                  <c:v>-5.0009999999999999E-2</c:v>
                </c:pt>
                <c:pt idx="56">
                  <c:v>-6.9059999999999996E-2</c:v>
                </c:pt>
                <c:pt idx="57">
                  <c:v>-6.7150000000000001E-2</c:v>
                </c:pt>
                <c:pt idx="58">
                  <c:v>-6.9760000000000003E-2</c:v>
                </c:pt>
                <c:pt idx="59">
                  <c:v>-0.1331</c:v>
                </c:pt>
                <c:pt idx="60">
                  <c:v>-8.159000000000001E-2</c:v>
                </c:pt>
                <c:pt idx="61">
                  <c:v>-5.5890000000000002E-2</c:v>
                </c:pt>
                <c:pt idx="62">
                  <c:v>-4.8550000000000003E-2</c:v>
                </c:pt>
                <c:pt idx="63">
                  <c:v>-1.145E-2</c:v>
                </c:pt>
                <c:pt idx="64">
                  <c:v>-2.3199999999999998E-2</c:v>
                </c:pt>
                <c:pt idx="65">
                  <c:v>-1.7729999999999999E-2</c:v>
                </c:pt>
                <c:pt idx="66">
                  <c:v>-2.945E-2</c:v>
                </c:pt>
                <c:pt idx="67">
                  <c:v>-6.0990000000000003E-2</c:v>
                </c:pt>
                <c:pt idx="68">
                  <c:v>-5.2389999999999999E-2</c:v>
                </c:pt>
                <c:pt idx="69">
                  <c:v>-7.9810000000000006E-2</c:v>
                </c:pt>
                <c:pt idx="70">
                  <c:v>-0.1007</c:v>
                </c:pt>
                <c:pt idx="71">
                  <c:v>-0.12272</c:v>
                </c:pt>
                <c:pt idx="72">
                  <c:v>-8.8749999999999996E-2</c:v>
                </c:pt>
                <c:pt idx="73">
                  <c:v>-3.9620000000000002E-2</c:v>
                </c:pt>
                <c:pt idx="74">
                  <c:v>-4.5560000000000003E-2</c:v>
                </c:pt>
                <c:pt idx="75">
                  <c:v>-3.6490000000000002E-2</c:v>
                </c:pt>
                <c:pt idx="76">
                  <c:v>7.6000000000000004E-4</c:v>
                </c:pt>
                <c:pt idx="77">
                  <c:v>-8.09E-3</c:v>
                </c:pt>
                <c:pt idx="78">
                  <c:v>-3.8059999999999997E-2</c:v>
                </c:pt>
                <c:pt idx="79">
                  <c:v>-4.8439999999999997E-2</c:v>
                </c:pt>
                <c:pt idx="80">
                  <c:v>-7.1529999999999996E-2</c:v>
                </c:pt>
                <c:pt idx="81">
                  <c:v>-9.3030000000000002E-2</c:v>
                </c:pt>
                <c:pt idx="82">
                  <c:v>-0.10496</c:v>
                </c:pt>
                <c:pt idx="83">
                  <c:v>-7.1809999999999999E-2</c:v>
                </c:pt>
                <c:pt idx="84">
                  <c:v>-0.10332</c:v>
                </c:pt>
                <c:pt idx="85">
                  <c:v>-3.9909999999999987E-2</c:v>
                </c:pt>
                <c:pt idx="86">
                  <c:v>-3.0259999999999999E-2</c:v>
                </c:pt>
                <c:pt idx="87">
                  <c:v>-1.1429999999999999E-2</c:v>
                </c:pt>
                <c:pt idx="88">
                  <c:v>2.1000000000000001E-4</c:v>
                </c:pt>
                <c:pt idx="89">
                  <c:v>-5.9900000000000014E-3</c:v>
                </c:pt>
                <c:pt idx="90">
                  <c:v>-2.606E-2</c:v>
                </c:pt>
                <c:pt idx="91">
                  <c:v>-6.2710000000000002E-2</c:v>
                </c:pt>
                <c:pt idx="92">
                  <c:v>-3.7159999999999999E-2</c:v>
                </c:pt>
                <c:pt idx="93">
                  <c:v>-8.9090000000000003E-2</c:v>
                </c:pt>
                <c:pt idx="94">
                  <c:v>-9.7700000000000009E-2</c:v>
                </c:pt>
                <c:pt idx="95">
                  <c:v>-7.6579999999999995E-2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58-4C7E-B937-9E2157A971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 w="28575" cap="rnd">
              <a:solidFill>
                <a:schemeClr val="accent6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0">
                  <c:v>5.3936884067796613E-2</c:v>
                </c:pt>
                <c:pt idx="1">
                  <c:v>4.6121564745762712E-2</c:v>
                </c:pt>
                <c:pt idx="2">
                  <c:v>4.6194711864406782E-2</c:v>
                </c:pt>
                <c:pt idx="3">
                  <c:v>6.0390524745762723E-2</c:v>
                </c:pt>
                <c:pt idx="4">
                  <c:v>3.057066305084746E-2</c:v>
                </c:pt>
                <c:pt idx="5">
                  <c:v>2.3405760000000001E-2</c:v>
                </c:pt>
                <c:pt idx="6">
                  <c:v>1.7222961355932209E-2</c:v>
                </c:pt>
                <c:pt idx="7">
                  <c:v>1.6543110508474571E-2</c:v>
                </c:pt>
                <c:pt idx="8">
                  <c:v>1.534485966101695E-2</c:v>
                </c:pt>
                <c:pt idx="9">
                  <c:v>1.9126983050847458E-2</c:v>
                </c:pt>
                <c:pt idx="10">
                  <c:v>2.9077627118644069E-2</c:v>
                </c:pt>
                <c:pt idx="11">
                  <c:v>3.0079061694915261E-2</c:v>
                </c:pt>
                <c:pt idx="12">
                  <c:v>4.4668067796610172E-2</c:v>
                </c:pt>
                <c:pt idx="13">
                  <c:v>4.3224016271186452E-2</c:v>
                </c:pt>
                <c:pt idx="14">
                  <c:v>6.340559186440678E-2</c:v>
                </c:pt>
                <c:pt idx="15">
                  <c:v>5.3753467118644073E-2</c:v>
                </c:pt>
                <c:pt idx="16">
                  <c:v>4.8917849491525431E-2</c:v>
                </c:pt>
                <c:pt idx="17">
                  <c:v>2.7120447457627119E-2</c:v>
                </c:pt>
                <c:pt idx="18">
                  <c:v>2.1681860338983051E-2</c:v>
                </c:pt>
                <c:pt idx="19">
                  <c:v>2.0186188474576271E-2</c:v>
                </c:pt>
                <c:pt idx="20">
                  <c:v>2.0069328813559321E-2</c:v>
                </c:pt>
                <c:pt idx="21">
                  <c:v>3.7296683389830512E-2</c:v>
                </c:pt>
                <c:pt idx="22">
                  <c:v>3.4831867118644069E-2</c:v>
                </c:pt>
                <c:pt idx="23">
                  <c:v>5.7523069830508457E-2</c:v>
                </c:pt>
                <c:pt idx="24">
                  <c:v>4.5616124745762709E-2</c:v>
                </c:pt>
                <c:pt idx="25">
                  <c:v>2.5473648813559319E-2</c:v>
                </c:pt>
                <c:pt idx="26">
                  <c:v>7.3975460338983057E-2</c:v>
                </c:pt>
                <c:pt idx="27">
                  <c:v>6.1865548474576267E-2</c:v>
                </c:pt>
                <c:pt idx="28">
                  <c:v>3.5786294237288137E-2</c:v>
                </c:pt>
                <c:pt idx="29">
                  <c:v>2.446101152542373E-2</c:v>
                </c:pt>
                <c:pt idx="30">
                  <c:v>1.5148482711864411E-2</c:v>
                </c:pt>
                <c:pt idx="31">
                  <c:v>2.063561491525424E-2</c:v>
                </c:pt>
                <c:pt idx="32">
                  <c:v>1.7801548474576271E-2</c:v>
                </c:pt>
                <c:pt idx="33">
                  <c:v>2.2380821694915249E-2</c:v>
                </c:pt>
                <c:pt idx="34">
                  <c:v>2.1837160677966101E-2</c:v>
                </c:pt>
                <c:pt idx="35">
                  <c:v>2.9549678644067792E-2</c:v>
                </c:pt>
                <c:pt idx="36">
                  <c:v>5.4533044067796611E-2</c:v>
                </c:pt>
                <c:pt idx="37">
                  <c:v>5.0523571525423722E-2</c:v>
                </c:pt>
                <c:pt idx="38">
                  <c:v>5.3607831864406777E-2</c:v>
                </c:pt>
                <c:pt idx="39">
                  <c:v>9.6112897627118637E-2</c:v>
                </c:pt>
                <c:pt idx="40">
                  <c:v>3.9723937627118643E-2</c:v>
                </c:pt>
                <c:pt idx="41">
                  <c:v>5.1148726779661008E-2</c:v>
                </c:pt>
                <c:pt idx="42">
                  <c:v>3.0330793220338981E-2</c:v>
                </c:pt>
                <c:pt idx="43">
                  <c:v>1.7512913898305081E-2</c:v>
                </c:pt>
                <c:pt idx="44">
                  <c:v>3.4029445423728807E-2</c:v>
                </c:pt>
                <c:pt idx="45">
                  <c:v>2.574910372881356E-2</c:v>
                </c:pt>
                <c:pt idx="46">
                  <c:v>3.3311153898305093E-2</c:v>
                </c:pt>
                <c:pt idx="47">
                  <c:v>5.3765328813559332E-2</c:v>
                </c:pt>
                <c:pt idx="48">
                  <c:v>3.850701559322034E-2</c:v>
                </c:pt>
                <c:pt idx="49">
                  <c:v>6.1588995254237291E-2</c:v>
                </c:pt>
                <c:pt idx="50">
                  <c:v>7.4793697627118641E-2</c:v>
                </c:pt>
                <c:pt idx="51">
                  <c:v>7.077346169491526E-2</c:v>
                </c:pt>
                <c:pt idx="52">
                  <c:v>5.6448488135593222E-2</c:v>
                </c:pt>
                <c:pt idx="53">
                  <c:v>3.9571273220338973E-2</c:v>
                </c:pt>
                <c:pt idx="54">
                  <c:v>2.0762578983050849E-2</c:v>
                </c:pt>
                <c:pt idx="55">
                  <c:v>2.1925244745762709E-2</c:v>
                </c:pt>
                <c:pt idx="56">
                  <c:v>1.766909288135593E-2</c:v>
                </c:pt>
                <c:pt idx="57">
                  <c:v>3.0332989830508479E-2</c:v>
                </c:pt>
                <c:pt idx="58">
                  <c:v>3.3589464406779658E-2</c:v>
                </c:pt>
                <c:pt idx="59">
                  <c:v>3.1705212203389829E-2</c:v>
                </c:pt>
                <c:pt idx="60">
                  <c:v>3.074770983050848E-2</c:v>
                </c:pt>
                <c:pt idx="61">
                  <c:v>2.5349101016949149E-2</c:v>
                </c:pt>
                <c:pt idx="62">
                  <c:v>5.2052631864406791E-2</c:v>
                </c:pt>
                <c:pt idx="63">
                  <c:v>3.7606844745762709E-2</c:v>
                </c:pt>
                <c:pt idx="64">
                  <c:v>3.8031010169491522E-2</c:v>
                </c:pt>
                <c:pt idx="65">
                  <c:v>4.3850489491525417E-2</c:v>
                </c:pt>
                <c:pt idx="66">
                  <c:v>3.8942383728813562E-2</c:v>
                </c:pt>
                <c:pt idx="67">
                  <c:v>2.5592705084745759E-2</c:v>
                </c:pt>
                <c:pt idx="68">
                  <c:v>2.9632271186440681E-2</c:v>
                </c:pt>
                <c:pt idx="69">
                  <c:v>2.7321437288135589E-2</c:v>
                </c:pt>
                <c:pt idx="70">
                  <c:v>2.894473220338983E-2</c:v>
                </c:pt>
                <c:pt idx="71">
                  <c:v>2.880283118644068E-2</c:v>
                </c:pt>
                <c:pt idx="72">
                  <c:v>2.9846001355932201E-2</c:v>
                </c:pt>
                <c:pt idx="73">
                  <c:v>3.3759701694915253E-2</c:v>
                </c:pt>
                <c:pt idx="74">
                  <c:v>6.2658744406779668E-2</c:v>
                </c:pt>
                <c:pt idx="75">
                  <c:v>9.1289800677966118E-2</c:v>
                </c:pt>
                <c:pt idx="76">
                  <c:v>7.5016873220338981E-2</c:v>
                </c:pt>
                <c:pt idx="77">
                  <c:v>4.5682901694915262E-2</c:v>
                </c:pt>
                <c:pt idx="78">
                  <c:v>2.7249827796610171E-2</c:v>
                </c:pt>
                <c:pt idx="79">
                  <c:v>2.382487322033899E-2</c:v>
                </c:pt>
                <c:pt idx="80">
                  <c:v>1.9094912542372881E-2</c:v>
                </c:pt>
                <c:pt idx="81">
                  <c:v>3.098999593220339E-2</c:v>
                </c:pt>
                <c:pt idx="82">
                  <c:v>3.7284162711864403E-2</c:v>
                </c:pt>
                <c:pt idx="83">
                  <c:v>4.6110142372881351E-2</c:v>
                </c:pt>
                <c:pt idx="84">
                  <c:v>4.0119107796610168E-2</c:v>
                </c:pt>
                <c:pt idx="85">
                  <c:v>3.572259254237288E-2</c:v>
                </c:pt>
                <c:pt idx="86">
                  <c:v>6.3955623050847454E-2</c:v>
                </c:pt>
                <c:pt idx="87">
                  <c:v>3.4656357966101697E-2</c:v>
                </c:pt>
                <c:pt idx="88">
                  <c:v>3.8739197288135588E-2</c:v>
                </c:pt>
                <c:pt idx="89">
                  <c:v>2.2102730847457629E-2</c:v>
                </c:pt>
                <c:pt idx="90">
                  <c:v>1.521613830508475E-2</c:v>
                </c:pt>
                <c:pt idx="91">
                  <c:v>1.5909827796610172E-2</c:v>
                </c:pt>
                <c:pt idx="92">
                  <c:v>1.3450503050847461E-2</c:v>
                </c:pt>
                <c:pt idx="93">
                  <c:v>2.2841450847457631E-2</c:v>
                </c:pt>
                <c:pt idx="94">
                  <c:v>2.2490652203389829E-2</c:v>
                </c:pt>
                <c:pt idx="95">
                  <c:v>2.7695300338983059E-2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58-4C7E-B937-9E2157A97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503648"/>
        <c:axId val="1447029184"/>
      </c:lineChart>
      <c:catAx>
        <c:axId val="1332503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7029184"/>
        <c:crosses val="autoZero"/>
        <c:auto val="1"/>
        <c:lblAlgn val="ctr"/>
        <c:lblOffset val="100"/>
        <c:noMultiLvlLbl val="0"/>
      </c:catAx>
      <c:valAx>
        <c:axId val="1447029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325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Q_season</c:v>
                </c:pt>
              </c:strCache>
            </c:strRef>
          </c:tx>
          <c:spPr>
            <a:ln w="28575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3.7969999999999997E-2</c:v>
                </c:pt>
                <c:pt idx="1">
                  <c:v>6.2770000000000006E-2</c:v>
                </c:pt>
                <c:pt idx="2">
                  <c:v>6.3530000000000003E-2</c:v>
                </c:pt>
                <c:pt idx="3">
                  <c:v>8.0370000000000011E-2</c:v>
                </c:pt>
                <c:pt idx="4">
                  <c:v>0.11279</c:v>
                </c:pt>
                <c:pt idx="5">
                  <c:v>0.10317999999999999</c:v>
                </c:pt>
                <c:pt idx="6">
                  <c:v>4.6340000000000013E-2</c:v>
                </c:pt>
                <c:pt idx="7">
                  <c:v>0.13272999999999999</c:v>
                </c:pt>
                <c:pt idx="8">
                  <c:v>6.8569999999999992E-2</c:v>
                </c:pt>
                <c:pt idx="9">
                  <c:v>5.4090000000000013E-2</c:v>
                </c:pt>
                <c:pt idx="10">
                  <c:v>8.7080000000000005E-2</c:v>
                </c:pt>
                <c:pt idx="11">
                  <c:v>9.8970000000000002E-2</c:v>
                </c:pt>
                <c:pt idx="12">
                  <c:v>4.7940000000000003E-2</c:v>
                </c:pt>
                <c:pt idx="13">
                  <c:v>2.6339999999999999E-2</c:v>
                </c:pt>
                <c:pt idx="14">
                  <c:v>3.3700000000000001E-2</c:v>
                </c:pt>
                <c:pt idx="15">
                  <c:v>3.7560000000000003E-2</c:v>
                </c:pt>
                <c:pt idx="16">
                  <c:v>5.6950000000000001E-2</c:v>
                </c:pt>
                <c:pt idx="17">
                  <c:v>6.7709999999999992E-2</c:v>
                </c:pt>
                <c:pt idx="18">
                  <c:v>6.6269999999999996E-2</c:v>
                </c:pt>
                <c:pt idx="19">
                  <c:v>7.8109999999999999E-2</c:v>
                </c:pt>
                <c:pt idx="20">
                  <c:v>3.3059999999999999E-2</c:v>
                </c:pt>
                <c:pt idx="21">
                  <c:v>9.8549999999999999E-2</c:v>
                </c:pt>
                <c:pt idx="22">
                  <c:v>5.5049999999999988E-2</c:v>
                </c:pt>
                <c:pt idx="23">
                  <c:v>4.6090000000000013E-2</c:v>
                </c:pt>
                <c:pt idx="24">
                  <c:v>4.6350000000000002E-2</c:v>
                </c:pt>
                <c:pt idx="25">
                  <c:v>7.2889999999999996E-2</c:v>
                </c:pt>
                <c:pt idx="26">
                  <c:v>7.8400000000000011E-2</c:v>
                </c:pt>
                <c:pt idx="27">
                  <c:v>6.2039999999999998E-2</c:v>
                </c:pt>
                <c:pt idx="28">
                  <c:v>0.12851000000000001</c:v>
                </c:pt>
                <c:pt idx="29">
                  <c:v>7.5170000000000001E-2</c:v>
                </c:pt>
                <c:pt idx="30">
                  <c:v>0.10446999999999999</c:v>
                </c:pt>
                <c:pt idx="31">
                  <c:v>7.9159999999999994E-2</c:v>
                </c:pt>
                <c:pt idx="32">
                  <c:v>0.10355</c:v>
                </c:pt>
                <c:pt idx="33">
                  <c:v>8.7319999999999995E-2</c:v>
                </c:pt>
                <c:pt idx="34">
                  <c:v>9.0040000000000009E-2</c:v>
                </c:pt>
                <c:pt idx="35">
                  <c:v>7.5150000000000008E-2</c:v>
                </c:pt>
                <c:pt idx="36">
                  <c:v>4.6520000000000013E-2</c:v>
                </c:pt>
                <c:pt idx="37">
                  <c:v>4.2270000000000002E-2</c:v>
                </c:pt>
                <c:pt idx="38">
                  <c:v>6.5560000000000007E-2</c:v>
                </c:pt>
                <c:pt idx="39">
                  <c:v>9.7540000000000002E-2</c:v>
                </c:pt>
                <c:pt idx="40">
                  <c:v>0.14913999999999999</c:v>
                </c:pt>
                <c:pt idx="41">
                  <c:v>7.1819999999999995E-2</c:v>
                </c:pt>
                <c:pt idx="42">
                  <c:v>0.11567</c:v>
                </c:pt>
                <c:pt idx="43">
                  <c:v>6.1600000000000002E-2</c:v>
                </c:pt>
                <c:pt idx="44">
                  <c:v>6.412000000000001E-2</c:v>
                </c:pt>
                <c:pt idx="45">
                  <c:v>7.6469999999999996E-2</c:v>
                </c:pt>
                <c:pt idx="46">
                  <c:v>4.6670000000000003E-2</c:v>
                </c:pt>
                <c:pt idx="47">
                  <c:v>2.7550000000000002E-2</c:v>
                </c:pt>
                <c:pt idx="48">
                  <c:v>2.9399999999999999E-2</c:v>
                </c:pt>
                <c:pt idx="49">
                  <c:v>5.9249999999999997E-2</c:v>
                </c:pt>
                <c:pt idx="50">
                  <c:v>7.8739999999999991E-2</c:v>
                </c:pt>
                <c:pt idx="51">
                  <c:v>0.10308</c:v>
                </c:pt>
                <c:pt idx="52">
                  <c:v>8.473E-2</c:v>
                </c:pt>
                <c:pt idx="53">
                  <c:v>8.0360000000000001E-2</c:v>
                </c:pt>
                <c:pt idx="54">
                  <c:v>3.7229999999999999E-2</c:v>
                </c:pt>
                <c:pt idx="55">
                  <c:v>7.7170000000000002E-2</c:v>
                </c:pt>
                <c:pt idx="56">
                  <c:v>8.4229999999999999E-2</c:v>
                </c:pt>
                <c:pt idx="57">
                  <c:v>4.5039999999999997E-2</c:v>
                </c:pt>
                <c:pt idx="58">
                  <c:v>5.8349999999999999E-2</c:v>
                </c:pt>
                <c:pt idx="59">
                  <c:v>6.8970000000000004E-2</c:v>
                </c:pt>
                <c:pt idx="60">
                  <c:v>4.5190000000000001E-2</c:v>
                </c:pt>
                <c:pt idx="61">
                  <c:v>5.5140000000000002E-2</c:v>
                </c:pt>
                <c:pt idx="62">
                  <c:v>0.10851</c:v>
                </c:pt>
                <c:pt idx="63">
                  <c:v>8.2060000000000008E-2</c:v>
                </c:pt>
                <c:pt idx="64">
                  <c:v>0.10496999999999999</c:v>
                </c:pt>
                <c:pt idx="65">
                  <c:v>0.12453</c:v>
                </c:pt>
                <c:pt idx="66">
                  <c:v>6.9349999999999995E-2</c:v>
                </c:pt>
                <c:pt idx="67">
                  <c:v>6.7349999999999993E-2</c:v>
                </c:pt>
                <c:pt idx="68">
                  <c:v>0.1648</c:v>
                </c:pt>
                <c:pt idx="69">
                  <c:v>0.12604000000000001</c:v>
                </c:pt>
                <c:pt idx="70">
                  <c:v>6.3049999999999995E-2</c:v>
                </c:pt>
                <c:pt idx="71">
                  <c:v>5.3019999999999998E-2</c:v>
                </c:pt>
                <c:pt idx="72">
                  <c:v>2.9329999999999998E-2</c:v>
                </c:pt>
                <c:pt idx="73">
                  <c:v>5.4390000000000001E-2</c:v>
                </c:pt>
                <c:pt idx="74">
                  <c:v>6.1530000000000001E-2</c:v>
                </c:pt>
                <c:pt idx="75">
                  <c:v>2.3810000000000001E-2</c:v>
                </c:pt>
                <c:pt idx="76">
                  <c:v>0.13718</c:v>
                </c:pt>
                <c:pt idx="77">
                  <c:v>0.11117</c:v>
                </c:pt>
                <c:pt idx="78">
                  <c:v>6.5680000000000002E-2</c:v>
                </c:pt>
                <c:pt idx="79">
                  <c:v>5.1310000000000001E-2</c:v>
                </c:pt>
                <c:pt idx="80">
                  <c:v>3.7840000000000013E-2</c:v>
                </c:pt>
                <c:pt idx="81">
                  <c:v>8.6099999999999996E-2</c:v>
                </c:pt>
                <c:pt idx="82">
                  <c:v>6.1039999999999997E-2</c:v>
                </c:pt>
                <c:pt idx="83">
                  <c:v>7.0389999999999994E-2</c:v>
                </c:pt>
                <c:pt idx="84">
                  <c:v>9.7349999999999992E-2</c:v>
                </c:pt>
                <c:pt idx="85">
                  <c:v>2.6970000000000001E-2</c:v>
                </c:pt>
                <c:pt idx="86">
                  <c:v>6.2399999999999997E-2</c:v>
                </c:pt>
                <c:pt idx="87">
                  <c:v>0.14546000000000001</c:v>
                </c:pt>
                <c:pt idx="88">
                  <c:v>0.13242999999999999</c:v>
                </c:pt>
                <c:pt idx="89">
                  <c:v>0.10791000000000001</c:v>
                </c:pt>
                <c:pt idx="90">
                  <c:v>8.2049999999999998E-2</c:v>
                </c:pt>
                <c:pt idx="91">
                  <c:v>8.6830000000000004E-2</c:v>
                </c:pt>
                <c:pt idx="92">
                  <c:v>8.2379999999999995E-2</c:v>
                </c:pt>
                <c:pt idx="93">
                  <c:v>2.9020000000000001E-2</c:v>
                </c:pt>
                <c:pt idx="94">
                  <c:v>7.3630000000000001E-2</c:v>
                </c:pt>
                <c:pt idx="95">
                  <c:v>5.9520000000000003E-2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F7-4EC8-B447-428A3F6B16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0">
                  <c:v>-6.1990000000000003E-2</c:v>
                </c:pt>
                <c:pt idx="1">
                  <c:v>-2.9219999999999999E-2</c:v>
                </c:pt>
                <c:pt idx="2">
                  <c:v>-2.1149999999999999E-2</c:v>
                </c:pt>
                <c:pt idx="3">
                  <c:v>-4.6270000000000013E-2</c:v>
                </c:pt>
                <c:pt idx="4">
                  <c:v>-2.656E-2</c:v>
                </c:pt>
                <c:pt idx="5">
                  <c:v>-6.9889999999999994E-2</c:v>
                </c:pt>
                <c:pt idx="6">
                  <c:v>-0.10409</c:v>
                </c:pt>
                <c:pt idx="7">
                  <c:v>-0.14180999999999999</c:v>
                </c:pt>
                <c:pt idx="8">
                  <c:v>-0.18451000000000001</c:v>
                </c:pt>
                <c:pt idx="9">
                  <c:v>-0.18104999999999999</c:v>
                </c:pt>
                <c:pt idx="10">
                  <c:v>-0.12134</c:v>
                </c:pt>
                <c:pt idx="11">
                  <c:v>-7.7120000000000008E-2</c:v>
                </c:pt>
                <c:pt idx="12">
                  <c:v>-6.0499999999999998E-2</c:v>
                </c:pt>
                <c:pt idx="13">
                  <c:v>-2.9020000000000001E-2</c:v>
                </c:pt>
                <c:pt idx="14">
                  <c:v>-2.5420000000000002E-2</c:v>
                </c:pt>
                <c:pt idx="15">
                  <c:v>-1.328E-2</c:v>
                </c:pt>
                <c:pt idx="16">
                  <c:v>-3.2419999999999997E-2</c:v>
                </c:pt>
                <c:pt idx="17">
                  <c:v>-3.168E-2</c:v>
                </c:pt>
                <c:pt idx="18">
                  <c:v>-9.1670000000000001E-2</c:v>
                </c:pt>
                <c:pt idx="19">
                  <c:v>-9.9680000000000005E-2</c:v>
                </c:pt>
                <c:pt idx="20">
                  <c:v>-0.15437000000000001</c:v>
                </c:pt>
                <c:pt idx="21">
                  <c:v>-0.18168000000000001</c:v>
                </c:pt>
                <c:pt idx="22">
                  <c:v>-0.18401999999999999</c:v>
                </c:pt>
                <c:pt idx="23">
                  <c:v>-7.8709999999999988E-2</c:v>
                </c:pt>
                <c:pt idx="24">
                  <c:v>-3.9579999999999997E-2</c:v>
                </c:pt>
                <c:pt idx="25">
                  <c:v>-1.2160000000000001E-2</c:v>
                </c:pt>
                <c:pt idx="26">
                  <c:v>-1.2970000000000001E-2</c:v>
                </c:pt>
                <c:pt idx="27">
                  <c:v>-1.23E-3</c:v>
                </c:pt>
                <c:pt idx="28">
                  <c:v>2.7699999999999999E-3</c:v>
                </c:pt>
                <c:pt idx="29">
                  <c:v>-1.269E-2</c:v>
                </c:pt>
                <c:pt idx="30">
                  <c:v>-8.498E-2</c:v>
                </c:pt>
                <c:pt idx="31">
                  <c:v>-8.899E-2</c:v>
                </c:pt>
                <c:pt idx="32">
                  <c:v>-0.13321</c:v>
                </c:pt>
                <c:pt idx="33">
                  <c:v>-0.16986999999999999</c:v>
                </c:pt>
                <c:pt idx="34">
                  <c:v>-0.17623</c:v>
                </c:pt>
                <c:pt idx="35">
                  <c:v>-6.5569999999999989E-2</c:v>
                </c:pt>
                <c:pt idx="36">
                  <c:v>-4.2950000000000002E-2</c:v>
                </c:pt>
                <c:pt idx="37">
                  <c:v>-1.5299999999999999E-2</c:v>
                </c:pt>
                <c:pt idx="38">
                  <c:v>-1.0410000000000001E-2</c:v>
                </c:pt>
                <c:pt idx="39">
                  <c:v>-1.2E-4</c:v>
                </c:pt>
                <c:pt idx="40">
                  <c:v>-2.8600000000000001E-3</c:v>
                </c:pt>
                <c:pt idx="41">
                  <c:v>-2.215E-2</c:v>
                </c:pt>
                <c:pt idx="42">
                  <c:v>-6.0519999999999997E-2</c:v>
                </c:pt>
                <c:pt idx="43">
                  <c:v>-0.11169</c:v>
                </c:pt>
                <c:pt idx="44">
                  <c:v>-0.12046</c:v>
                </c:pt>
                <c:pt idx="45">
                  <c:v>-0.19323000000000001</c:v>
                </c:pt>
                <c:pt idx="46">
                  <c:v>-0.12291000000000001</c:v>
                </c:pt>
                <c:pt idx="47">
                  <c:v>-7.0970000000000005E-2</c:v>
                </c:pt>
                <c:pt idx="48">
                  <c:v>-8.3809999999999996E-2</c:v>
                </c:pt>
                <c:pt idx="49">
                  <c:v>-3.04E-2</c:v>
                </c:pt>
                <c:pt idx="50">
                  <c:v>-1.3220000000000001E-2</c:v>
                </c:pt>
                <c:pt idx="51">
                  <c:v>-3.1019999999999999E-2</c:v>
                </c:pt>
                <c:pt idx="52">
                  <c:v>-2.443E-2</c:v>
                </c:pt>
                <c:pt idx="53">
                  <c:v>-6.0069999999999998E-2</c:v>
                </c:pt>
                <c:pt idx="54">
                  <c:v>-7.5170000000000001E-2</c:v>
                </c:pt>
                <c:pt idx="55">
                  <c:v>-0.11527</c:v>
                </c:pt>
                <c:pt idx="56">
                  <c:v>-0.15883</c:v>
                </c:pt>
                <c:pt idx="57">
                  <c:v>-0.18497</c:v>
                </c:pt>
                <c:pt idx="58">
                  <c:v>-0.14802000000000001</c:v>
                </c:pt>
                <c:pt idx="59">
                  <c:v>-0.12725</c:v>
                </c:pt>
                <c:pt idx="60">
                  <c:v>-3.8249999999999999E-2</c:v>
                </c:pt>
                <c:pt idx="61">
                  <c:v>-2.6450000000000001E-2</c:v>
                </c:pt>
                <c:pt idx="62">
                  <c:v>-3.7280000000000001E-2</c:v>
                </c:pt>
                <c:pt idx="63">
                  <c:v>-5.6100000000000004E-3</c:v>
                </c:pt>
                <c:pt idx="64">
                  <c:v>-2.9760000000000002E-2</c:v>
                </c:pt>
                <c:pt idx="65">
                  <c:v>-5.2380000000000003E-2</c:v>
                </c:pt>
                <c:pt idx="66">
                  <c:v>-7.893E-2</c:v>
                </c:pt>
                <c:pt idx="67">
                  <c:v>-0.13159999999999999</c:v>
                </c:pt>
                <c:pt idx="68">
                  <c:v>-0.12728999999999999</c:v>
                </c:pt>
                <c:pt idx="69">
                  <c:v>-0.18861</c:v>
                </c:pt>
                <c:pt idx="70">
                  <c:v>-0.16123999999999999</c:v>
                </c:pt>
                <c:pt idx="71">
                  <c:v>-0.11347</c:v>
                </c:pt>
                <c:pt idx="72">
                  <c:v>-2.828E-2</c:v>
                </c:pt>
                <c:pt idx="73">
                  <c:v>-9.8300000000000002E-3</c:v>
                </c:pt>
                <c:pt idx="74">
                  <c:v>-1.9640000000000001E-2</c:v>
                </c:pt>
                <c:pt idx="75">
                  <c:v>-1.533E-2</c:v>
                </c:pt>
                <c:pt idx="76">
                  <c:v>-1.2600000000000001E-3</c:v>
                </c:pt>
                <c:pt idx="77">
                  <c:v>-3.5110000000000002E-2</c:v>
                </c:pt>
                <c:pt idx="78">
                  <c:v>-8.7770000000000001E-2</c:v>
                </c:pt>
                <c:pt idx="79">
                  <c:v>-0.10373</c:v>
                </c:pt>
                <c:pt idx="80">
                  <c:v>-0.14477999999999999</c:v>
                </c:pt>
                <c:pt idx="81">
                  <c:v>-0.22092000000000001</c:v>
                </c:pt>
                <c:pt idx="82">
                  <c:v>-0.15587999999999999</c:v>
                </c:pt>
                <c:pt idx="83">
                  <c:v>-6.1609999999999998E-2</c:v>
                </c:pt>
                <c:pt idx="84">
                  <c:v>-5.9470000000000002E-2</c:v>
                </c:pt>
                <c:pt idx="85">
                  <c:v>-1.9290000000000002E-2</c:v>
                </c:pt>
                <c:pt idx="86">
                  <c:v>-1.4619999999999999E-2</c:v>
                </c:pt>
                <c:pt idx="87">
                  <c:v>-2.33E-3</c:v>
                </c:pt>
                <c:pt idx="88">
                  <c:v>-4.7599999999999986E-3</c:v>
                </c:pt>
                <c:pt idx="89">
                  <c:v>-3.1009999999999999E-2</c:v>
                </c:pt>
                <c:pt idx="90">
                  <c:v>-7.2239999999999999E-2</c:v>
                </c:pt>
                <c:pt idx="91">
                  <c:v>-0.12678</c:v>
                </c:pt>
                <c:pt idx="92">
                  <c:v>-0.11948</c:v>
                </c:pt>
                <c:pt idx="93">
                  <c:v>-0.19636000000000001</c:v>
                </c:pt>
                <c:pt idx="94">
                  <c:v>-0.16492999999999999</c:v>
                </c:pt>
                <c:pt idx="95">
                  <c:v>-7.9939999999999997E-2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F7-4EC8-B447-428A3F6B16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 w="28575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0">
                  <c:v>4.5208715953307388E-2</c:v>
                </c:pt>
                <c:pt idx="1">
                  <c:v>0.1311733540856031</c:v>
                </c:pt>
                <c:pt idx="2">
                  <c:v>0.11093054007782099</c:v>
                </c:pt>
                <c:pt idx="3">
                  <c:v>0.1594231284046693</c:v>
                </c:pt>
                <c:pt idx="4">
                  <c:v>0.1174680280155642</c:v>
                </c:pt>
                <c:pt idx="5">
                  <c:v>3.4745911284046693E-2</c:v>
                </c:pt>
                <c:pt idx="6">
                  <c:v>1.373457431906615E-2</c:v>
                </c:pt>
                <c:pt idx="7">
                  <c:v>1.150969027237354E-2</c:v>
                </c:pt>
                <c:pt idx="8">
                  <c:v>1.1022555642023349E-2</c:v>
                </c:pt>
                <c:pt idx="9">
                  <c:v>1.072805603112841E-2</c:v>
                </c:pt>
                <c:pt idx="10">
                  <c:v>2.6810558754863809E-2</c:v>
                </c:pt>
                <c:pt idx="11">
                  <c:v>4.6161805447470818E-2</c:v>
                </c:pt>
                <c:pt idx="12">
                  <c:v>4.3162347081712057E-2</c:v>
                </c:pt>
                <c:pt idx="13">
                  <c:v>3.4509908171206229E-2</c:v>
                </c:pt>
                <c:pt idx="14">
                  <c:v>0.14010314708171209</c:v>
                </c:pt>
                <c:pt idx="15">
                  <c:v>9.5013441245136193E-2</c:v>
                </c:pt>
                <c:pt idx="16">
                  <c:v>0.13182690116731521</c:v>
                </c:pt>
                <c:pt idx="17">
                  <c:v>6.4184778210116727E-2</c:v>
                </c:pt>
                <c:pt idx="18">
                  <c:v>8.1438219455252925E-2</c:v>
                </c:pt>
                <c:pt idx="19">
                  <c:v>4.3106876264591441E-2</c:v>
                </c:pt>
                <c:pt idx="20">
                  <c:v>5.1546508949416342E-2</c:v>
                </c:pt>
                <c:pt idx="21">
                  <c:v>4.7754322178988333E-2</c:v>
                </c:pt>
                <c:pt idx="22">
                  <c:v>8.3607632684824906E-2</c:v>
                </c:pt>
                <c:pt idx="23">
                  <c:v>0.1265168311284047</c:v>
                </c:pt>
                <c:pt idx="24">
                  <c:v>7.5295078599221785E-2</c:v>
                </c:pt>
                <c:pt idx="25">
                  <c:v>6.0307872373540863E-2</c:v>
                </c:pt>
                <c:pt idx="26">
                  <c:v>0.15637425058365759</c:v>
                </c:pt>
                <c:pt idx="27">
                  <c:v>8.7218278599221793E-2</c:v>
                </c:pt>
                <c:pt idx="28">
                  <c:v>0.15193759377431909</c:v>
                </c:pt>
                <c:pt idx="29">
                  <c:v>0.1133359564202335</c:v>
                </c:pt>
                <c:pt idx="30">
                  <c:v>3.1765615564202328E-2</c:v>
                </c:pt>
                <c:pt idx="31">
                  <c:v>4.0803324513618677E-2</c:v>
                </c:pt>
                <c:pt idx="32">
                  <c:v>4.7731125291828803E-2</c:v>
                </c:pt>
                <c:pt idx="33">
                  <c:v>1.817526536964981E-2</c:v>
                </c:pt>
                <c:pt idx="34">
                  <c:v>6.0353257587548642E-2</c:v>
                </c:pt>
                <c:pt idx="35">
                  <c:v>0.1044928996108949</c:v>
                </c:pt>
                <c:pt idx="36">
                  <c:v>0.28320676108949422</c:v>
                </c:pt>
                <c:pt idx="37">
                  <c:v>0.15270712529182881</c:v>
                </c:pt>
                <c:pt idx="38">
                  <c:v>9.0721008560311289E-2</c:v>
                </c:pt>
                <c:pt idx="39">
                  <c:v>0.15213527159533069</c:v>
                </c:pt>
                <c:pt idx="40">
                  <c:v>3.9920834241245137E-2</c:v>
                </c:pt>
                <c:pt idx="41">
                  <c:v>1.9293758754863811E-2</c:v>
                </c:pt>
                <c:pt idx="42">
                  <c:v>2.389279377431907E-2</c:v>
                </c:pt>
                <c:pt idx="43">
                  <c:v>1.591306459143969E-2</c:v>
                </c:pt>
                <c:pt idx="44">
                  <c:v>3.0649139299610891E-2</c:v>
                </c:pt>
                <c:pt idx="45">
                  <c:v>2.845854630350195E-2</c:v>
                </c:pt>
                <c:pt idx="46">
                  <c:v>5.7578708171206229E-2</c:v>
                </c:pt>
                <c:pt idx="47">
                  <c:v>7.9590536964980543E-2</c:v>
                </c:pt>
                <c:pt idx="48">
                  <c:v>0.14746160311284051</c:v>
                </c:pt>
                <c:pt idx="49">
                  <c:v>0.12308671750972761</c:v>
                </c:pt>
                <c:pt idx="50">
                  <c:v>9.4897456809338518E-2</c:v>
                </c:pt>
                <c:pt idx="51">
                  <c:v>6.1225662256809331E-2</c:v>
                </c:pt>
                <c:pt idx="52">
                  <c:v>9.8179312062256816E-2</c:v>
                </c:pt>
                <c:pt idx="53">
                  <c:v>6.4028451361867703E-2</c:v>
                </c:pt>
                <c:pt idx="54">
                  <c:v>6.5881176653696499E-2</c:v>
                </c:pt>
                <c:pt idx="55">
                  <c:v>2.2782368871595331E-2</c:v>
                </c:pt>
                <c:pt idx="56">
                  <c:v>3.3846275486381319E-2</c:v>
                </c:pt>
                <c:pt idx="57">
                  <c:v>0.1166591626459144</c:v>
                </c:pt>
                <c:pt idx="58">
                  <c:v>8.9565198443579769E-2</c:v>
                </c:pt>
                <c:pt idx="59">
                  <c:v>0.17429939299610889</c:v>
                </c:pt>
                <c:pt idx="60">
                  <c:v>0.22872937587548639</c:v>
                </c:pt>
                <c:pt idx="61">
                  <c:v>3.1014238132295719E-2</c:v>
                </c:pt>
                <c:pt idx="62">
                  <c:v>0.21149509727626459</c:v>
                </c:pt>
                <c:pt idx="63">
                  <c:v>0.1045887128404669</c:v>
                </c:pt>
                <c:pt idx="64">
                  <c:v>4.6244507392996112E-2</c:v>
                </c:pt>
                <c:pt idx="65">
                  <c:v>1.8874197665369651E-2</c:v>
                </c:pt>
                <c:pt idx="66">
                  <c:v>1.142597976653697E-2</c:v>
                </c:pt>
                <c:pt idx="67">
                  <c:v>8.4354975875486377E-2</c:v>
                </c:pt>
                <c:pt idx="68">
                  <c:v>2.09508233463035E-2</c:v>
                </c:pt>
                <c:pt idx="69">
                  <c:v>1.4363915953307389E-2</c:v>
                </c:pt>
                <c:pt idx="70">
                  <c:v>6.131138988326848E-2</c:v>
                </c:pt>
                <c:pt idx="71">
                  <c:v>0.15227848715953299</c:v>
                </c:pt>
                <c:pt idx="72">
                  <c:v>0.12931457743190661</c:v>
                </c:pt>
                <c:pt idx="73">
                  <c:v>0.22166541945525289</c:v>
                </c:pt>
                <c:pt idx="74">
                  <c:v>0.25044872217898828</c:v>
                </c:pt>
                <c:pt idx="75">
                  <c:v>0.1298612171206226</c:v>
                </c:pt>
                <c:pt idx="76">
                  <c:v>6.2843392996108943E-2</c:v>
                </c:pt>
                <c:pt idx="77">
                  <c:v>6.6199881712062258E-2</c:v>
                </c:pt>
                <c:pt idx="78">
                  <c:v>6.4149478599221793E-2</c:v>
                </c:pt>
                <c:pt idx="79">
                  <c:v>2.0498988326848249E-2</c:v>
                </c:pt>
                <c:pt idx="80">
                  <c:v>2.9898770428015569E-2</c:v>
                </c:pt>
                <c:pt idx="81">
                  <c:v>2.2316414007782101E-2</c:v>
                </c:pt>
                <c:pt idx="82">
                  <c:v>5.3511184435797672E-2</c:v>
                </c:pt>
                <c:pt idx="83">
                  <c:v>0.15512565291828789</c:v>
                </c:pt>
                <c:pt idx="84">
                  <c:v>4.6230387548638133E-2</c:v>
                </c:pt>
                <c:pt idx="85">
                  <c:v>0.1896093385214008</c:v>
                </c:pt>
                <c:pt idx="86">
                  <c:v>0.19659160155642019</c:v>
                </c:pt>
                <c:pt idx="87">
                  <c:v>0.12570494007782099</c:v>
                </c:pt>
                <c:pt idx="88">
                  <c:v>6.7765167315175096E-2</c:v>
                </c:pt>
                <c:pt idx="89">
                  <c:v>4.9683698054474708E-2</c:v>
                </c:pt>
                <c:pt idx="90">
                  <c:v>2.5382437354085598E-2</c:v>
                </c:pt>
                <c:pt idx="91">
                  <c:v>3.039094785992218E-2</c:v>
                </c:pt>
                <c:pt idx="92">
                  <c:v>1.619445291828794E-2</c:v>
                </c:pt>
                <c:pt idx="93">
                  <c:v>3.3548750194552529E-2</c:v>
                </c:pt>
                <c:pt idx="94">
                  <c:v>2.9097973540856029E-2</c:v>
                </c:pt>
                <c:pt idx="95">
                  <c:v>6.7556395330739302E-2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F7-4EC8-B447-428A3F6B1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503648"/>
        <c:axId val="1447029184"/>
      </c:lineChart>
      <c:catAx>
        <c:axId val="1332503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7029184"/>
        <c:crosses val="autoZero"/>
        <c:auto val="1"/>
        <c:lblAlgn val="ctr"/>
        <c:lblOffset val="100"/>
        <c:noMultiLvlLbl val="0"/>
      </c:catAx>
      <c:valAx>
        <c:axId val="1447029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325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Q_season</c:v>
                </c:pt>
              </c:strCache>
            </c:strRef>
          </c:tx>
          <c:spPr>
            <a:ln w="28575" cap="rnd">
              <a:solidFill>
                <a:schemeClr val="accent2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6.1080000000000002E-2</c:v>
                </c:pt>
                <c:pt idx="1">
                  <c:v>6.3960000000000003E-2</c:v>
                </c:pt>
                <c:pt idx="2">
                  <c:v>6.0720000000000003E-2</c:v>
                </c:pt>
                <c:pt idx="3">
                  <c:v>7.0809999999999998E-2</c:v>
                </c:pt>
                <c:pt idx="4">
                  <c:v>0.10173</c:v>
                </c:pt>
                <c:pt idx="5">
                  <c:v>8.208E-2</c:v>
                </c:pt>
                <c:pt idx="6">
                  <c:v>7.1690000000000004E-2</c:v>
                </c:pt>
                <c:pt idx="7">
                  <c:v>3.8830000000000003E-2</c:v>
                </c:pt>
                <c:pt idx="8">
                  <c:v>6.9069999999999993E-2</c:v>
                </c:pt>
                <c:pt idx="9">
                  <c:v>4.122E-2</c:v>
                </c:pt>
                <c:pt idx="10">
                  <c:v>0.10604</c:v>
                </c:pt>
                <c:pt idx="11">
                  <c:v>9.0590000000000004E-2</c:v>
                </c:pt>
                <c:pt idx="12">
                  <c:v>5.9589999999999997E-2</c:v>
                </c:pt>
                <c:pt idx="13">
                  <c:v>5.0990000000000001E-2</c:v>
                </c:pt>
                <c:pt idx="14">
                  <c:v>4.5560000000000003E-2</c:v>
                </c:pt>
                <c:pt idx="15">
                  <c:v>2.3560000000000001E-2</c:v>
                </c:pt>
                <c:pt idx="16">
                  <c:v>3.585E-2</c:v>
                </c:pt>
                <c:pt idx="17">
                  <c:v>3.8979999999999987E-2</c:v>
                </c:pt>
                <c:pt idx="18">
                  <c:v>9.326000000000001E-2</c:v>
                </c:pt>
                <c:pt idx="19">
                  <c:v>8.4839999999999999E-2</c:v>
                </c:pt>
                <c:pt idx="20">
                  <c:v>3.857E-2</c:v>
                </c:pt>
                <c:pt idx="21">
                  <c:v>0.10319</c:v>
                </c:pt>
                <c:pt idx="22">
                  <c:v>6.9610000000000005E-2</c:v>
                </c:pt>
                <c:pt idx="23">
                  <c:v>7.4029999999999999E-2</c:v>
                </c:pt>
                <c:pt idx="24">
                  <c:v>6.3939999999999997E-2</c:v>
                </c:pt>
                <c:pt idx="25">
                  <c:v>7.5730000000000006E-2</c:v>
                </c:pt>
                <c:pt idx="26">
                  <c:v>9.3310000000000004E-2</c:v>
                </c:pt>
                <c:pt idx="27">
                  <c:v>5.2299999999999999E-2</c:v>
                </c:pt>
                <c:pt idx="28">
                  <c:v>0.1195</c:v>
                </c:pt>
                <c:pt idx="29">
                  <c:v>5.0500000000000003E-2</c:v>
                </c:pt>
                <c:pt idx="30">
                  <c:v>8.2200000000000009E-2</c:v>
                </c:pt>
                <c:pt idx="31">
                  <c:v>3.8649999999999997E-2</c:v>
                </c:pt>
                <c:pt idx="32">
                  <c:v>9.3180000000000013E-2</c:v>
                </c:pt>
                <c:pt idx="33">
                  <c:v>7.3569999999999997E-2</c:v>
                </c:pt>
                <c:pt idx="34">
                  <c:v>8.0019999999999994E-2</c:v>
                </c:pt>
                <c:pt idx="35">
                  <c:v>0.12016</c:v>
                </c:pt>
                <c:pt idx="36">
                  <c:v>5.8939999999999999E-2</c:v>
                </c:pt>
                <c:pt idx="37">
                  <c:v>6.0330000000000002E-2</c:v>
                </c:pt>
                <c:pt idx="38">
                  <c:v>7.671E-2</c:v>
                </c:pt>
                <c:pt idx="39">
                  <c:v>8.5089999999999999E-2</c:v>
                </c:pt>
                <c:pt idx="40">
                  <c:v>0.14138000000000001</c:v>
                </c:pt>
                <c:pt idx="41">
                  <c:v>6.8049999999999999E-2</c:v>
                </c:pt>
                <c:pt idx="42">
                  <c:v>7.5170000000000001E-2</c:v>
                </c:pt>
                <c:pt idx="43">
                  <c:v>9.1159999999999991E-2</c:v>
                </c:pt>
                <c:pt idx="44">
                  <c:v>5.2600000000000001E-2</c:v>
                </c:pt>
                <c:pt idx="45">
                  <c:v>0.11076</c:v>
                </c:pt>
                <c:pt idx="46">
                  <c:v>5.6989999999999999E-2</c:v>
                </c:pt>
                <c:pt idx="47">
                  <c:v>2.257E-2</c:v>
                </c:pt>
                <c:pt idx="48">
                  <c:v>2.945E-2</c:v>
                </c:pt>
                <c:pt idx="49">
                  <c:v>6.1310000000000003E-2</c:v>
                </c:pt>
                <c:pt idx="50">
                  <c:v>6.9769999999999999E-2</c:v>
                </c:pt>
                <c:pt idx="51">
                  <c:v>9.3010000000000009E-2</c:v>
                </c:pt>
                <c:pt idx="52">
                  <c:v>6.5269999999999995E-2</c:v>
                </c:pt>
                <c:pt idx="53">
                  <c:v>9.2540000000000011E-2</c:v>
                </c:pt>
                <c:pt idx="54">
                  <c:v>6.9540000000000005E-2</c:v>
                </c:pt>
                <c:pt idx="55">
                  <c:v>5.2130000000000003E-2</c:v>
                </c:pt>
                <c:pt idx="56">
                  <c:v>7.1669999999999998E-2</c:v>
                </c:pt>
                <c:pt idx="57">
                  <c:v>3.1919999999999997E-2</c:v>
                </c:pt>
                <c:pt idx="58">
                  <c:v>5.8810000000000001E-2</c:v>
                </c:pt>
                <c:pt idx="59">
                  <c:v>9.8500000000000004E-2</c:v>
                </c:pt>
                <c:pt idx="60">
                  <c:v>5.6060000000000013E-2</c:v>
                </c:pt>
                <c:pt idx="61">
                  <c:v>6.232E-2</c:v>
                </c:pt>
                <c:pt idx="62">
                  <c:v>8.1519999999999995E-2</c:v>
                </c:pt>
                <c:pt idx="63">
                  <c:v>9.1379999999999989E-2</c:v>
                </c:pt>
                <c:pt idx="64">
                  <c:v>0.12275</c:v>
                </c:pt>
                <c:pt idx="65">
                  <c:v>7.4630000000000002E-2</c:v>
                </c:pt>
                <c:pt idx="66">
                  <c:v>0.12445000000000001</c:v>
                </c:pt>
                <c:pt idx="67">
                  <c:v>4.9669999999999999E-2</c:v>
                </c:pt>
                <c:pt idx="68">
                  <c:v>0.14726</c:v>
                </c:pt>
                <c:pt idx="69">
                  <c:v>0.10383000000000001</c:v>
                </c:pt>
                <c:pt idx="70">
                  <c:v>9.4579999999999997E-2</c:v>
                </c:pt>
                <c:pt idx="71">
                  <c:v>5.2840000000000012E-2</c:v>
                </c:pt>
                <c:pt idx="72">
                  <c:v>5.457E-2</c:v>
                </c:pt>
                <c:pt idx="73">
                  <c:v>6.4239999999999992E-2</c:v>
                </c:pt>
                <c:pt idx="74">
                  <c:v>2.8410000000000001E-2</c:v>
                </c:pt>
                <c:pt idx="75">
                  <c:v>3.0269999999999998E-2</c:v>
                </c:pt>
                <c:pt idx="76">
                  <c:v>8.7430000000000008E-2</c:v>
                </c:pt>
                <c:pt idx="77">
                  <c:v>5.8639999999999998E-2</c:v>
                </c:pt>
                <c:pt idx="78">
                  <c:v>5.5350000000000003E-2</c:v>
                </c:pt>
                <c:pt idx="79">
                  <c:v>5.9889999999999999E-2</c:v>
                </c:pt>
                <c:pt idx="80">
                  <c:v>7.9379999999999992E-2</c:v>
                </c:pt>
                <c:pt idx="81">
                  <c:v>0.10412</c:v>
                </c:pt>
                <c:pt idx="82">
                  <c:v>7.0540000000000005E-2</c:v>
                </c:pt>
                <c:pt idx="83">
                  <c:v>8.4690000000000001E-2</c:v>
                </c:pt>
                <c:pt idx="84">
                  <c:v>0.11355999999999999</c:v>
                </c:pt>
                <c:pt idx="85">
                  <c:v>4.1860000000000001E-2</c:v>
                </c:pt>
                <c:pt idx="86">
                  <c:v>8.4860000000000005E-2</c:v>
                </c:pt>
                <c:pt idx="87">
                  <c:v>7.6840000000000006E-2</c:v>
                </c:pt>
                <c:pt idx="88">
                  <c:v>0.11674</c:v>
                </c:pt>
                <c:pt idx="89">
                  <c:v>0.11836000000000001</c:v>
                </c:pt>
                <c:pt idx="90">
                  <c:v>0.14745</c:v>
                </c:pt>
                <c:pt idx="91">
                  <c:v>4.6859999999999999E-2</c:v>
                </c:pt>
                <c:pt idx="92">
                  <c:v>6.9580000000000003E-2</c:v>
                </c:pt>
                <c:pt idx="93">
                  <c:v>1.9769999999999999E-2</c:v>
                </c:pt>
                <c:pt idx="94">
                  <c:v>6.7879999999999996E-2</c:v>
                </c:pt>
                <c:pt idx="95">
                  <c:v>6.3770000000000007E-2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4-4B25-BEAA-41AC1EA8CB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0">
                  <c:v>-9.2739999999999989E-2</c:v>
                </c:pt>
                <c:pt idx="1">
                  <c:v>-6.5759999999999999E-2</c:v>
                </c:pt>
                <c:pt idx="2">
                  <c:v>-4.3499999999999997E-2</c:v>
                </c:pt>
                <c:pt idx="3">
                  <c:v>-5.0340000000000003E-2</c:v>
                </c:pt>
                <c:pt idx="4">
                  <c:v>-1.2919999999999999E-2</c:v>
                </c:pt>
                <c:pt idx="5">
                  <c:v>-4.3860000000000003E-2</c:v>
                </c:pt>
                <c:pt idx="6">
                  <c:v>-6.6869999999999999E-2</c:v>
                </c:pt>
                <c:pt idx="7">
                  <c:v>-8.6760000000000004E-2</c:v>
                </c:pt>
                <c:pt idx="8">
                  <c:v>-9.7689999999999999E-2</c:v>
                </c:pt>
                <c:pt idx="9">
                  <c:v>-7.467E-2</c:v>
                </c:pt>
                <c:pt idx="10">
                  <c:v>-9.6319999999999989E-2</c:v>
                </c:pt>
                <c:pt idx="11">
                  <c:v>-9.0709999999999999E-2</c:v>
                </c:pt>
                <c:pt idx="12">
                  <c:v>-0.10324</c:v>
                </c:pt>
                <c:pt idx="13">
                  <c:v>-7.6730000000000007E-2</c:v>
                </c:pt>
                <c:pt idx="14">
                  <c:v>-4.5109999999999997E-2</c:v>
                </c:pt>
                <c:pt idx="15">
                  <c:v>-2.5020000000000001E-2</c:v>
                </c:pt>
                <c:pt idx="16">
                  <c:v>-2.613E-2</c:v>
                </c:pt>
                <c:pt idx="17">
                  <c:v>-2.0619999999999999E-2</c:v>
                </c:pt>
                <c:pt idx="18">
                  <c:v>-5.7419999999999999E-2</c:v>
                </c:pt>
                <c:pt idx="19">
                  <c:v>-6.1990000000000003E-2</c:v>
                </c:pt>
                <c:pt idx="20">
                  <c:v>-8.8389999999999996E-2</c:v>
                </c:pt>
                <c:pt idx="21">
                  <c:v>-7.8420000000000004E-2</c:v>
                </c:pt>
                <c:pt idx="22">
                  <c:v>-0.11212</c:v>
                </c:pt>
                <c:pt idx="23">
                  <c:v>-0.10936999999999999</c:v>
                </c:pt>
                <c:pt idx="24">
                  <c:v>-0.11097</c:v>
                </c:pt>
                <c:pt idx="25">
                  <c:v>-4.99E-2</c:v>
                </c:pt>
                <c:pt idx="26">
                  <c:v>-4.2500000000000003E-2</c:v>
                </c:pt>
                <c:pt idx="27">
                  <c:v>-6.4900000000000001E-3</c:v>
                </c:pt>
                <c:pt idx="28">
                  <c:v>2.8900000000000002E-3</c:v>
                </c:pt>
                <c:pt idx="29">
                  <c:v>2.8500000000000001E-3</c:v>
                </c:pt>
                <c:pt idx="30">
                  <c:v>-3.533E-2</c:v>
                </c:pt>
                <c:pt idx="31">
                  <c:v>-5.289E-2</c:v>
                </c:pt>
                <c:pt idx="32">
                  <c:v>-6.9860000000000005E-2</c:v>
                </c:pt>
                <c:pt idx="33">
                  <c:v>-7.1930000000000008E-2</c:v>
                </c:pt>
                <c:pt idx="34">
                  <c:v>-0.11013000000000001</c:v>
                </c:pt>
                <c:pt idx="35">
                  <c:v>-7.6560000000000003E-2</c:v>
                </c:pt>
                <c:pt idx="36">
                  <c:v>-0.11316</c:v>
                </c:pt>
                <c:pt idx="37">
                  <c:v>-7.0120000000000002E-2</c:v>
                </c:pt>
                <c:pt idx="38">
                  <c:v>-2.9559999999999999E-2</c:v>
                </c:pt>
                <c:pt idx="39">
                  <c:v>-4.7099999999999998E-3</c:v>
                </c:pt>
                <c:pt idx="40">
                  <c:v>3.0799999999999998E-3</c:v>
                </c:pt>
                <c:pt idx="41">
                  <c:v>2.4599999999999999E-3</c:v>
                </c:pt>
                <c:pt idx="42">
                  <c:v>-2.1000000000000001E-2</c:v>
                </c:pt>
                <c:pt idx="43">
                  <c:v>-6.0449999999999997E-2</c:v>
                </c:pt>
                <c:pt idx="44">
                  <c:v>-7.0209999999999995E-2</c:v>
                </c:pt>
                <c:pt idx="45">
                  <c:v>-0.10163</c:v>
                </c:pt>
                <c:pt idx="46">
                  <c:v>-5.8229999999999997E-2</c:v>
                </c:pt>
                <c:pt idx="47">
                  <c:v>-5.2490000000000002E-2</c:v>
                </c:pt>
                <c:pt idx="48">
                  <c:v>-0.10703</c:v>
                </c:pt>
                <c:pt idx="49">
                  <c:v>-6.7879999999999996E-2</c:v>
                </c:pt>
                <c:pt idx="50">
                  <c:v>-3.0980000000000001E-2</c:v>
                </c:pt>
                <c:pt idx="51">
                  <c:v>-3.27E-2</c:v>
                </c:pt>
                <c:pt idx="52">
                  <c:v>-1.456E-2</c:v>
                </c:pt>
                <c:pt idx="53">
                  <c:v>-3.764E-2</c:v>
                </c:pt>
                <c:pt idx="54">
                  <c:v>-5.2510000000000001E-2</c:v>
                </c:pt>
                <c:pt idx="55">
                  <c:v>-6.2440000000000002E-2</c:v>
                </c:pt>
                <c:pt idx="56">
                  <c:v>-9.2409999999999992E-2</c:v>
                </c:pt>
                <c:pt idx="57">
                  <c:v>-9.2299999999999993E-2</c:v>
                </c:pt>
                <c:pt idx="58">
                  <c:v>-7.715000000000001E-2</c:v>
                </c:pt>
                <c:pt idx="59">
                  <c:v>-0.11969</c:v>
                </c:pt>
                <c:pt idx="60">
                  <c:v>-8.0939999999999998E-2</c:v>
                </c:pt>
                <c:pt idx="61">
                  <c:v>-6.581999999999999E-2</c:v>
                </c:pt>
                <c:pt idx="62">
                  <c:v>-6.1060000000000003E-2</c:v>
                </c:pt>
                <c:pt idx="63">
                  <c:v>-5.9800000000000001E-3</c:v>
                </c:pt>
                <c:pt idx="64">
                  <c:v>-1.2970000000000001E-2</c:v>
                </c:pt>
                <c:pt idx="65">
                  <c:v>-2.6610000000000002E-2</c:v>
                </c:pt>
                <c:pt idx="66">
                  <c:v>-4.616E-2</c:v>
                </c:pt>
                <c:pt idx="67">
                  <c:v>-7.8329999999999997E-2</c:v>
                </c:pt>
                <c:pt idx="68">
                  <c:v>-6.0389999999999999E-2</c:v>
                </c:pt>
                <c:pt idx="69">
                  <c:v>-8.3049999999999999E-2</c:v>
                </c:pt>
                <c:pt idx="70">
                  <c:v>-9.9530000000000007E-2</c:v>
                </c:pt>
                <c:pt idx="71">
                  <c:v>-0.12817000000000001</c:v>
                </c:pt>
                <c:pt idx="72">
                  <c:v>-9.7670000000000007E-2</c:v>
                </c:pt>
                <c:pt idx="73">
                  <c:v>-3.1640000000000001E-2</c:v>
                </c:pt>
                <c:pt idx="74">
                  <c:v>-4.8659999999999988E-2</c:v>
                </c:pt>
                <c:pt idx="75">
                  <c:v>-3.2659999999999988E-2</c:v>
                </c:pt>
                <c:pt idx="76">
                  <c:v>1.25E-3</c:v>
                </c:pt>
                <c:pt idx="77">
                  <c:v>-1.7069999999999998E-2</c:v>
                </c:pt>
                <c:pt idx="78">
                  <c:v>-4.9750000000000003E-2</c:v>
                </c:pt>
                <c:pt idx="79">
                  <c:v>-5.9209999999999999E-2</c:v>
                </c:pt>
                <c:pt idx="80">
                  <c:v>-8.473E-2</c:v>
                </c:pt>
                <c:pt idx="81">
                  <c:v>-0.10827000000000001</c:v>
                </c:pt>
                <c:pt idx="82">
                  <c:v>-9.493E-2</c:v>
                </c:pt>
                <c:pt idx="83">
                  <c:v>-7.4249999999999997E-2</c:v>
                </c:pt>
                <c:pt idx="84">
                  <c:v>-0.11926</c:v>
                </c:pt>
                <c:pt idx="85">
                  <c:v>-5.1360000000000003E-2</c:v>
                </c:pt>
                <c:pt idx="86">
                  <c:v>-3.8490000000000003E-2</c:v>
                </c:pt>
                <c:pt idx="87">
                  <c:v>-1.074E-2</c:v>
                </c:pt>
                <c:pt idx="88">
                  <c:v>2.2200000000000002E-3</c:v>
                </c:pt>
                <c:pt idx="89">
                  <c:v>-6.94E-3</c:v>
                </c:pt>
                <c:pt idx="90">
                  <c:v>-3.0190000000000002E-2</c:v>
                </c:pt>
                <c:pt idx="91">
                  <c:v>-8.5040000000000004E-2</c:v>
                </c:pt>
                <c:pt idx="92">
                  <c:v>-6.498000000000001E-2</c:v>
                </c:pt>
                <c:pt idx="93">
                  <c:v>-7.3650000000000007E-2</c:v>
                </c:pt>
                <c:pt idx="94">
                  <c:v>-0.11522</c:v>
                </c:pt>
                <c:pt idx="95">
                  <c:v>-9.0069999999999997E-2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D4-4B25-BEAA-41AC1EA8CB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 w="28575" cap="rnd">
              <a:solidFill>
                <a:schemeClr val="accent2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Sheet1!$A$2:$A$97</c:f>
              <c:numCache>
                <c:formatCode>General</c:formatCode>
                <c:ptCount val="96"/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0">
                  <c:v>0.17856970105263159</c:v>
                </c:pt>
                <c:pt idx="1">
                  <c:v>9.7219098947368424E-2</c:v>
                </c:pt>
                <c:pt idx="2">
                  <c:v>0.30794597052631578</c:v>
                </c:pt>
                <c:pt idx="3">
                  <c:v>0.32275038315789473</c:v>
                </c:pt>
                <c:pt idx="4">
                  <c:v>0.23350373052631579</c:v>
                </c:pt>
                <c:pt idx="5">
                  <c:v>0.1136496505263158</c:v>
                </c:pt>
                <c:pt idx="6">
                  <c:v>9.8614686315789471E-2</c:v>
                </c:pt>
                <c:pt idx="7">
                  <c:v>9.8648791578947362E-2</c:v>
                </c:pt>
                <c:pt idx="8">
                  <c:v>0.2119669389473684</c:v>
                </c:pt>
                <c:pt idx="9">
                  <c:v>7.3821524210526318E-2</c:v>
                </c:pt>
                <c:pt idx="10">
                  <c:v>0.12687430736842109</c:v>
                </c:pt>
                <c:pt idx="11">
                  <c:v>0.27082853052631578</c:v>
                </c:pt>
                <c:pt idx="12">
                  <c:v>0.26756124631578948</c:v>
                </c:pt>
                <c:pt idx="13">
                  <c:v>0.1902841768421053</c:v>
                </c:pt>
                <c:pt idx="14">
                  <c:v>0.18796911157894741</c:v>
                </c:pt>
                <c:pt idx="15">
                  <c:v>0.39528272842105261</c:v>
                </c:pt>
                <c:pt idx="16">
                  <c:v>0.1187176926315789</c:v>
                </c:pt>
                <c:pt idx="17">
                  <c:v>6.8966298947368415E-2</c:v>
                </c:pt>
                <c:pt idx="18">
                  <c:v>6.1240774736842113E-2</c:v>
                </c:pt>
                <c:pt idx="19">
                  <c:v>3.9938627368421048E-2</c:v>
                </c:pt>
                <c:pt idx="20">
                  <c:v>9.5603873684210527E-2</c:v>
                </c:pt>
                <c:pt idx="21">
                  <c:v>0.18900591157894739</c:v>
                </c:pt>
                <c:pt idx="22">
                  <c:v>0.22171968</c:v>
                </c:pt>
                <c:pt idx="23">
                  <c:v>0.22171558736842109</c:v>
                </c:pt>
                <c:pt idx="24">
                  <c:v>0.29332981894736843</c:v>
                </c:pt>
                <c:pt idx="25">
                  <c:v>0.26824880842105259</c:v>
                </c:pt>
                <c:pt idx="26">
                  <c:v>0.22899637894736841</c:v>
                </c:pt>
                <c:pt idx="27">
                  <c:v>0.16632045473684209</c:v>
                </c:pt>
                <c:pt idx="28">
                  <c:v>9.9377279999999998E-2</c:v>
                </c:pt>
                <c:pt idx="29">
                  <c:v>0.1164299115789474</c:v>
                </c:pt>
                <c:pt idx="30">
                  <c:v>0.15438088421052629</c:v>
                </c:pt>
                <c:pt idx="31">
                  <c:v>6.3456252631578947E-2</c:v>
                </c:pt>
                <c:pt idx="32">
                  <c:v>9.9674677894736843E-2</c:v>
                </c:pt>
                <c:pt idx="33">
                  <c:v>0.25938689684210531</c:v>
                </c:pt>
                <c:pt idx="34">
                  <c:v>0.30869492210526323</c:v>
                </c:pt>
                <c:pt idx="35">
                  <c:v>0.29273093052631582</c:v>
                </c:pt>
                <c:pt idx="36">
                  <c:v>0.28772154947368422</c:v>
                </c:pt>
                <c:pt idx="37">
                  <c:v>0.11461278315789469</c:v>
                </c:pt>
                <c:pt idx="38">
                  <c:v>0.34017135157894729</c:v>
                </c:pt>
                <c:pt idx="39">
                  <c:v>0.37755481263157897</c:v>
                </c:pt>
                <c:pt idx="40">
                  <c:v>0.13241573052631581</c:v>
                </c:pt>
                <c:pt idx="41">
                  <c:v>5.5219149473684212E-2</c:v>
                </c:pt>
                <c:pt idx="42">
                  <c:v>4.5864757894736839E-2</c:v>
                </c:pt>
                <c:pt idx="43">
                  <c:v>3.124451368421053E-2</c:v>
                </c:pt>
                <c:pt idx="44">
                  <c:v>2.9704319999999999E-2</c:v>
                </c:pt>
                <c:pt idx="45">
                  <c:v>7.8826812631578966E-2</c:v>
                </c:pt>
                <c:pt idx="46">
                  <c:v>0.12903930947368419</c:v>
                </c:pt>
                <c:pt idx="47">
                  <c:v>0.20853458526315791</c:v>
                </c:pt>
                <c:pt idx="48">
                  <c:v>0.25338164210526309</c:v>
                </c:pt>
                <c:pt idx="49">
                  <c:v>0.27114229894736841</c:v>
                </c:pt>
                <c:pt idx="50">
                  <c:v>0.29835557052631578</c:v>
                </c:pt>
                <c:pt idx="51">
                  <c:v>0.42256830315789479</c:v>
                </c:pt>
                <c:pt idx="52">
                  <c:v>0.1140984757894737</c:v>
                </c:pt>
                <c:pt idx="53">
                  <c:v>7.4700075789473699E-2</c:v>
                </c:pt>
                <c:pt idx="54">
                  <c:v>9.2376151578947366E-2</c:v>
                </c:pt>
                <c:pt idx="55">
                  <c:v>0.1167627789473684</c:v>
                </c:pt>
                <c:pt idx="56">
                  <c:v>5.959417263157895E-2</c:v>
                </c:pt>
                <c:pt idx="57">
                  <c:v>0.10464176842105261</c:v>
                </c:pt>
                <c:pt idx="58">
                  <c:v>0.1847563957894737</c:v>
                </c:pt>
                <c:pt idx="59">
                  <c:v>0.30643306105263157</c:v>
                </c:pt>
                <c:pt idx="60">
                  <c:v>0.1918421052631579</c:v>
                </c:pt>
                <c:pt idx="61">
                  <c:v>0.24473527578947371</c:v>
                </c:pt>
                <c:pt idx="62">
                  <c:v>0.32473121684210532</c:v>
                </c:pt>
                <c:pt idx="63">
                  <c:v>0.28553881263157888</c:v>
                </c:pt>
                <c:pt idx="64">
                  <c:v>0.16526728421052631</c:v>
                </c:pt>
                <c:pt idx="65">
                  <c:v>9.6984454736842099E-2</c:v>
                </c:pt>
                <c:pt idx="66">
                  <c:v>0.10011804631578949</c:v>
                </c:pt>
                <c:pt idx="67">
                  <c:v>8.818938947368421E-2</c:v>
                </c:pt>
                <c:pt idx="68">
                  <c:v>4.761913263157895E-2</c:v>
                </c:pt>
                <c:pt idx="69">
                  <c:v>0.1112677389473684</c:v>
                </c:pt>
                <c:pt idx="70">
                  <c:v>0.11203442526315791</c:v>
                </c:pt>
                <c:pt idx="71">
                  <c:v>0.18068422736842099</c:v>
                </c:pt>
                <c:pt idx="72">
                  <c:v>0.17040762947368421</c:v>
                </c:pt>
                <c:pt idx="73">
                  <c:v>0.11674368</c:v>
                </c:pt>
                <c:pt idx="74">
                  <c:v>0.29054819368421048</c:v>
                </c:pt>
                <c:pt idx="75">
                  <c:v>0.12851681684210531</c:v>
                </c:pt>
                <c:pt idx="76">
                  <c:v>9.8590130526315808E-2</c:v>
                </c:pt>
                <c:pt idx="77">
                  <c:v>0.1160233768421053</c:v>
                </c:pt>
                <c:pt idx="78">
                  <c:v>8.4849802105263161E-2</c:v>
                </c:pt>
                <c:pt idx="79">
                  <c:v>7.3749221052631583E-2</c:v>
                </c:pt>
                <c:pt idx="80">
                  <c:v>5.8996648421052629E-2</c:v>
                </c:pt>
                <c:pt idx="81">
                  <c:v>0.22291472842105259</c:v>
                </c:pt>
                <c:pt idx="82">
                  <c:v>0.15541768421052629</c:v>
                </c:pt>
                <c:pt idx="83">
                  <c:v>0.2434570105263158</c:v>
                </c:pt>
                <c:pt idx="84">
                  <c:v>0.1171829557894737</c:v>
                </c:pt>
                <c:pt idx="85">
                  <c:v>0.13772387368421049</c:v>
                </c:pt>
                <c:pt idx="86">
                  <c:v>0.45245952</c:v>
                </c:pt>
                <c:pt idx="87">
                  <c:v>0.4278437052631579</c:v>
                </c:pt>
                <c:pt idx="88">
                  <c:v>0.40026209684210529</c:v>
                </c:pt>
                <c:pt idx="89">
                  <c:v>0.13076912842105259</c:v>
                </c:pt>
                <c:pt idx="90">
                  <c:v>5.0065162105263163E-2</c:v>
                </c:pt>
                <c:pt idx="91">
                  <c:v>6.2468564210526323E-2</c:v>
                </c:pt>
                <c:pt idx="92">
                  <c:v>8.6583713684210514E-2</c:v>
                </c:pt>
                <c:pt idx="93">
                  <c:v>0.14076060631578949</c:v>
                </c:pt>
                <c:pt idx="94">
                  <c:v>0.13488222315789469</c:v>
                </c:pt>
                <c:pt idx="95">
                  <c:v>0.2213458863157895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D4-4B25-BEAA-41AC1EA8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503648"/>
        <c:axId val="1447029184"/>
      </c:lineChart>
      <c:catAx>
        <c:axId val="1332503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47029184"/>
        <c:crosses val="autoZero"/>
        <c:auto val="1"/>
        <c:lblAlgn val="ctr"/>
        <c:lblOffset val="100"/>
        <c:noMultiLvlLbl val="0"/>
      </c:catAx>
      <c:valAx>
        <c:axId val="14470291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325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1D6CC-96CA-7D31-7CFC-460A56A3C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97ADC-7A48-09EF-E26A-189B69561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46861-9F63-C220-F3AF-81B26F60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62EBE-5B38-5FF3-45F3-613666A9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E7DEA-48EA-5D28-85B1-E142380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6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5C0E-EE1E-B240-375C-FBBB30A1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90F10-61EB-EF0E-5DBF-4127D14A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C7F9E-ADB0-B620-DF55-6BCC7F88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24110-ED9A-2C92-60D0-F159224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1D9B1-0150-5F6C-CE19-9EC41512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2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D410D0-6155-1FD6-CE84-F6EF8F33C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CD291-7A0E-8CB8-1F4F-5A542546B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C44FD-83EC-3756-4AF7-81B4B9FC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2DD0-8FEF-5E76-F833-106EF33B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C0472-213E-883E-C613-C995E88F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1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3F1C8-C6FD-03DC-341E-7E10FD09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C3019-A7D4-DC58-F6E6-A57742FE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A0DCC-224F-A524-8748-FC740098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D4A13-8EE3-34A4-5B4A-64B9B1F4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59970-9D38-9D34-5DE6-06B18960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B3D4F-DFEA-C99D-B196-5ED7F140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661CC-5405-1C6E-169D-A3FB93C40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8CA23-26FC-8C14-BC98-5F40F0BA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D8E7D-A876-C719-B68D-2CCEA9E0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1E609-256A-B4DF-71AE-A729D674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1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96248-7493-9714-3DE6-E2CD37C3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8581A-0B59-6D48-2FD3-8C0CC999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58243-DE37-874D-1A31-37B1C82C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AE0A4-4FED-05C2-2C74-8448373B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9C3B6-E239-3ECF-05A8-BA641F33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64853-CF59-299C-276C-DEBC6720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6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2D91D-DECD-08B2-A4D4-0B20037A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C04A5-8344-D856-50CD-A9832406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EBB9EF-82FC-956D-874B-89D223B68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B47BDD-C850-5AF7-B5BB-84925131D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80C50-1249-0BFA-3262-823C0C8CA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530FE-5A15-AC65-E9F8-3FB45173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1E51E6-B866-888B-672F-DFF2FCB7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52FBD-1DB4-DFC3-414B-64C63BFF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4980-8C97-53E0-3E1D-498C6656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237252-0ADF-9CE6-895D-97C0D41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CC2723-E475-07A8-F67E-7B1E11D8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294056-A178-E3F1-7F4D-0EB143E4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23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066003-EAE4-9916-023C-374D24BD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436E3B-1D43-C6D4-2B78-80C90DC8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F99BDA-E81D-DF8F-DC16-86AD7E3C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1919C-428F-DC0B-E108-B2311C39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16292-1A59-CDAB-2F4C-E697E6426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B42B5-59F1-04B7-7BF7-184FFFCE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8A4EE-D70C-C25B-3319-A3D3B110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E2ECF-E866-9615-A44A-B2FC66D0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98401-0FB1-9C9F-33FC-F9982AF2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674A0-4B7E-A694-FE1D-FEA209CE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B2E5E-2937-B4C6-5AB3-B0F23895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D74B95-01A2-7057-2380-2F3E6839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0076A-E216-F53D-7AEA-4ADCFA96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77CFE4-129F-5336-65F7-6CB78F37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E5FCA-ABB3-1771-3772-AF94428C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C7C68C-BF89-6EA0-F172-BD31071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EB648-ED1B-0D29-64DD-88B978F2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56507-DF7A-FA0A-4670-AB7094FCA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CB23-ABB5-4E8A-9918-EBB2A4F7C598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622AD-1F0D-9F15-00C1-FFD2A163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ED32E-C7EF-0FF4-DA20-4B67A7DF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A9238-B2FF-4A06-9DD5-6D9E1DCD70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1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A01953-B791-8404-2DC1-3E1DCAD119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72225" y="679785"/>
            <a:ext cx="6575028" cy="4674270"/>
          </a:xfrm>
          <a:prstGeom prst="rect">
            <a:avLst/>
          </a:prstGeom>
        </p:spPr>
      </p:pic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7DB311AA-1AC2-9523-D896-5E098463C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698785"/>
              </p:ext>
            </p:extLst>
          </p:nvPr>
        </p:nvGraphicFramePr>
        <p:xfrm>
          <a:off x="2471486" y="748465"/>
          <a:ext cx="2942872" cy="213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49FE4932-37E3-2B88-A3A7-2F963DB2E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736343"/>
              </p:ext>
            </p:extLst>
          </p:nvPr>
        </p:nvGraphicFramePr>
        <p:xfrm>
          <a:off x="3669631" y="2273466"/>
          <a:ext cx="2942872" cy="213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7A1338AF-3EE8-A173-C2C9-91CB4710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096018"/>
              </p:ext>
            </p:extLst>
          </p:nvPr>
        </p:nvGraphicFramePr>
        <p:xfrm>
          <a:off x="5466347" y="3694701"/>
          <a:ext cx="2942872" cy="213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5A00B68D-EBCE-AAF1-332A-502277123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862989"/>
              </p:ext>
            </p:extLst>
          </p:nvPr>
        </p:nvGraphicFramePr>
        <p:xfrm>
          <a:off x="6897902" y="2258426"/>
          <a:ext cx="2942872" cy="2133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50626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湛枫 周</dc:creator>
  <cp:lastModifiedBy>湛枫 周</cp:lastModifiedBy>
  <cp:revision>1</cp:revision>
  <dcterms:created xsi:type="dcterms:W3CDTF">2024-02-05T21:02:26Z</dcterms:created>
  <dcterms:modified xsi:type="dcterms:W3CDTF">2024-02-05T21:57:18Z</dcterms:modified>
</cp:coreProperties>
</file>