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08179" y="549784"/>
            <a:ext cx="8198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/>
              <a:t>Factors Influencing Customer Buying </a:t>
            </a:r>
            <a:r>
              <a:rPr lang="en-GB" sz="3200" b="1" dirty="0" smtClean="0"/>
              <a:t>Behaviour</a:t>
            </a:r>
            <a:endParaRPr lang="en-GB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487680" y="12378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Understanding </a:t>
            </a:r>
            <a:r>
              <a:rPr lang="en-GB" dirty="0"/>
              <a:t>customer buying </a:t>
            </a:r>
            <a:r>
              <a:rPr lang="en-GB" dirty="0" smtClean="0"/>
              <a:t>behaviour </a:t>
            </a:r>
            <a:r>
              <a:rPr lang="en-GB" dirty="0"/>
              <a:t>is critical for optimizing sales and </a:t>
            </a:r>
            <a:r>
              <a:rPr lang="en-GB" dirty="0" smtClean="0"/>
              <a:t>revenue. This </a:t>
            </a:r>
            <a:r>
              <a:rPr lang="en-GB" dirty="0"/>
              <a:t>analysis focuses on identifying key factors that influence customers to complete a booking with British Airways</a:t>
            </a:r>
            <a:r>
              <a:rPr lang="en-GB" dirty="0" smtClean="0"/>
              <a:t>. A random forest model was developed and achieved an accuracy and precision of 85% and  57% respectively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87680" y="3095515"/>
            <a:ext cx="64425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Mutual </a:t>
            </a:r>
            <a:r>
              <a:rPr lang="en-GB" dirty="0"/>
              <a:t>information analysis identified the following influential </a:t>
            </a:r>
            <a:r>
              <a:rPr lang="en-GB" dirty="0" smtClean="0"/>
              <a:t>factors</a:t>
            </a:r>
            <a:r>
              <a:rPr lang="en-GB" dirty="0"/>
              <a:t> </a:t>
            </a:r>
            <a:r>
              <a:rPr lang="en-GB" dirty="0" smtClean="0"/>
              <a:t>are</a:t>
            </a:r>
            <a:r>
              <a:rPr lang="en-GB" dirty="0"/>
              <a:t> </a:t>
            </a:r>
            <a:r>
              <a:rPr lang="en-GB" dirty="0" smtClean="0"/>
              <a:t>ROUTE, BOOKING ORIGIN, WANTS </a:t>
            </a:r>
            <a:r>
              <a:rPr lang="en-GB" dirty="0"/>
              <a:t>EXTRA </a:t>
            </a:r>
            <a:r>
              <a:rPr lang="en-GB" dirty="0" smtClean="0"/>
              <a:t>BAGGAGE</a:t>
            </a:r>
          </a:p>
          <a:p>
            <a:r>
              <a:rPr lang="en-GB" dirty="0"/>
              <a:t>a</a:t>
            </a:r>
            <a:r>
              <a:rPr lang="en-GB" dirty="0" smtClean="0"/>
              <a:t>nd FLIGHT DURATION. However the machine </a:t>
            </a:r>
            <a:r>
              <a:rPr lang="en-GB" dirty="0"/>
              <a:t>learning model delved deeper into these </a:t>
            </a:r>
            <a:r>
              <a:rPr lang="en-GB" dirty="0" smtClean="0"/>
              <a:t>factors and how opportunities can be improved: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 smtClean="0"/>
              <a:t>PURCHASE LEAD</a:t>
            </a:r>
            <a:r>
              <a:rPr lang="en-GB" dirty="0" smtClean="0"/>
              <a:t>: Target </a:t>
            </a:r>
            <a:r>
              <a:rPr lang="en-GB" dirty="0"/>
              <a:t>early planners with tailored promotions.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 smtClean="0"/>
              <a:t>ROUTE: </a:t>
            </a:r>
            <a:r>
              <a:rPr lang="en-GB" dirty="0"/>
              <a:t>Highlight appealing routes and unique </a:t>
            </a:r>
            <a:r>
              <a:rPr lang="en-GB" dirty="0" smtClean="0"/>
              <a:t>experiences.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 smtClean="0"/>
              <a:t>FLIGHT </a:t>
            </a:r>
            <a:r>
              <a:rPr lang="en-GB" b="1" dirty="0"/>
              <a:t>HOUR</a:t>
            </a:r>
            <a:r>
              <a:rPr lang="en-GB" b="1" dirty="0" smtClean="0"/>
              <a:t>: </a:t>
            </a:r>
            <a:r>
              <a:rPr lang="en-GB" dirty="0"/>
              <a:t>Offer flexible schedules to accommodate preferences.  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 smtClean="0"/>
              <a:t>LENGTH </a:t>
            </a:r>
            <a:r>
              <a:rPr lang="en-GB" b="1" dirty="0"/>
              <a:t>OF </a:t>
            </a:r>
            <a:r>
              <a:rPr lang="en-GB" b="1" dirty="0" smtClean="0"/>
              <a:t>STAY: </a:t>
            </a:r>
            <a:r>
              <a:rPr lang="en-GB" dirty="0" smtClean="0"/>
              <a:t>Promote </a:t>
            </a:r>
            <a:r>
              <a:rPr lang="en-GB" dirty="0"/>
              <a:t>diverse holiday </a:t>
            </a:r>
            <a:r>
              <a:rPr lang="en-GB" dirty="0" smtClean="0"/>
              <a:t>packages.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 smtClean="0"/>
              <a:t>BOOKING </a:t>
            </a:r>
            <a:r>
              <a:rPr lang="en-GB" b="1" dirty="0"/>
              <a:t>ORIGIN</a:t>
            </a:r>
            <a:r>
              <a:rPr lang="en-GB" b="1" dirty="0" smtClean="0"/>
              <a:t>: </a:t>
            </a:r>
            <a:r>
              <a:rPr lang="en-GB" dirty="0"/>
              <a:t>Customize marketing by origin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562" y="1728727"/>
            <a:ext cx="4926271" cy="37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Microsoft account</cp:lastModifiedBy>
  <cp:revision>6</cp:revision>
  <dcterms:created xsi:type="dcterms:W3CDTF">2022-12-06T11:13:27Z</dcterms:created>
  <dcterms:modified xsi:type="dcterms:W3CDTF">2023-10-07T14:34:10Z</dcterms:modified>
</cp:coreProperties>
</file>