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5" autoAdjust="0"/>
    <p:restoredTop sz="94660"/>
  </p:normalViewPr>
  <p:slideViewPr>
    <p:cSldViewPr snapToGrid="0">
      <p:cViewPr>
        <p:scale>
          <a:sx n="36" d="100"/>
          <a:sy n="36" d="100"/>
        </p:scale>
        <p:origin x="888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BDC3-DEE9-2406-1075-55C3C062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979B3-4EB9-BA78-64B5-A8685C91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5F963-4DEF-47A8-EE8C-E1C2839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CB83E-82BC-E5D9-4DB0-5E0E216E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D6BD1-ACD2-3F29-D424-C013635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133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0FF4-B014-BBE6-093A-826A5699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1B037-9AAC-0155-E18E-54615562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E25F7-B7AD-CC8F-AF1A-72EF1BD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D49CD-98D3-676F-2D2C-7903F2BD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A1423-62BF-AB12-B98A-8164222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88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BAC339-6806-A337-8BC0-0C7079AD9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1819C-FE88-B255-0F4B-A69102ABB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997C7-8224-31FD-485D-CC5FE9D5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69D6D-38C9-0AA6-2155-633A655B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22EEA-8D53-942E-628F-1F736DC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246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C534A-A202-817E-FF80-4FBD1CB2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C48B6-5244-432A-1B36-C3697E25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985C6-FBBE-A43E-E5B6-FD8EC76D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BE44A-E02E-CB34-4EFC-BBE456CF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6D75E-57C5-A192-1C07-0CADE0D8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772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457CE-1CF7-AEF8-3C87-F1797E3D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E14D4-0D91-747D-02DC-74D409BD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80135-0B7C-A02F-DFAA-3630795A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F2ABD-800D-6654-5DDE-2B0A5AFF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F2C0A-75B3-D688-3AC4-A45933D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084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4EB6-D628-3952-65DF-0C8B4646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2D196-62FE-EABE-8815-D6EFCE8D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E53FE7-A1E2-E446-21BE-6B5F696E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269B24-E798-B5FB-9FD2-50CCC68D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A71A9-1DB0-E7C3-D63C-BCE6E3CB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D7C5C0-714C-8258-4F33-84A861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9801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55E4-664C-5BAE-FF31-A8ECE50E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C7547-466B-2086-CE21-ABAAA28B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ED952-8C0C-9C0C-F5D6-998F417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6B32FF-46E4-CBE5-1B20-72919E6F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6CD8F9-2D86-CF2B-6712-F052C2471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E0F35-BCC1-F3C0-8E8B-ADCA9895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286B3F-68F4-759B-CC22-F93D4F13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D4D0C6-7904-B707-0857-D26BC956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648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3D36-2B31-E328-FC3E-76A53E4B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9328E5-8D90-647A-1BA9-6D3F32E1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F91D81-9330-FB7D-F7EA-FED4FB28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D853EF-13F9-AD1C-727E-4182255E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849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EACDD-C541-8848-0C12-218F838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F3F50A-D276-A5FC-D204-D506F9C9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87F7B-F736-F0BB-9084-B9D1CBD6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58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79717-29CE-21F1-1B84-3E8DEDEC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3F801-F630-196C-39D3-E65FFB22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9C0D5-2D1D-5793-0E80-9CCD00C1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F3BE7-CECD-09FF-3DF5-7EDE137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01CFA-E165-946D-8D97-A8D1895E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E97C4A-16C9-B3AE-430E-497207E9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6915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D5C8-C2AC-02F8-311E-A3ADEF7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F50F4-4631-5847-B250-B8D0235F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23645-0D92-9FC9-8B58-04E9F9A2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7DF0C7-CF6A-397B-ECF1-8392C81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EB598-05CF-58DB-70CC-C4D398DB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0A2FD-695F-EDE8-961A-F775FB7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91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C05ACC-52AE-57CA-025D-6952ABAB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F1CBB-84A5-96B3-155F-24AD9FC9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9AB84-DD24-C964-0A11-C18C9A4BC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0DCB-3E23-4286-A2B6-57E11EC105F0}" type="datetimeFigureOut">
              <a:rPr lang="es-PY" smtClean="0"/>
              <a:t>28/7/2022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FD4CC-0D8A-0754-3397-BDBCD8B5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622AB-5CAE-BB51-155E-585C0D53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F440-C0D9-49E4-A2B0-CEE31E857B7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5436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09F847D-5FE8-4EF9-2BD4-0D8F3CE18E28}"/>
              </a:ext>
            </a:extLst>
          </p:cNvPr>
          <p:cNvGrpSpPr/>
          <p:nvPr/>
        </p:nvGrpSpPr>
        <p:grpSpPr>
          <a:xfrm>
            <a:off x="3650700" y="155364"/>
            <a:ext cx="8279264" cy="6547787"/>
            <a:chOff x="3625144" y="36096"/>
            <a:chExt cx="8279264" cy="654778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32F4751-0C53-A7E3-D56B-ECA07A072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068" y="1989941"/>
              <a:ext cx="5237480" cy="19602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6">
              <a:extLst>
                <a:ext uri="{FF2B5EF4-FFF2-40B4-BE49-F238E27FC236}">
                  <a16:creationId xmlns:a16="http://schemas.microsoft.com/office/drawing/2014/main" id="{BAD04D91-813B-CE4D-7C1C-4F4CD48FCC04}"/>
                </a:ext>
              </a:extLst>
            </p:cNvPr>
            <p:cNvSpPr txBox="1"/>
            <p:nvPr/>
          </p:nvSpPr>
          <p:spPr>
            <a:xfrm>
              <a:off x="4140807" y="5084287"/>
              <a:ext cx="7278915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Alma María Santacruz Balbuena</a:t>
              </a:r>
            </a:p>
          </p:txBody>
        </p:sp>
        <p:pic>
          <p:nvPicPr>
            <p:cNvPr id="7" name="Imagen 6" descr="T:\Multimedia\Logos\Logos Oficiales UNICAN\UNICAN.png">
              <a:extLst>
                <a:ext uri="{FF2B5EF4-FFF2-40B4-BE49-F238E27FC236}">
                  <a16:creationId xmlns:a16="http://schemas.microsoft.com/office/drawing/2014/main" id="{81321699-1AA6-2B08-E688-2D63CB29CAFD}"/>
                </a:ext>
              </a:extLst>
            </p:cNvPr>
            <p:cNvPicPr/>
            <p:nvPr/>
          </p:nvPicPr>
          <p:blipFill rotWithShape="1">
            <a:blip r:embed="rId3"/>
            <a:srcRect r="10698" b="13333"/>
            <a:stretch/>
          </p:blipFill>
          <p:spPr bwMode="auto">
            <a:xfrm>
              <a:off x="3625144" y="36096"/>
              <a:ext cx="2514601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14 Imagen" descr="facitec_solo.jpg">
              <a:extLst>
                <a:ext uri="{FF2B5EF4-FFF2-40B4-BE49-F238E27FC236}">
                  <a16:creationId xmlns:a16="http://schemas.microsoft.com/office/drawing/2014/main" id="{9100C4E0-678D-4718-4F67-64848D843505}"/>
                </a:ext>
              </a:extLst>
            </p:cNvPr>
            <p:cNvPicPr/>
            <p:nvPr/>
          </p:nvPicPr>
          <p:blipFill rotWithShape="1">
            <a:blip r:embed="rId4"/>
            <a:srcRect l="12620" r="14564" b="13940"/>
            <a:stretch/>
          </p:blipFill>
          <p:spPr bwMode="auto">
            <a:xfrm>
              <a:off x="9905493" y="264696"/>
              <a:ext cx="199891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DB417681-7A91-C5A9-A37A-BF15536694ED}"/>
                </a:ext>
              </a:extLst>
            </p:cNvPr>
            <p:cNvSpPr txBox="1"/>
            <p:nvPr/>
          </p:nvSpPr>
          <p:spPr>
            <a:xfrm>
              <a:off x="4121352" y="6060663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Prof.: Alan</a:t>
              </a:r>
            </a:p>
          </p:txBody>
        </p:sp>
        <p:sp>
          <p:nvSpPr>
            <p:cNvPr id="10" name="TextBox 56">
              <a:extLst>
                <a:ext uri="{FF2B5EF4-FFF2-40B4-BE49-F238E27FC236}">
                  <a16:creationId xmlns:a16="http://schemas.microsoft.com/office/drawing/2014/main" id="{09C2E6C1-B943-AE39-2438-0E02ABB6FD73}"/>
                </a:ext>
              </a:extLst>
            </p:cNvPr>
            <p:cNvSpPr txBox="1"/>
            <p:nvPr/>
          </p:nvSpPr>
          <p:spPr>
            <a:xfrm>
              <a:off x="4121351" y="4153726"/>
              <a:ext cx="7278915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latin typeface="Tw Cen MT" panose="020B0602020104020603" pitchFamily="34" charset="0"/>
                </a:rPr>
                <a:t>Taller VIII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939435D-8658-24F2-E9B0-F0FAFACDF068}"/>
              </a:ext>
            </a:extLst>
          </p:cNvPr>
          <p:cNvGrpSpPr/>
          <p:nvPr/>
        </p:nvGrpSpPr>
        <p:grpSpPr>
          <a:xfrm>
            <a:off x="-8540567" y="0"/>
            <a:ext cx="12174203" cy="6858000"/>
            <a:chOff x="0" y="0"/>
            <a:chExt cx="12174203" cy="6858000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BCF3F502-3A7D-136E-100A-47B90E5BAF61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3BE6DDAF-79B2-76AE-DAAA-44486D7624C3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20">
                <a:extLst>
                  <a:ext uri="{FF2B5EF4-FFF2-40B4-BE49-F238E27FC236}">
                    <a16:creationId xmlns:a16="http://schemas.microsoft.com/office/drawing/2014/main" id="{ADACA0CA-46FA-51DB-2D88-EED6176A14E6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0B9A19C2-0867-1291-12CA-F32851C55B5E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A6B4CA-5E21-712B-189C-7CC66C392601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5" name="TextBox 57">
                <a:extLst>
                  <a:ext uri="{FF2B5EF4-FFF2-40B4-BE49-F238E27FC236}">
                    <a16:creationId xmlns:a16="http://schemas.microsoft.com/office/drawing/2014/main" id="{D5297C73-856C-41E4-5EA9-0705A8A48D61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6AA2F277-BC44-D0C5-8D48-5DCE95FEEEA3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410DE94-D42F-5BBD-14FB-1BD5758543F6}"/>
              </a:ext>
            </a:extLst>
          </p:cNvPr>
          <p:cNvGrpSpPr/>
          <p:nvPr/>
        </p:nvGrpSpPr>
        <p:grpSpPr>
          <a:xfrm>
            <a:off x="-9169851" y="0"/>
            <a:ext cx="12174209" cy="6858000"/>
            <a:chOff x="0" y="0"/>
            <a:chExt cx="12174209" cy="685800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578080E-8DDF-D152-2BD8-79E7F5705BEB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4" name="Rectangle 24">
                <a:extLst>
                  <a:ext uri="{FF2B5EF4-FFF2-40B4-BE49-F238E27FC236}">
                    <a16:creationId xmlns:a16="http://schemas.microsoft.com/office/drawing/2014/main" id="{A4DA29F1-3D9E-4A58-D640-A7CB9E2F3DA4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2C88F192-0C92-BF4D-7516-40C5E6F53E02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6">
                <a:extLst>
                  <a:ext uri="{FF2B5EF4-FFF2-40B4-BE49-F238E27FC236}">
                    <a16:creationId xmlns:a16="http://schemas.microsoft.com/office/drawing/2014/main" id="{CCDF8005-99DE-983B-3C67-546DE371270A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5A2A82B4-7039-3E4F-E700-E95B1079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29D7CDD-21B2-1DC0-6777-5C5E65261F22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026F2B-7473-F3FD-918F-29F4D067068B}"/>
              </a:ext>
            </a:extLst>
          </p:cNvPr>
          <p:cNvGrpSpPr/>
          <p:nvPr/>
        </p:nvGrpSpPr>
        <p:grpSpPr>
          <a:xfrm>
            <a:off x="-9170400" y="-1"/>
            <a:ext cx="12193311" cy="6858000"/>
            <a:chOff x="0" y="0"/>
            <a:chExt cx="12193311" cy="6858000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B1FDEDF2-644E-1E0E-080E-79FF9B556AE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1" name="Rectangle 24">
                <a:extLst>
                  <a:ext uri="{FF2B5EF4-FFF2-40B4-BE49-F238E27FC236}">
                    <a16:creationId xmlns:a16="http://schemas.microsoft.com/office/drawing/2014/main" id="{F9626440-5955-C822-E29F-951BAB00EE1A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25">
                <a:extLst>
                  <a:ext uri="{FF2B5EF4-FFF2-40B4-BE49-F238E27FC236}">
                    <a16:creationId xmlns:a16="http://schemas.microsoft.com/office/drawing/2014/main" id="{836920CD-36FB-0573-50A8-4724EB7BCA52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26">
                <a:extLst>
                  <a:ext uri="{FF2B5EF4-FFF2-40B4-BE49-F238E27FC236}">
                    <a16:creationId xmlns:a16="http://schemas.microsoft.com/office/drawing/2014/main" id="{7D653506-1B2D-1208-4A77-BE4D06613B5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9512373-778B-BB89-DEB0-BE3289CA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54CF371A-F178-2183-008E-7EC4E138E960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2A611CB-3CCE-4BAC-72C6-F8B3796A7D45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8EEB40E0-7C90-1434-DCAE-571156DD0BD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5F31BF33-1350-CD89-88AA-EA17DA7AA6C2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25">
                <a:extLst>
                  <a:ext uri="{FF2B5EF4-FFF2-40B4-BE49-F238E27FC236}">
                    <a16:creationId xmlns:a16="http://schemas.microsoft.com/office/drawing/2014/main" id="{EE47DEFA-D16A-0216-3842-0626A76FEB92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26">
                <a:extLst>
                  <a:ext uri="{FF2B5EF4-FFF2-40B4-BE49-F238E27FC236}">
                    <a16:creationId xmlns:a16="http://schemas.microsoft.com/office/drawing/2014/main" id="{87EEE90E-DC56-D06C-64E1-B1EE82BBC2C1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B1DB8DEF-1201-E958-8360-C315AF2F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DB94CA7-2338-E85B-C523-840D763D3FB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6CBF3C6A-AA6F-066C-9220-C5E9A619F11D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89ECD245-22D7-6680-AEC8-A57E0E82A01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B50EFED7-CB04-6CAC-4C13-4E094D102E4D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F5E1A55B-7D73-CAA6-84E0-02FBD5B5693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26">
                <a:extLst>
                  <a:ext uri="{FF2B5EF4-FFF2-40B4-BE49-F238E27FC236}">
                    <a16:creationId xmlns:a16="http://schemas.microsoft.com/office/drawing/2014/main" id="{54C99596-B660-6DB9-3D01-5D4D44A1FE1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67788916-08BB-5EFC-D8EC-B2EB1B35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142F908-288E-F75E-ADF5-44F16CF72DCA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CC10550-FAFB-291F-FC44-F7CF4AEF7F36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A121930A-47A5-A9D5-1F4F-43B9A98DAC35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1D0334F5-001A-E526-4858-6BFC3030737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: Shape 25">
                <a:extLst>
                  <a:ext uri="{FF2B5EF4-FFF2-40B4-BE49-F238E27FC236}">
                    <a16:creationId xmlns:a16="http://schemas.microsoft.com/office/drawing/2014/main" id="{8387F205-4A46-B176-1923-E7B73659494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26">
                <a:extLst>
                  <a:ext uri="{FF2B5EF4-FFF2-40B4-BE49-F238E27FC236}">
                    <a16:creationId xmlns:a16="http://schemas.microsoft.com/office/drawing/2014/main" id="{58BBE634-648F-CA60-F6CE-302F84ED8C2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EBAE5E8A-63F5-95D5-2F4C-431E5F6B8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63EA990-B57C-120B-F040-A5515DFB1F8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F8FA1AB-C46C-A997-3F25-904841EF7768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4A586A77-8BD8-A1F7-C674-40680C8B9A7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9" name="Rectangle 24">
                <a:extLst>
                  <a:ext uri="{FF2B5EF4-FFF2-40B4-BE49-F238E27FC236}">
                    <a16:creationId xmlns:a16="http://schemas.microsoft.com/office/drawing/2014/main" id="{5D296A27-94A7-3E46-B4D5-EB3F43D36F7D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: Shape 25">
                <a:extLst>
                  <a:ext uri="{FF2B5EF4-FFF2-40B4-BE49-F238E27FC236}">
                    <a16:creationId xmlns:a16="http://schemas.microsoft.com/office/drawing/2014/main" id="{90203BEF-68F3-7D70-29E5-7F94A476D6C4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26">
                <a:extLst>
                  <a:ext uri="{FF2B5EF4-FFF2-40B4-BE49-F238E27FC236}">
                    <a16:creationId xmlns:a16="http://schemas.microsoft.com/office/drawing/2014/main" id="{5C917B12-1B28-A000-18AD-ED432DCBB39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080D7C25-DB72-4549-0989-0AA8A4B82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B51BB7F-E584-E6C8-27D3-8E356C7F69B2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7E46390-1D8C-11ED-0C0B-AD4697D55497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D29ED0AA-0E37-2BD2-74DE-1685FEAD109A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C73E4FE-888A-BD31-407D-2453119317D4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25">
                <a:extLst>
                  <a:ext uri="{FF2B5EF4-FFF2-40B4-BE49-F238E27FC236}">
                    <a16:creationId xmlns:a16="http://schemas.microsoft.com/office/drawing/2014/main" id="{D8C25889-52FE-CB72-E92D-4C33506D7C1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26">
                <a:extLst>
                  <a:ext uri="{FF2B5EF4-FFF2-40B4-BE49-F238E27FC236}">
                    <a16:creationId xmlns:a16="http://schemas.microsoft.com/office/drawing/2014/main" id="{A6D723C3-439A-88B7-672A-7EA2A952B6B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5277F30C-7AEB-29FE-491A-E8C3839D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3D57EA46-A4A4-ECFD-2CBE-AE34ACCFF00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B46FAC7-7161-24D6-87DC-A5B93064A3E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3E4894BE-0CC4-F419-A99D-EE0481ABC506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3" name="Rectangle 24">
                <a:extLst>
                  <a:ext uri="{FF2B5EF4-FFF2-40B4-BE49-F238E27FC236}">
                    <a16:creationId xmlns:a16="http://schemas.microsoft.com/office/drawing/2014/main" id="{1BDAB77D-90A0-3AC8-4313-4AE356F94FAB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: Shape 25">
                <a:extLst>
                  <a:ext uri="{FF2B5EF4-FFF2-40B4-BE49-F238E27FC236}">
                    <a16:creationId xmlns:a16="http://schemas.microsoft.com/office/drawing/2014/main" id="{DBEA9A1D-412D-E4B8-D7CE-92B1DD36F944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26">
                <a:extLst>
                  <a:ext uri="{FF2B5EF4-FFF2-40B4-BE49-F238E27FC236}">
                    <a16:creationId xmlns:a16="http://schemas.microsoft.com/office/drawing/2014/main" id="{D1B36144-FD72-C532-09A7-39EF82CEF619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A03A3EF6-DE82-BEDC-1E54-A1FC9051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3FF7D5AB-40F4-7C56-3E6A-C52284FC4B22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3E4388BE-E180-3F62-49B8-E931F8C3CDDC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12A3B311-E0FF-7DB9-F8E6-D881D5734F59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7AFBCBDE-5043-7A33-DE34-5E4ED7A2E4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25">
                <a:extLst>
                  <a:ext uri="{FF2B5EF4-FFF2-40B4-BE49-F238E27FC236}">
                    <a16:creationId xmlns:a16="http://schemas.microsoft.com/office/drawing/2014/main" id="{2B68DF8A-B0AD-3F5E-14F8-33DED64EBC2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26">
                <a:extLst>
                  <a:ext uri="{FF2B5EF4-FFF2-40B4-BE49-F238E27FC236}">
                    <a16:creationId xmlns:a16="http://schemas.microsoft.com/office/drawing/2014/main" id="{B30A4DFD-6807-21AC-E6CB-17D695C5E3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EC9606B8-6D37-A2B2-BCA3-22F11239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1327D8B8-CEAF-00FE-9DE4-94E4AE6B3DB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FB7AB775-B09D-2882-7100-A7BB5CE06272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0734D607-4ADB-8669-48A0-C03FE4CEA796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7" name="Rectangle 24">
                <a:extLst>
                  <a:ext uri="{FF2B5EF4-FFF2-40B4-BE49-F238E27FC236}">
                    <a16:creationId xmlns:a16="http://schemas.microsoft.com/office/drawing/2014/main" id="{53760E52-C53A-FBB2-AE6F-008D14FB8B6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25">
                <a:extLst>
                  <a:ext uri="{FF2B5EF4-FFF2-40B4-BE49-F238E27FC236}">
                    <a16:creationId xmlns:a16="http://schemas.microsoft.com/office/drawing/2014/main" id="{2423499D-D2E5-8179-13BA-A4EE9EBC167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26">
                <a:extLst>
                  <a:ext uri="{FF2B5EF4-FFF2-40B4-BE49-F238E27FC236}">
                    <a16:creationId xmlns:a16="http://schemas.microsoft.com/office/drawing/2014/main" id="{01D11AF1-8AA0-62E8-4B00-7976CA07FFE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8A5FE632-3B39-31C0-79AA-E0BA44151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5FB8DB2A-078E-343C-B51F-093C7A2F3A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C6683BC2-6256-642B-39EF-F3116CC91945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4961977-B869-F382-4BC3-892033863BD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4" name="Rectangle 24">
                <a:extLst>
                  <a:ext uri="{FF2B5EF4-FFF2-40B4-BE49-F238E27FC236}">
                    <a16:creationId xmlns:a16="http://schemas.microsoft.com/office/drawing/2014/main" id="{BA00C915-47C4-811E-B563-9CAADB66A84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: Shape 25">
                <a:extLst>
                  <a:ext uri="{FF2B5EF4-FFF2-40B4-BE49-F238E27FC236}">
                    <a16:creationId xmlns:a16="http://schemas.microsoft.com/office/drawing/2014/main" id="{8DAAFC6A-045B-5DF1-6701-0B133734AD30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26">
                <a:extLst>
                  <a:ext uri="{FF2B5EF4-FFF2-40B4-BE49-F238E27FC236}">
                    <a16:creationId xmlns:a16="http://schemas.microsoft.com/office/drawing/2014/main" id="{FAD1BEE6-CD59-5E4F-B59D-2FEE43C85B77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0650B949-834A-EA0C-D88E-0D098F47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4E910D98-21DD-F796-07AC-667B51E62042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844A722C-F3A3-3CAE-234D-6B7140583403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B2850385-665F-3CD5-8623-5A959F1DCCE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1" name="Rectangle 24">
                <a:extLst>
                  <a:ext uri="{FF2B5EF4-FFF2-40B4-BE49-F238E27FC236}">
                    <a16:creationId xmlns:a16="http://schemas.microsoft.com/office/drawing/2014/main" id="{84E979FD-CC3E-3703-6E77-C47FA8BDF7D4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Freeform: Shape 25">
                <a:extLst>
                  <a:ext uri="{FF2B5EF4-FFF2-40B4-BE49-F238E27FC236}">
                    <a16:creationId xmlns:a16="http://schemas.microsoft.com/office/drawing/2014/main" id="{1B10A89D-B203-9CBD-5799-55FA3D379C1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26">
                <a:extLst>
                  <a:ext uri="{FF2B5EF4-FFF2-40B4-BE49-F238E27FC236}">
                    <a16:creationId xmlns:a16="http://schemas.microsoft.com/office/drawing/2014/main" id="{2BF96950-6933-C846-EAEC-949A8FFCA72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6E466498-187F-5D5B-56D4-4758AFDD2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420706FD-55F0-D5C9-101E-369A691BD52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F8EB9C66-89F3-E21B-3F19-1F7B29376AD3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2ECD8978-B6DF-E538-4AF7-23D584B168DC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8" name="Rectangle 24">
                <a:extLst>
                  <a:ext uri="{FF2B5EF4-FFF2-40B4-BE49-F238E27FC236}">
                    <a16:creationId xmlns:a16="http://schemas.microsoft.com/office/drawing/2014/main" id="{A5DB3B61-8E84-39B6-F908-2F7A33F7169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25">
                <a:extLst>
                  <a:ext uri="{FF2B5EF4-FFF2-40B4-BE49-F238E27FC236}">
                    <a16:creationId xmlns:a16="http://schemas.microsoft.com/office/drawing/2014/main" id="{FE5A052F-598B-7E23-39E0-540B3C3735B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26">
                <a:extLst>
                  <a:ext uri="{FF2B5EF4-FFF2-40B4-BE49-F238E27FC236}">
                    <a16:creationId xmlns:a16="http://schemas.microsoft.com/office/drawing/2014/main" id="{9625193B-265D-D575-0B31-D773FD6EB62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59DB7287-1FD6-0E29-7E0E-0D91C1E08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230D9E1B-897C-0614-583D-63FFC42EC38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D205403-6409-E7E6-3C03-0A3B4177F86A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A556775D-EBE6-C967-1C06-D477C6DC1629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5" name="Rectangle 24">
                <a:extLst>
                  <a:ext uri="{FF2B5EF4-FFF2-40B4-BE49-F238E27FC236}">
                    <a16:creationId xmlns:a16="http://schemas.microsoft.com/office/drawing/2014/main" id="{CB5EA7A9-F43A-1640-2172-55B988DC00AC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25">
                <a:extLst>
                  <a:ext uri="{FF2B5EF4-FFF2-40B4-BE49-F238E27FC236}">
                    <a16:creationId xmlns:a16="http://schemas.microsoft.com/office/drawing/2014/main" id="{7149F43F-6E1B-E71A-27FA-695C3A910F65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26">
                <a:extLst>
                  <a:ext uri="{FF2B5EF4-FFF2-40B4-BE49-F238E27FC236}">
                    <a16:creationId xmlns:a16="http://schemas.microsoft.com/office/drawing/2014/main" id="{FEC3754A-A6AC-CCF9-5AFE-43CF3FCA5BAD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B18D8469-2BC7-6A3B-6FE6-11AB562A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81C4894D-90A0-0376-DF6C-20A43B783224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68111B35-ED11-39C7-A105-B6E5B1B9D312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1E4ED5B2-2CB3-4B92-B953-AEF942320BDC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39" name="Rectangle 19">
                <a:extLst>
                  <a:ext uri="{FF2B5EF4-FFF2-40B4-BE49-F238E27FC236}">
                    <a16:creationId xmlns:a16="http://schemas.microsoft.com/office/drawing/2014/main" id="{47F66AF8-CF40-9940-447C-59F42650C04C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: Shape 20">
                <a:extLst>
                  <a:ext uri="{FF2B5EF4-FFF2-40B4-BE49-F238E27FC236}">
                    <a16:creationId xmlns:a16="http://schemas.microsoft.com/office/drawing/2014/main" id="{AE65228F-9DED-A83E-5DEE-662AEA766732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21">
                <a:extLst>
                  <a:ext uri="{FF2B5EF4-FFF2-40B4-BE49-F238E27FC236}">
                    <a16:creationId xmlns:a16="http://schemas.microsoft.com/office/drawing/2014/main" id="{CEDF659F-F9D8-E0B8-C862-C5F01AE962BE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13BFAF29-54C8-AC9A-439D-BE3C31F18E3C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B0BB82E1-73F2-6DB0-7DEE-7D11C0F83A36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7" name="Imagen 136">
                <a:extLst>
                  <a:ext uri="{FF2B5EF4-FFF2-40B4-BE49-F238E27FC236}">
                    <a16:creationId xmlns:a16="http://schemas.microsoft.com/office/drawing/2014/main" id="{F9C5EDB0-56FF-AE41-82D4-686057F913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1EFE7EC7-15F0-7EE2-EF89-A712F201B6B1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AE1051C-B615-FB88-5178-D0ADE473E788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5" name="Imagen 134">
                <a:extLst>
                  <a:ext uri="{FF2B5EF4-FFF2-40B4-BE49-F238E27FC236}">
                    <a16:creationId xmlns:a16="http://schemas.microsoft.com/office/drawing/2014/main" id="{355F0FC3-C939-022E-A161-7309DD1FE3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EC82B1A4-C789-3A4F-74C7-78940C540CF7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D57F109A-ACB1-575A-CD2C-42C0D6EC1B13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3" name="Imagen 132">
                <a:extLst>
                  <a:ext uri="{FF2B5EF4-FFF2-40B4-BE49-F238E27FC236}">
                    <a16:creationId xmlns:a16="http://schemas.microsoft.com/office/drawing/2014/main" id="{A0A6AF33-7915-9C2A-B5E7-88A074E33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EE4C8CB7-9550-D209-B071-7876FC13823A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1857034C-E5DF-10EC-90D3-3BFF3A0BC8B8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1" name="Imagen 130">
                <a:extLst>
                  <a:ext uri="{FF2B5EF4-FFF2-40B4-BE49-F238E27FC236}">
                    <a16:creationId xmlns:a16="http://schemas.microsoft.com/office/drawing/2014/main" id="{6D3D44A9-0037-2478-F2D6-653460A9E5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3BFA3D90-9518-378B-CB0A-33016A495ADC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3EE6EC1A-D112-0496-CCA3-D0A8E553D2C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29" name="Imagen 128">
                <a:extLst>
                  <a:ext uri="{FF2B5EF4-FFF2-40B4-BE49-F238E27FC236}">
                    <a16:creationId xmlns:a16="http://schemas.microsoft.com/office/drawing/2014/main" id="{3F025961-7856-C08A-DDA8-840E0E42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571CEC87-FD23-C6A6-4F1D-81CEB5CC0440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54C3F0EA-D883-2B76-CD71-12CB603BF1F5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B8C749D8-8C68-B719-E4F6-78A532704A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7E0D3FC8-4521-0EEC-6EB6-57353EED33F5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34463B3-6EDA-E5B9-61A0-7CFCE7C526AB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3" name="Rectangle 45">
              <a:extLst>
                <a:ext uri="{FF2B5EF4-FFF2-40B4-BE49-F238E27FC236}">
                  <a16:creationId xmlns:a16="http://schemas.microsoft.com/office/drawing/2014/main" id="{24F51631-65C7-FB00-0132-5A1F842B3E1B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46">
              <a:extLst>
                <a:ext uri="{FF2B5EF4-FFF2-40B4-BE49-F238E27FC236}">
                  <a16:creationId xmlns:a16="http://schemas.microsoft.com/office/drawing/2014/main" id="{606FB6B2-7BC7-EAA2-8CFB-4A188D05840A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47">
              <a:extLst>
                <a:ext uri="{FF2B5EF4-FFF2-40B4-BE49-F238E27FC236}">
                  <a16:creationId xmlns:a16="http://schemas.microsoft.com/office/drawing/2014/main" id="{F7F5D65B-2605-8550-2EF8-B056D9B4CE95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7A9816B2-9051-1D30-6526-55F567115A37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7" name="Título 1">
              <a:extLst>
                <a:ext uri="{FF2B5EF4-FFF2-40B4-BE49-F238E27FC236}">
                  <a16:creationId xmlns:a16="http://schemas.microsoft.com/office/drawing/2014/main" id="{3633E618-90B7-2D66-A170-1733A081FAFA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F45D8990-80F3-487E-2E87-5DF31D37A057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49" name="Subtítulo 2">
            <a:extLst>
              <a:ext uri="{FF2B5EF4-FFF2-40B4-BE49-F238E27FC236}">
                <a16:creationId xmlns:a16="http://schemas.microsoft.com/office/drawing/2014/main" id="{F68FF195-A101-9EDF-AE0B-4016DFA19320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0" name="Subtítulo 2">
            <a:extLst>
              <a:ext uri="{FF2B5EF4-FFF2-40B4-BE49-F238E27FC236}">
                <a16:creationId xmlns:a16="http://schemas.microsoft.com/office/drawing/2014/main" id="{50BE127F-2618-D484-8FDF-3BD39CDCEA7C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F1C69DE-4F2A-5FD7-A163-D53545479CE4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FDFD3BEB-E1FB-FED1-58B6-7BBB04C78F41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S">
            <a:extLst>
              <a:ext uri="{FF2B5EF4-FFF2-40B4-BE49-F238E27FC236}">
                <a16:creationId xmlns:a16="http://schemas.microsoft.com/office/drawing/2014/main" id="{9FAC8A89-5E44-D578-32B5-196EF7A58FC7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5E4933FE-7A74-B440-0FF8-4FB76F30E2A8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76275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56420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90387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892945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575815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33752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039794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12600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99088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12600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8900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679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6300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12600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8900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365C8B2A-F729-FF30-B8D9-24EC923B2555}"/>
              </a:ext>
            </a:extLst>
          </p:cNvPr>
          <p:cNvGrpSpPr/>
          <p:nvPr/>
        </p:nvGrpSpPr>
        <p:grpSpPr>
          <a:xfrm>
            <a:off x="-2466751" y="0"/>
            <a:ext cx="12186110" cy="6858000"/>
            <a:chOff x="0" y="0"/>
            <a:chExt cx="12186110" cy="6858000"/>
          </a:xfrm>
        </p:grpSpPr>
        <p:sp>
          <p:nvSpPr>
            <p:cNvPr id="157" name="Rectangle 45">
              <a:extLst>
                <a:ext uri="{FF2B5EF4-FFF2-40B4-BE49-F238E27FC236}">
                  <a16:creationId xmlns:a16="http://schemas.microsoft.com/office/drawing/2014/main" id="{C23ED528-C686-6E93-540B-ED26BA0FD1A4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Freeform: Shape 46">
              <a:extLst>
                <a:ext uri="{FF2B5EF4-FFF2-40B4-BE49-F238E27FC236}">
                  <a16:creationId xmlns:a16="http://schemas.microsoft.com/office/drawing/2014/main" id="{4AA2BA78-A45A-5EAF-0034-DFF7980EDCA5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47">
              <a:extLst>
                <a:ext uri="{FF2B5EF4-FFF2-40B4-BE49-F238E27FC236}">
                  <a16:creationId xmlns:a16="http://schemas.microsoft.com/office/drawing/2014/main" id="{D8AAC25A-5096-45C1-EFD3-83F75DB57079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BB1292B9-6245-BB7D-E361-11D7F9B198A0}"/>
              </a:ext>
            </a:extLst>
          </p:cNvPr>
          <p:cNvGrpSpPr/>
          <p:nvPr/>
        </p:nvGrpSpPr>
        <p:grpSpPr>
          <a:xfrm>
            <a:off x="2718878" y="1242191"/>
            <a:ext cx="2486026" cy="1136653"/>
            <a:chOff x="557212" y="654472"/>
            <a:chExt cx="2486026" cy="1136653"/>
          </a:xfrm>
        </p:grpSpPr>
        <p:sp>
          <p:nvSpPr>
            <p:cNvPr id="161" name="Título 1">
              <a:extLst>
                <a:ext uri="{FF2B5EF4-FFF2-40B4-BE49-F238E27FC236}">
                  <a16:creationId xmlns:a16="http://schemas.microsoft.com/office/drawing/2014/main" id="{4FC0CD30-CF68-DD93-DD92-842E3B66C609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00167483-9F27-A2C7-34BB-25A8C9455800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63" name="Subtítulo 2">
            <a:extLst>
              <a:ext uri="{FF2B5EF4-FFF2-40B4-BE49-F238E27FC236}">
                <a16:creationId xmlns:a16="http://schemas.microsoft.com/office/drawing/2014/main" id="{74A33D64-A110-96FE-58CB-1A44E7340FD4}"/>
              </a:ext>
            </a:extLst>
          </p:cNvPr>
          <p:cNvSpPr txBox="1">
            <a:spLocks/>
          </p:cNvSpPr>
          <p:nvPr/>
        </p:nvSpPr>
        <p:spPr>
          <a:xfrm>
            <a:off x="4468052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64" name="Subtítulo 2">
            <a:extLst>
              <a:ext uri="{FF2B5EF4-FFF2-40B4-BE49-F238E27FC236}">
                <a16:creationId xmlns:a16="http://schemas.microsoft.com/office/drawing/2014/main" id="{7CA0383D-DB44-B01D-5B9A-E86D67457FDF}"/>
              </a:ext>
            </a:extLst>
          </p:cNvPr>
          <p:cNvSpPr txBox="1">
            <a:spLocks/>
          </p:cNvSpPr>
          <p:nvPr/>
        </p:nvSpPr>
        <p:spPr>
          <a:xfrm>
            <a:off x="790066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65" name="Subtítulo 2">
            <a:extLst>
              <a:ext uri="{FF2B5EF4-FFF2-40B4-BE49-F238E27FC236}">
                <a16:creationId xmlns:a16="http://schemas.microsoft.com/office/drawing/2014/main" id="{12A60396-ED88-76BD-A9EC-AAD32DB29F81}"/>
              </a:ext>
            </a:extLst>
          </p:cNvPr>
          <p:cNvSpPr txBox="1">
            <a:spLocks/>
          </p:cNvSpPr>
          <p:nvPr/>
        </p:nvSpPr>
        <p:spPr>
          <a:xfrm>
            <a:off x="1313249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8331B3E4-230F-96DF-A7E0-E45521C89133}"/>
              </a:ext>
            </a:extLst>
          </p:cNvPr>
          <p:cNvCxnSpPr>
            <a:cxnSpLocks/>
          </p:cNvCxnSpPr>
          <p:nvPr/>
        </p:nvCxnSpPr>
        <p:spPr>
          <a:xfrm>
            <a:off x="1313249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S">
            <a:extLst>
              <a:ext uri="{FF2B5EF4-FFF2-40B4-BE49-F238E27FC236}">
                <a16:creationId xmlns:a16="http://schemas.microsoft.com/office/drawing/2014/main" id="{D7C86708-EB2F-9275-677B-771047E1D38B}"/>
              </a:ext>
            </a:extLst>
          </p:cNvPr>
          <p:cNvSpPr txBox="1">
            <a:spLocks/>
          </p:cNvSpPr>
          <p:nvPr/>
        </p:nvSpPr>
        <p:spPr>
          <a:xfrm>
            <a:off x="5033454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585CB053-AAA6-E86B-F80B-B912EF121891}"/>
              </a:ext>
            </a:extLst>
          </p:cNvPr>
          <p:cNvSpPr/>
          <p:nvPr/>
        </p:nvSpPr>
        <p:spPr>
          <a:xfrm>
            <a:off x="4913254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84792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5" grpId="0"/>
      <p:bldP spid="167" grpId="0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3E85A74-2BE1-C037-1907-7BC603BA688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1778D05-DE95-76D0-2A8C-921E0B28AEA4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81EC1A-DB74-0DCE-49D1-5202B8B779A9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DC185A-58FA-ADE0-51C8-2C5DAD745B5E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2C3A12-92F9-3CCD-2A56-5BE1330748E3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B43B155-3385-83FC-6FAF-9B9AB6331C9E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8" name="TextBox 57">
                <a:extLst>
                  <a:ext uri="{FF2B5EF4-FFF2-40B4-BE49-F238E27FC236}">
                    <a16:creationId xmlns:a16="http://schemas.microsoft.com/office/drawing/2014/main" id="{89D9945D-FA26-BC6B-33E2-DD1645AF80ED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9" name="TextBox 57">
                <a:extLst>
                  <a:ext uri="{FF2B5EF4-FFF2-40B4-BE49-F238E27FC236}">
                    <a16:creationId xmlns:a16="http://schemas.microsoft.com/office/drawing/2014/main" id="{027BB303-BF1D-5E1B-5AB1-BF1971FC57D5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DFEDD01-F3FF-5820-F426-50EC6DFF62C9}"/>
              </a:ext>
            </a:extLst>
          </p:cNvPr>
          <p:cNvGrpSpPr/>
          <p:nvPr/>
        </p:nvGrpSpPr>
        <p:grpSpPr>
          <a:xfrm>
            <a:off x="-9169851" y="0"/>
            <a:ext cx="12174209" cy="6858000"/>
            <a:chOff x="0" y="0"/>
            <a:chExt cx="12174209" cy="685800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E751618D-F421-2ECD-9725-A76997D12E93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EFA1B9DD-4BA6-9D2A-DF32-081C4EFE70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5">
                <a:extLst>
                  <a:ext uri="{FF2B5EF4-FFF2-40B4-BE49-F238E27FC236}">
                    <a16:creationId xmlns:a16="http://schemas.microsoft.com/office/drawing/2014/main" id="{B686CE05-36C8-628B-FADE-9BBF20AB79DC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6">
                <a:extLst>
                  <a:ext uri="{FF2B5EF4-FFF2-40B4-BE49-F238E27FC236}">
                    <a16:creationId xmlns:a16="http://schemas.microsoft.com/office/drawing/2014/main" id="{75A42DF4-A27E-465D-0CC1-0F4A9C8B5876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7CDB37FE-F374-EC71-9982-A39DD2C1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C67AE06-B1CF-4448-9563-05E12FEC097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19FF81C-5197-66F3-A55F-135946AB20EF}"/>
              </a:ext>
            </a:extLst>
          </p:cNvPr>
          <p:cNvGrpSpPr/>
          <p:nvPr/>
        </p:nvGrpSpPr>
        <p:grpSpPr>
          <a:xfrm>
            <a:off x="-9170400" y="-1"/>
            <a:ext cx="12193311" cy="6858000"/>
            <a:chOff x="0" y="0"/>
            <a:chExt cx="12193311" cy="6858000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29191F8-4758-7E60-DDD3-7F8487FD23F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4" name="Rectangle 24">
                <a:extLst>
                  <a:ext uri="{FF2B5EF4-FFF2-40B4-BE49-F238E27FC236}">
                    <a16:creationId xmlns:a16="http://schemas.microsoft.com/office/drawing/2014/main" id="{E48813C7-84AB-9500-A2D1-85B3C4DE6A4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25">
                <a:extLst>
                  <a:ext uri="{FF2B5EF4-FFF2-40B4-BE49-F238E27FC236}">
                    <a16:creationId xmlns:a16="http://schemas.microsoft.com/office/drawing/2014/main" id="{DE81814E-4999-41FC-0DDC-65A1BA5B1F0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26">
                <a:extLst>
                  <a:ext uri="{FF2B5EF4-FFF2-40B4-BE49-F238E27FC236}">
                    <a16:creationId xmlns:a16="http://schemas.microsoft.com/office/drawing/2014/main" id="{9426E5AE-0217-C791-0BE5-E61C8797B6A7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3A5F367-9036-4F03-62C5-341B7EEE5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C3FC839-4027-4AD2-3C54-706EE204DA9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BF7BC2B-1F6F-37BD-B042-BD4831FBA119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7D37C7B7-C646-DE81-9552-04A5D002ECF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1" name="Rectangle 24">
                <a:extLst>
                  <a:ext uri="{FF2B5EF4-FFF2-40B4-BE49-F238E27FC236}">
                    <a16:creationId xmlns:a16="http://schemas.microsoft.com/office/drawing/2014/main" id="{F8685CA7-B288-BDC7-D731-E868E4780EE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25">
                <a:extLst>
                  <a:ext uri="{FF2B5EF4-FFF2-40B4-BE49-F238E27FC236}">
                    <a16:creationId xmlns:a16="http://schemas.microsoft.com/office/drawing/2014/main" id="{64F95619-E590-742C-6D58-3A30B16D606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26">
                <a:extLst>
                  <a:ext uri="{FF2B5EF4-FFF2-40B4-BE49-F238E27FC236}">
                    <a16:creationId xmlns:a16="http://schemas.microsoft.com/office/drawing/2014/main" id="{92FA15E7-63EB-2C82-5F20-336DE4F3FC2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295B0AA1-F225-252B-4C9A-D2B41DFF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C192098-68D8-2016-535D-B72492671B1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9BBB110-0F0D-DCEB-60F2-7259D0386CA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41136700-8F93-B7A0-75B4-9D39B66E1B5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id="{8817AC3A-8111-D569-5D46-38A469FE7470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5">
                <a:extLst>
                  <a:ext uri="{FF2B5EF4-FFF2-40B4-BE49-F238E27FC236}">
                    <a16:creationId xmlns:a16="http://schemas.microsoft.com/office/drawing/2014/main" id="{8B4DA4D1-5E9F-BBB6-2519-1FB90C98579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26">
                <a:extLst>
                  <a:ext uri="{FF2B5EF4-FFF2-40B4-BE49-F238E27FC236}">
                    <a16:creationId xmlns:a16="http://schemas.microsoft.com/office/drawing/2014/main" id="{215FA506-0E67-CDA7-3692-E83D7C9F679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8C53B10-5E7F-2DF2-E3AB-D64802AC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F831DD8-03D5-56DD-BA4A-85666712140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C083A4EA-16F5-E2BC-CADE-F1FBB3F63662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2E06262-816E-0BEB-CBC5-EFABBB8DA2A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9B2D6634-E539-C3FB-6DA6-1AFCAE6F16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25">
                <a:extLst>
                  <a:ext uri="{FF2B5EF4-FFF2-40B4-BE49-F238E27FC236}">
                    <a16:creationId xmlns:a16="http://schemas.microsoft.com/office/drawing/2014/main" id="{CCDE400F-12E0-A0FE-3A81-05874E710D4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26">
                <a:extLst>
                  <a:ext uri="{FF2B5EF4-FFF2-40B4-BE49-F238E27FC236}">
                    <a16:creationId xmlns:a16="http://schemas.microsoft.com/office/drawing/2014/main" id="{614CEA0D-2171-21D2-8D67-085DB4A6D5ED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B69917F9-05EE-4722-1541-D6BCF4A5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01A68FE5-A4B1-C8D1-2CF9-EE1656518B90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34ACCA49-B015-92CA-3500-46B142C26B0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399B03FE-C53B-6648-62E4-BFFAE8CBBCB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2" name="Rectangle 24">
                <a:extLst>
                  <a:ext uri="{FF2B5EF4-FFF2-40B4-BE49-F238E27FC236}">
                    <a16:creationId xmlns:a16="http://schemas.microsoft.com/office/drawing/2014/main" id="{E5C17121-DC79-459C-F29D-38ED010482C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25">
                <a:extLst>
                  <a:ext uri="{FF2B5EF4-FFF2-40B4-BE49-F238E27FC236}">
                    <a16:creationId xmlns:a16="http://schemas.microsoft.com/office/drawing/2014/main" id="{1C8C5068-5BEE-B6A4-526C-A611BD3587F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0E889800-1A12-26D9-9665-C731A9BA4B9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C95C5A6B-9571-70DD-C587-8B52A5E60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F25D2EC-489D-7C06-5D08-FC46FBAAA32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CA8FB4D9-A0F7-5768-BF3E-126AF5BA9372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6D31C0FE-451E-39BF-29AA-816AC6EE309D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9" name="Rectangle 24">
                <a:extLst>
                  <a:ext uri="{FF2B5EF4-FFF2-40B4-BE49-F238E27FC236}">
                    <a16:creationId xmlns:a16="http://schemas.microsoft.com/office/drawing/2014/main" id="{B3AA88E9-0186-05D8-03E1-DB69E5B00BFC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25">
                <a:extLst>
                  <a:ext uri="{FF2B5EF4-FFF2-40B4-BE49-F238E27FC236}">
                    <a16:creationId xmlns:a16="http://schemas.microsoft.com/office/drawing/2014/main" id="{99C6C84C-EA2B-DB29-152A-915184633F5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26">
                <a:extLst>
                  <a:ext uri="{FF2B5EF4-FFF2-40B4-BE49-F238E27FC236}">
                    <a16:creationId xmlns:a16="http://schemas.microsoft.com/office/drawing/2014/main" id="{3D805325-93A1-50A2-C256-F81BFE542CB4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E1BF09E0-392C-971A-CB34-921DBB76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C4207BF1-B986-9443-DB9E-10E1E2D4314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3B2025D-CB32-0519-B6AE-7783672D39DD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30F40936-78C8-807C-C5B4-4386DAB43EB9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6" name="Rectangle 24">
                <a:extLst>
                  <a:ext uri="{FF2B5EF4-FFF2-40B4-BE49-F238E27FC236}">
                    <a16:creationId xmlns:a16="http://schemas.microsoft.com/office/drawing/2014/main" id="{C81BD836-CAD6-208F-5CAF-E0A558B3321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25">
                <a:extLst>
                  <a:ext uri="{FF2B5EF4-FFF2-40B4-BE49-F238E27FC236}">
                    <a16:creationId xmlns:a16="http://schemas.microsoft.com/office/drawing/2014/main" id="{8DBEBFE9-1F4D-414F-18E1-BCC64EA82310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26">
                <a:extLst>
                  <a:ext uri="{FF2B5EF4-FFF2-40B4-BE49-F238E27FC236}">
                    <a16:creationId xmlns:a16="http://schemas.microsoft.com/office/drawing/2014/main" id="{AF9760E5-63D9-1682-79BB-2E93474047E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2572D558-2162-EA4D-E20A-179B7911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EA706912-A1A2-ADB9-1707-B955DB55640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F63C1E5-17C9-78D7-B14C-68A15EB895CB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D2DF0119-DEBD-8E4C-74AA-0C0FC1A3746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3" name="Rectangle 24">
                <a:extLst>
                  <a:ext uri="{FF2B5EF4-FFF2-40B4-BE49-F238E27FC236}">
                    <a16:creationId xmlns:a16="http://schemas.microsoft.com/office/drawing/2014/main" id="{60E33628-C985-8955-C801-A3F93C42141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25">
                <a:extLst>
                  <a:ext uri="{FF2B5EF4-FFF2-40B4-BE49-F238E27FC236}">
                    <a16:creationId xmlns:a16="http://schemas.microsoft.com/office/drawing/2014/main" id="{FEF3E1F7-B27E-9600-0B88-5C0BF7B35E24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26">
                <a:extLst>
                  <a:ext uri="{FF2B5EF4-FFF2-40B4-BE49-F238E27FC236}">
                    <a16:creationId xmlns:a16="http://schemas.microsoft.com/office/drawing/2014/main" id="{58CAC052-330F-5E57-0865-8C30F18CDB4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DC3A20F9-CBBC-02D7-8733-11EC5F055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9CB072C1-413C-223E-C6A7-3BAC1A15134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3C7ABD7-5DD1-966B-8155-B40A8A52EAB4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A3657B6C-B859-9B42-B408-6D1229098B8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7E0764DA-6642-09A4-5158-B5AE7E5850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25">
                <a:extLst>
                  <a:ext uri="{FF2B5EF4-FFF2-40B4-BE49-F238E27FC236}">
                    <a16:creationId xmlns:a16="http://schemas.microsoft.com/office/drawing/2014/main" id="{3EBE3280-73A3-178E-80F6-DFD888E61300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26">
                <a:extLst>
                  <a:ext uri="{FF2B5EF4-FFF2-40B4-BE49-F238E27FC236}">
                    <a16:creationId xmlns:a16="http://schemas.microsoft.com/office/drawing/2014/main" id="{C3286DF1-48CD-09D0-2C46-104173342A7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D4BD7BC0-9A90-C6E6-4496-595E8B3BA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E014210A-7E60-FAAF-B67E-F82F162A09F0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EA34DA17-60D4-14F9-B3A4-F4EC437DE03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1F9CBF64-8F07-D91E-3D33-0F5D705AB70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7" name="Rectangle 24">
                <a:extLst>
                  <a:ext uri="{FF2B5EF4-FFF2-40B4-BE49-F238E27FC236}">
                    <a16:creationId xmlns:a16="http://schemas.microsoft.com/office/drawing/2014/main" id="{469FC61C-FC28-729B-38DE-381D4F60110A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Freeform: Shape 25">
                <a:extLst>
                  <a:ext uri="{FF2B5EF4-FFF2-40B4-BE49-F238E27FC236}">
                    <a16:creationId xmlns:a16="http://schemas.microsoft.com/office/drawing/2014/main" id="{18645E40-3350-1205-0E95-56134A57F66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26">
                <a:extLst>
                  <a:ext uri="{FF2B5EF4-FFF2-40B4-BE49-F238E27FC236}">
                    <a16:creationId xmlns:a16="http://schemas.microsoft.com/office/drawing/2014/main" id="{733D0474-51A8-FA77-0CB7-3CD4FC5127E6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D7A7844A-04BA-CBC2-CB44-D20C9567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B7ABDD0B-1D39-85F5-F290-F34A19A9FBD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C5C8637-C5B4-D451-EEA4-97924D3F23F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06DBD35-ADAF-8550-1F6D-D89958B8E27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4" name="Rectangle 24">
                <a:extLst>
                  <a:ext uri="{FF2B5EF4-FFF2-40B4-BE49-F238E27FC236}">
                    <a16:creationId xmlns:a16="http://schemas.microsoft.com/office/drawing/2014/main" id="{43D12FB9-1B94-2468-96CF-E09459323FA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: Shape 25">
                <a:extLst>
                  <a:ext uri="{FF2B5EF4-FFF2-40B4-BE49-F238E27FC236}">
                    <a16:creationId xmlns:a16="http://schemas.microsoft.com/office/drawing/2014/main" id="{DE3F16A9-8774-E51C-9E3C-4FC7BFA90022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26">
                <a:extLst>
                  <a:ext uri="{FF2B5EF4-FFF2-40B4-BE49-F238E27FC236}">
                    <a16:creationId xmlns:a16="http://schemas.microsoft.com/office/drawing/2014/main" id="{BE4DDAD9-0264-0735-005B-56AED654F8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EE448664-7014-5798-92E1-A3EDF107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FFF18115-0F78-21C2-0628-5DD5894E404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ECC05AF-3B62-C0ED-4DA8-E1E1E8D1ABCD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7AFE2C87-4498-46C5-776B-6CCFE730E6A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9FE66F73-8323-C5BA-622A-38C08AA266CC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25">
                <a:extLst>
                  <a:ext uri="{FF2B5EF4-FFF2-40B4-BE49-F238E27FC236}">
                    <a16:creationId xmlns:a16="http://schemas.microsoft.com/office/drawing/2014/main" id="{E260F835-8EB0-6D28-D8DE-A4633585AE5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26">
                <a:extLst>
                  <a:ext uri="{FF2B5EF4-FFF2-40B4-BE49-F238E27FC236}">
                    <a16:creationId xmlns:a16="http://schemas.microsoft.com/office/drawing/2014/main" id="{D36511C7-A298-F737-7103-5218F4A9B924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3A0C8E98-8C5E-2427-6F88-E4F6A670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A1BBFAEB-32DE-290E-D5A3-72B0AC09341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EF10BD9E-75E3-F757-6382-AE8C38728BDB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78226BE3-368E-D769-7C8A-B57D9548D13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8" name="Rectangle 24">
                <a:extLst>
                  <a:ext uri="{FF2B5EF4-FFF2-40B4-BE49-F238E27FC236}">
                    <a16:creationId xmlns:a16="http://schemas.microsoft.com/office/drawing/2014/main" id="{3CA3FB4C-366E-48AA-9DA9-180AE28BCB2D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Freeform: Shape 25">
                <a:extLst>
                  <a:ext uri="{FF2B5EF4-FFF2-40B4-BE49-F238E27FC236}">
                    <a16:creationId xmlns:a16="http://schemas.microsoft.com/office/drawing/2014/main" id="{0368666B-B422-F5AC-4BD8-8917BEE1D02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26">
                <a:extLst>
                  <a:ext uri="{FF2B5EF4-FFF2-40B4-BE49-F238E27FC236}">
                    <a16:creationId xmlns:a16="http://schemas.microsoft.com/office/drawing/2014/main" id="{B44A0D53-93BB-9641-4AE0-4454C46D5228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2B9F3CA9-1625-80DE-7B16-CD0D92F6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95BED3DD-BCB2-3F8F-5F26-35B5C232BAFD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0D77772-7ED9-DC33-93E7-96FC87A0656D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F0A53273-5186-A220-4E12-8BF9C10BE36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2" name="Rectangle 19">
                <a:extLst>
                  <a:ext uri="{FF2B5EF4-FFF2-40B4-BE49-F238E27FC236}">
                    <a16:creationId xmlns:a16="http://schemas.microsoft.com/office/drawing/2014/main" id="{100F7076-5F45-1444-B886-BDC695BF6691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: Shape 20">
                <a:extLst>
                  <a:ext uri="{FF2B5EF4-FFF2-40B4-BE49-F238E27FC236}">
                    <a16:creationId xmlns:a16="http://schemas.microsoft.com/office/drawing/2014/main" id="{BD25D5B6-1688-3583-D9A5-DBFF9AE0D339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21">
                <a:extLst>
                  <a:ext uri="{FF2B5EF4-FFF2-40B4-BE49-F238E27FC236}">
                    <a16:creationId xmlns:a16="http://schemas.microsoft.com/office/drawing/2014/main" id="{6179922B-A9E8-3382-9A53-E272C57D285C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10C77B02-80EA-BADB-2C3F-C7D044D2A7AE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FECB256-4B0C-E699-9264-F83F50207AA8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F4442C11-034B-4B2A-67A7-D647ED532A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41" name="CuadroTexto 140">
                <a:extLst>
                  <a:ext uri="{FF2B5EF4-FFF2-40B4-BE49-F238E27FC236}">
                    <a16:creationId xmlns:a16="http://schemas.microsoft.com/office/drawing/2014/main" id="{FAEA4301-1FAF-A31E-2D9C-A16AC0F5AAFB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384E90-E21A-1624-2624-BDD66299FA18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E9F03D67-BBD5-6AB2-4BF3-3F1FB2A3E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370D07F0-8145-0516-A774-8B523B0E5A87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A61A6251-B95D-AC65-A004-C68C1BA0DF03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53E02B81-56C3-C735-FEE1-111384914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B8810ADA-4A8F-DA48-8368-5E0D6D8C4AA0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20AD7109-8FAD-3447-41CD-2C8C3234D2CB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BBE424FE-BAD7-1323-129B-FD1572D6C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B94C62A8-8630-C363-C554-E2395118484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99139851-0D83-B984-468D-D47E1A4F4DD8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EDD34990-8FAE-2838-96DC-85F992AD7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7F3D2F7C-B11F-29B1-CBB0-5FEC31F2C70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8CBA7C90-700C-9AEE-37EB-A600D9B626D0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6371A3C0-8689-8E16-5291-916A6229CF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17EDE835-266E-FC67-F79F-58810A46665F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C23E8D59-907F-7E55-8797-B058956DDD4F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2B286053-4FE1-1D35-FE69-D19EA51FA577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: Shape 46">
              <a:extLst>
                <a:ext uri="{FF2B5EF4-FFF2-40B4-BE49-F238E27FC236}">
                  <a16:creationId xmlns:a16="http://schemas.microsoft.com/office/drawing/2014/main" id="{52779FFB-9CEE-4729-C26C-DC11FFE9D137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47">
              <a:extLst>
                <a:ext uri="{FF2B5EF4-FFF2-40B4-BE49-F238E27FC236}">
                  <a16:creationId xmlns:a16="http://schemas.microsoft.com/office/drawing/2014/main" id="{F13E68A9-A2CF-70EA-DEF8-7566AD5CA092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06C8E587-98F3-0437-976C-353ED54B09A8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50" name="Título 1">
              <a:extLst>
                <a:ext uri="{FF2B5EF4-FFF2-40B4-BE49-F238E27FC236}">
                  <a16:creationId xmlns:a16="http://schemas.microsoft.com/office/drawing/2014/main" id="{C39BF3BC-DE13-0161-C789-EB88B07DCFBA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C95C130E-8168-EB2A-E43B-1E6AB8EE1161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2" name="Subtítulo 2">
            <a:extLst>
              <a:ext uri="{FF2B5EF4-FFF2-40B4-BE49-F238E27FC236}">
                <a16:creationId xmlns:a16="http://schemas.microsoft.com/office/drawing/2014/main" id="{33D38155-1075-A50C-FF97-71BBD2215B83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3" name="Subtítulo 2">
            <a:extLst>
              <a:ext uri="{FF2B5EF4-FFF2-40B4-BE49-F238E27FC236}">
                <a16:creationId xmlns:a16="http://schemas.microsoft.com/office/drawing/2014/main" id="{88AD63F6-65DA-D193-2188-884E57183F4E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4" name="Subtítulo 2">
            <a:extLst>
              <a:ext uri="{FF2B5EF4-FFF2-40B4-BE49-F238E27FC236}">
                <a16:creationId xmlns:a16="http://schemas.microsoft.com/office/drawing/2014/main" id="{E1A6C340-01BE-E87B-833E-72F70D4E7B99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8C842336-3B5B-3195-E934-BF2362920751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">
            <a:extLst>
              <a:ext uri="{FF2B5EF4-FFF2-40B4-BE49-F238E27FC236}">
                <a16:creationId xmlns:a16="http://schemas.microsoft.com/office/drawing/2014/main" id="{6ED88F4B-B6B1-1995-EDAE-AF75FC2744A7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69BD07DA-7369-6929-8FDD-3BBF91A2CCD0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79707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upo 149">
            <a:extLst>
              <a:ext uri="{FF2B5EF4-FFF2-40B4-BE49-F238E27FC236}">
                <a16:creationId xmlns:a16="http://schemas.microsoft.com/office/drawing/2014/main" id="{C35E7C84-8325-80EA-A244-9CA4A3782D51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1A38E0A3-AE08-0752-9BF9-11201ED32AA1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55" name="Rectangle 19">
                <a:extLst>
                  <a:ext uri="{FF2B5EF4-FFF2-40B4-BE49-F238E27FC236}">
                    <a16:creationId xmlns:a16="http://schemas.microsoft.com/office/drawing/2014/main" id="{EF5F27E4-BDAA-F962-BCA4-CA197BDD9C74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Freeform: Shape 20">
                <a:extLst>
                  <a:ext uri="{FF2B5EF4-FFF2-40B4-BE49-F238E27FC236}">
                    <a16:creationId xmlns:a16="http://schemas.microsoft.com/office/drawing/2014/main" id="{D752CFF4-8CDF-5DAD-B45B-E31ACB3197F9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21">
                <a:extLst>
                  <a:ext uri="{FF2B5EF4-FFF2-40B4-BE49-F238E27FC236}">
                    <a16:creationId xmlns:a16="http://schemas.microsoft.com/office/drawing/2014/main" id="{2D78A3ED-5175-156F-4ADA-94EDDB6AECC7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0264EBBB-DC96-ABC3-7428-2FB6E829E395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53" name="TextBox 57">
                <a:extLst>
                  <a:ext uri="{FF2B5EF4-FFF2-40B4-BE49-F238E27FC236}">
                    <a16:creationId xmlns:a16="http://schemas.microsoft.com/office/drawing/2014/main" id="{A354ACC2-DE0F-7DFC-8976-94F040B71969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54" name="TextBox 57">
                <a:extLst>
                  <a:ext uri="{FF2B5EF4-FFF2-40B4-BE49-F238E27FC236}">
                    <a16:creationId xmlns:a16="http://schemas.microsoft.com/office/drawing/2014/main" id="{8004F90D-6930-F312-B56E-FB2653FE0687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DD367157-34DE-CC89-524B-B97C1C5A78AD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5E82CA3D-3D94-B193-B1F3-9599D3917FC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162" name="Rectangle 24">
                <a:extLst>
                  <a:ext uri="{FF2B5EF4-FFF2-40B4-BE49-F238E27FC236}">
                    <a16:creationId xmlns:a16="http://schemas.microsoft.com/office/drawing/2014/main" id="{CFECC81B-7ADA-1979-C004-69C47A622FA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Freeform: Shape 25">
                <a:extLst>
                  <a:ext uri="{FF2B5EF4-FFF2-40B4-BE49-F238E27FC236}">
                    <a16:creationId xmlns:a16="http://schemas.microsoft.com/office/drawing/2014/main" id="{613EC484-4874-563E-D23E-79BCAE95A1E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TextBox 26">
                <a:extLst>
                  <a:ext uri="{FF2B5EF4-FFF2-40B4-BE49-F238E27FC236}">
                    <a16:creationId xmlns:a16="http://schemas.microsoft.com/office/drawing/2014/main" id="{8F0833CE-2D6E-1AAE-7E60-43AF3768D8DB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60" name="Imagen 159">
              <a:extLst>
                <a:ext uri="{FF2B5EF4-FFF2-40B4-BE49-F238E27FC236}">
                  <a16:creationId xmlns:a16="http://schemas.microsoft.com/office/drawing/2014/main" id="{356EDFA0-0557-B5C8-B3D1-DBB5DF366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7EF6AC71-2A84-446A-48D9-FB8F5153BD3B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B8F67AFE-4391-E104-4883-40C2541DB62A}"/>
              </a:ext>
            </a:extLst>
          </p:cNvPr>
          <p:cNvGrpSpPr/>
          <p:nvPr/>
        </p:nvGrpSpPr>
        <p:grpSpPr>
          <a:xfrm>
            <a:off x="-9170400" y="-1"/>
            <a:ext cx="12193311" cy="6858000"/>
            <a:chOff x="0" y="0"/>
            <a:chExt cx="12193311" cy="6858000"/>
          </a:xfrm>
        </p:grpSpPr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97AE5BAE-770A-59DB-CB88-D317FE7DB81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69" name="Rectangle 24">
                <a:extLst>
                  <a:ext uri="{FF2B5EF4-FFF2-40B4-BE49-F238E27FC236}">
                    <a16:creationId xmlns:a16="http://schemas.microsoft.com/office/drawing/2014/main" id="{C0B7B4B2-FFC0-C730-D5B9-D5A904AA239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25">
                <a:extLst>
                  <a:ext uri="{FF2B5EF4-FFF2-40B4-BE49-F238E27FC236}">
                    <a16:creationId xmlns:a16="http://schemas.microsoft.com/office/drawing/2014/main" id="{52564277-4E2E-54B7-8130-551AE5CE694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TextBox 26">
                <a:extLst>
                  <a:ext uri="{FF2B5EF4-FFF2-40B4-BE49-F238E27FC236}">
                    <a16:creationId xmlns:a16="http://schemas.microsoft.com/office/drawing/2014/main" id="{168A0FB9-5D8A-7DE5-9330-495D89D390C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2E0B2DB2-582A-D049-449A-2E72615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9327224A-DA6E-A183-8E9C-EA8712ECFCA7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010EFA75-3A08-AE0D-7BCA-DC4B38CFA1E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4082392-9C89-84BC-D270-72EFAA4391D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76" name="Rectangle 24">
                <a:extLst>
                  <a:ext uri="{FF2B5EF4-FFF2-40B4-BE49-F238E27FC236}">
                    <a16:creationId xmlns:a16="http://schemas.microsoft.com/office/drawing/2014/main" id="{451E2DC7-EDEC-9EE9-7E69-E26EF72963D5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25">
                <a:extLst>
                  <a:ext uri="{FF2B5EF4-FFF2-40B4-BE49-F238E27FC236}">
                    <a16:creationId xmlns:a16="http://schemas.microsoft.com/office/drawing/2014/main" id="{942138F5-715E-09B7-E789-6054470DA44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26">
                <a:extLst>
                  <a:ext uri="{FF2B5EF4-FFF2-40B4-BE49-F238E27FC236}">
                    <a16:creationId xmlns:a16="http://schemas.microsoft.com/office/drawing/2014/main" id="{54F4F2B7-7561-175C-0B40-0726EB132578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74" name="Imagen 173">
              <a:extLst>
                <a:ext uri="{FF2B5EF4-FFF2-40B4-BE49-F238E27FC236}">
                  <a16:creationId xmlns:a16="http://schemas.microsoft.com/office/drawing/2014/main" id="{EFF7DAE5-B204-19A8-3126-74BEDC25B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32B426F3-53BB-CDFE-C7B1-6735B98D2E5B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AD291BE6-0175-552E-7E90-69441C25AE4D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80" name="Grupo 179">
              <a:extLst>
                <a:ext uri="{FF2B5EF4-FFF2-40B4-BE49-F238E27FC236}">
                  <a16:creationId xmlns:a16="http://schemas.microsoft.com/office/drawing/2014/main" id="{C7944095-A979-9E82-862E-EF36D8F8F3ED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83" name="Rectangle 24">
                <a:extLst>
                  <a:ext uri="{FF2B5EF4-FFF2-40B4-BE49-F238E27FC236}">
                    <a16:creationId xmlns:a16="http://schemas.microsoft.com/office/drawing/2014/main" id="{8715C177-9908-CA61-CABD-94FE781C60DC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25">
                <a:extLst>
                  <a:ext uri="{FF2B5EF4-FFF2-40B4-BE49-F238E27FC236}">
                    <a16:creationId xmlns:a16="http://schemas.microsoft.com/office/drawing/2014/main" id="{613B00E9-D3D4-FB16-E909-6A5BF703DAC4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TextBox 26">
                <a:extLst>
                  <a:ext uri="{FF2B5EF4-FFF2-40B4-BE49-F238E27FC236}">
                    <a16:creationId xmlns:a16="http://schemas.microsoft.com/office/drawing/2014/main" id="{680108E1-252B-82F9-7AC8-120766FE6184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E4985133-922F-A5B1-88BF-E6D795221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B16A7D1F-7847-3102-8208-1404500D2B5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67A3C66A-2C43-205F-B61F-0A66D905CB2B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187" name="Grupo 186">
              <a:extLst>
                <a:ext uri="{FF2B5EF4-FFF2-40B4-BE49-F238E27FC236}">
                  <a16:creationId xmlns:a16="http://schemas.microsoft.com/office/drawing/2014/main" id="{A2902654-98DD-9E52-C341-765DC3194A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90" name="Rectangle 24">
                <a:extLst>
                  <a:ext uri="{FF2B5EF4-FFF2-40B4-BE49-F238E27FC236}">
                    <a16:creationId xmlns:a16="http://schemas.microsoft.com/office/drawing/2014/main" id="{877E1CD3-5ECE-E13F-A5F6-361A94ACE10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Freeform: Shape 25">
                <a:extLst>
                  <a:ext uri="{FF2B5EF4-FFF2-40B4-BE49-F238E27FC236}">
                    <a16:creationId xmlns:a16="http://schemas.microsoft.com/office/drawing/2014/main" id="{9083230A-458B-5D36-5C80-A55D923CD830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TextBox 26">
                <a:extLst>
                  <a:ext uri="{FF2B5EF4-FFF2-40B4-BE49-F238E27FC236}">
                    <a16:creationId xmlns:a16="http://schemas.microsoft.com/office/drawing/2014/main" id="{59851CCD-2395-058D-9011-25EF474F65E9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88" name="Imagen 187">
              <a:extLst>
                <a:ext uri="{FF2B5EF4-FFF2-40B4-BE49-F238E27FC236}">
                  <a16:creationId xmlns:a16="http://schemas.microsoft.com/office/drawing/2014/main" id="{E3206E87-813F-051F-B727-D11F00DB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189" name="CuadroTexto 188">
              <a:extLst>
                <a:ext uri="{FF2B5EF4-FFF2-40B4-BE49-F238E27FC236}">
                  <a16:creationId xmlns:a16="http://schemas.microsoft.com/office/drawing/2014/main" id="{EC7A7D46-76BA-C8B0-EBE9-AC0DED65B395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910EAEF6-E674-A95C-D191-B366BE2A0899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0ED1AD71-7F4C-5936-7222-FF1C3BF700A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97" name="Rectangle 24">
                <a:extLst>
                  <a:ext uri="{FF2B5EF4-FFF2-40B4-BE49-F238E27FC236}">
                    <a16:creationId xmlns:a16="http://schemas.microsoft.com/office/drawing/2014/main" id="{3CB62848-54F7-16AD-1E9E-18DF7C13D64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: Shape 25">
                <a:extLst>
                  <a:ext uri="{FF2B5EF4-FFF2-40B4-BE49-F238E27FC236}">
                    <a16:creationId xmlns:a16="http://schemas.microsoft.com/office/drawing/2014/main" id="{DC935107-497E-A36F-5373-563533EF006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TextBox 26">
                <a:extLst>
                  <a:ext uri="{FF2B5EF4-FFF2-40B4-BE49-F238E27FC236}">
                    <a16:creationId xmlns:a16="http://schemas.microsoft.com/office/drawing/2014/main" id="{A600B6C2-3924-7AB3-CD9F-2EE7705EE68E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133DF3EB-6FC1-E49D-FE14-E9B116EEB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236327B1-8490-6D89-46C4-005FCE61FC7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8E26125-81D7-E817-E229-96210438081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98E30309-1FD9-E57E-0F7A-69376593D71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04" name="Rectangle 24">
                <a:extLst>
                  <a:ext uri="{FF2B5EF4-FFF2-40B4-BE49-F238E27FC236}">
                    <a16:creationId xmlns:a16="http://schemas.microsoft.com/office/drawing/2014/main" id="{79D87DC4-3F2A-DD5E-BA7C-DB588782209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Freeform: Shape 25">
                <a:extLst>
                  <a:ext uri="{FF2B5EF4-FFF2-40B4-BE49-F238E27FC236}">
                    <a16:creationId xmlns:a16="http://schemas.microsoft.com/office/drawing/2014/main" id="{D7D074DC-9891-51FB-DFBF-795A4D557B5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TextBox 26">
                <a:extLst>
                  <a:ext uri="{FF2B5EF4-FFF2-40B4-BE49-F238E27FC236}">
                    <a16:creationId xmlns:a16="http://schemas.microsoft.com/office/drawing/2014/main" id="{10643F5C-2622-81C7-138B-0B5D98A84096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02" name="Imagen 201">
              <a:extLst>
                <a:ext uri="{FF2B5EF4-FFF2-40B4-BE49-F238E27FC236}">
                  <a16:creationId xmlns:a16="http://schemas.microsoft.com/office/drawing/2014/main" id="{E3E28CDC-9237-E0F9-0A85-2DBF1BCC9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5D96A19E-603F-A740-D589-7912869C73AA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3D18C87C-B619-7383-93E5-B75B9362A818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08" name="Grupo 207">
              <a:extLst>
                <a:ext uri="{FF2B5EF4-FFF2-40B4-BE49-F238E27FC236}">
                  <a16:creationId xmlns:a16="http://schemas.microsoft.com/office/drawing/2014/main" id="{256355C8-E97B-689E-8F16-3D5727200C8A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11" name="Rectangle 24">
                <a:extLst>
                  <a:ext uri="{FF2B5EF4-FFF2-40B4-BE49-F238E27FC236}">
                    <a16:creationId xmlns:a16="http://schemas.microsoft.com/office/drawing/2014/main" id="{02929CB3-1CC6-710B-B808-D91A3EF9433D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Freeform: Shape 25">
                <a:extLst>
                  <a:ext uri="{FF2B5EF4-FFF2-40B4-BE49-F238E27FC236}">
                    <a16:creationId xmlns:a16="http://schemas.microsoft.com/office/drawing/2014/main" id="{4D22C60E-F8E2-DEA0-757E-C90F845E5F4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TextBox 26">
                <a:extLst>
                  <a:ext uri="{FF2B5EF4-FFF2-40B4-BE49-F238E27FC236}">
                    <a16:creationId xmlns:a16="http://schemas.microsoft.com/office/drawing/2014/main" id="{28FF1044-EDAC-D287-514F-3C81430A0BE6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09" name="Imagen 208">
              <a:extLst>
                <a:ext uri="{FF2B5EF4-FFF2-40B4-BE49-F238E27FC236}">
                  <a16:creationId xmlns:a16="http://schemas.microsoft.com/office/drawing/2014/main" id="{D06D6360-D28B-081E-55DA-DACC40C8E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2EE73B4E-A21E-D585-9489-D7B08C658AF7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66410B37-2ACB-2949-7D88-884129B3F072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215" name="Grupo 214">
              <a:extLst>
                <a:ext uri="{FF2B5EF4-FFF2-40B4-BE49-F238E27FC236}">
                  <a16:creationId xmlns:a16="http://schemas.microsoft.com/office/drawing/2014/main" id="{7090A806-C4EB-7E6D-F0B3-61FAA52FD66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18" name="Rectangle 24">
                <a:extLst>
                  <a:ext uri="{FF2B5EF4-FFF2-40B4-BE49-F238E27FC236}">
                    <a16:creationId xmlns:a16="http://schemas.microsoft.com/office/drawing/2014/main" id="{23521F0E-185D-7BD2-AF37-D66416AE0EA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: Shape 25">
                <a:extLst>
                  <a:ext uri="{FF2B5EF4-FFF2-40B4-BE49-F238E27FC236}">
                    <a16:creationId xmlns:a16="http://schemas.microsoft.com/office/drawing/2014/main" id="{D61B5CE8-8376-0C7F-3AFD-C6A438F7396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TextBox 26">
                <a:extLst>
                  <a:ext uri="{FF2B5EF4-FFF2-40B4-BE49-F238E27FC236}">
                    <a16:creationId xmlns:a16="http://schemas.microsoft.com/office/drawing/2014/main" id="{DFCAD165-99E0-DC34-A8D4-B00546077FBF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16" name="Imagen 215">
              <a:extLst>
                <a:ext uri="{FF2B5EF4-FFF2-40B4-BE49-F238E27FC236}">
                  <a16:creationId xmlns:a16="http://schemas.microsoft.com/office/drawing/2014/main" id="{D63BFA4B-D797-55E7-E9D1-A3B23D73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2D570F9F-8FF7-0C88-4FC3-1CA1823CE8B7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128100D-528D-52DA-3890-76DFA7186EA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107CF0AB-2685-1C92-CC97-0C646D168BC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25" name="Rectangle 24">
                <a:extLst>
                  <a:ext uri="{FF2B5EF4-FFF2-40B4-BE49-F238E27FC236}">
                    <a16:creationId xmlns:a16="http://schemas.microsoft.com/office/drawing/2014/main" id="{86FFC3DD-85FF-EDF6-BD30-966B8BAB52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Freeform: Shape 25">
                <a:extLst>
                  <a:ext uri="{FF2B5EF4-FFF2-40B4-BE49-F238E27FC236}">
                    <a16:creationId xmlns:a16="http://schemas.microsoft.com/office/drawing/2014/main" id="{77D40FBC-261D-23C4-06B7-92D2CC27C15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TextBox 26">
                <a:extLst>
                  <a:ext uri="{FF2B5EF4-FFF2-40B4-BE49-F238E27FC236}">
                    <a16:creationId xmlns:a16="http://schemas.microsoft.com/office/drawing/2014/main" id="{EFB8256C-E414-A7B3-55EB-CC0DE19A6E5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3AE6A75E-FA75-456D-5DD8-28FE3431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224" name="CuadroTexto 223">
              <a:extLst>
                <a:ext uri="{FF2B5EF4-FFF2-40B4-BE49-F238E27FC236}">
                  <a16:creationId xmlns:a16="http://schemas.microsoft.com/office/drawing/2014/main" id="{C1E6C835-B64E-A085-B5B2-E33553DC4C3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36E2A0AB-49DA-428B-411A-E744CD8873C6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DF1C9C2F-7603-D411-686B-FC765376A745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32" name="Rectangle 24">
                <a:extLst>
                  <a:ext uri="{FF2B5EF4-FFF2-40B4-BE49-F238E27FC236}">
                    <a16:creationId xmlns:a16="http://schemas.microsoft.com/office/drawing/2014/main" id="{A6C5BA9E-9F01-D856-C83C-8CD31FD22340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Freeform: Shape 25">
                <a:extLst>
                  <a:ext uri="{FF2B5EF4-FFF2-40B4-BE49-F238E27FC236}">
                    <a16:creationId xmlns:a16="http://schemas.microsoft.com/office/drawing/2014/main" id="{F8BA2567-ADDD-3B63-597A-BB1A694FEB64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6">
                <a:extLst>
                  <a:ext uri="{FF2B5EF4-FFF2-40B4-BE49-F238E27FC236}">
                    <a16:creationId xmlns:a16="http://schemas.microsoft.com/office/drawing/2014/main" id="{88CF9675-000E-4C2A-EB8A-86FA3843D9FD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0" name="Imagen 229">
              <a:extLst>
                <a:ext uri="{FF2B5EF4-FFF2-40B4-BE49-F238E27FC236}">
                  <a16:creationId xmlns:a16="http://schemas.microsoft.com/office/drawing/2014/main" id="{B5B1753E-A79D-AC20-5D51-AE1C11A9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231" name="CuadroTexto 230">
              <a:extLst>
                <a:ext uri="{FF2B5EF4-FFF2-40B4-BE49-F238E27FC236}">
                  <a16:creationId xmlns:a16="http://schemas.microsoft.com/office/drawing/2014/main" id="{AFFA35FC-DEFC-5F42-C6D4-E529BB78D8D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101822D2-CD23-20FB-9E99-AE2C7DEA28E5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36" name="Grupo 235">
              <a:extLst>
                <a:ext uri="{FF2B5EF4-FFF2-40B4-BE49-F238E27FC236}">
                  <a16:creationId xmlns:a16="http://schemas.microsoft.com/office/drawing/2014/main" id="{4F8614E5-9EBB-4F47-5DF7-857C9A77D8C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39" name="Rectangle 24">
                <a:extLst>
                  <a:ext uri="{FF2B5EF4-FFF2-40B4-BE49-F238E27FC236}">
                    <a16:creationId xmlns:a16="http://schemas.microsoft.com/office/drawing/2014/main" id="{EA8D7CE8-BF67-027C-F4A7-156077D8C45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Freeform: Shape 25">
                <a:extLst>
                  <a:ext uri="{FF2B5EF4-FFF2-40B4-BE49-F238E27FC236}">
                    <a16:creationId xmlns:a16="http://schemas.microsoft.com/office/drawing/2014/main" id="{C87093B4-09C0-96A7-C7B9-54D33D6D772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TextBox 26">
                <a:extLst>
                  <a:ext uri="{FF2B5EF4-FFF2-40B4-BE49-F238E27FC236}">
                    <a16:creationId xmlns:a16="http://schemas.microsoft.com/office/drawing/2014/main" id="{AF246CF8-787B-3836-E503-063257F6E7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7" name="Imagen 236">
              <a:extLst>
                <a:ext uri="{FF2B5EF4-FFF2-40B4-BE49-F238E27FC236}">
                  <a16:creationId xmlns:a16="http://schemas.microsoft.com/office/drawing/2014/main" id="{B19266CA-DB20-5FE4-9101-C6CFACC0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238" name="CuadroTexto 237">
              <a:extLst>
                <a:ext uri="{FF2B5EF4-FFF2-40B4-BE49-F238E27FC236}">
                  <a16:creationId xmlns:a16="http://schemas.microsoft.com/office/drawing/2014/main" id="{23357985-0B93-9A8F-8224-FB948611839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AC6360AF-F360-B650-DB98-140FA8A49D5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243" name="Grupo 242">
              <a:extLst>
                <a:ext uri="{FF2B5EF4-FFF2-40B4-BE49-F238E27FC236}">
                  <a16:creationId xmlns:a16="http://schemas.microsoft.com/office/drawing/2014/main" id="{CA36F812-92E7-D07C-CF3E-F68F93B24DD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46" name="Rectangle 24">
                <a:extLst>
                  <a:ext uri="{FF2B5EF4-FFF2-40B4-BE49-F238E27FC236}">
                    <a16:creationId xmlns:a16="http://schemas.microsoft.com/office/drawing/2014/main" id="{6208E8AB-E911-14A2-37AB-C194CF0C14C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Freeform: Shape 25">
                <a:extLst>
                  <a:ext uri="{FF2B5EF4-FFF2-40B4-BE49-F238E27FC236}">
                    <a16:creationId xmlns:a16="http://schemas.microsoft.com/office/drawing/2014/main" id="{94D83D06-1B62-211A-A4A0-D302E3054119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TextBox 26">
                <a:extLst>
                  <a:ext uri="{FF2B5EF4-FFF2-40B4-BE49-F238E27FC236}">
                    <a16:creationId xmlns:a16="http://schemas.microsoft.com/office/drawing/2014/main" id="{9E948B66-BE9D-D3F5-77FE-98B00C1B9CA4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44" name="Imagen 243">
              <a:extLst>
                <a:ext uri="{FF2B5EF4-FFF2-40B4-BE49-F238E27FC236}">
                  <a16:creationId xmlns:a16="http://schemas.microsoft.com/office/drawing/2014/main" id="{F3C3A5F0-DC14-6546-B908-73364CDC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245" name="CuadroTexto 244">
              <a:extLst>
                <a:ext uri="{FF2B5EF4-FFF2-40B4-BE49-F238E27FC236}">
                  <a16:creationId xmlns:a16="http://schemas.microsoft.com/office/drawing/2014/main" id="{BA384BF5-531C-FA56-7FCC-635089FCE9A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E58B0C2E-592A-46BC-58DC-5C6C2A372E79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15DC0D3B-2134-B852-C1F1-B6D099B3945C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253" name="Rectangle 24">
                <a:extLst>
                  <a:ext uri="{FF2B5EF4-FFF2-40B4-BE49-F238E27FC236}">
                    <a16:creationId xmlns:a16="http://schemas.microsoft.com/office/drawing/2014/main" id="{198C709D-F389-CC26-0147-3CE1470D4560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: Shape 25">
                <a:extLst>
                  <a:ext uri="{FF2B5EF4-FFF2-40B4-BE49-F238E27FC236}">
                    <a16:creationId xmlns:a16="http://schemas.microsoft.com/office/drawing/2014/main" id="{A61C6110-EC23-4E67-BB1C-03D8F400851E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6">
                <a:extLst>
                  <a:ext uri="{FF2B5EF4-FFF2-40B4-BE49-F238E27FC236}">
                    <a16:creationId xmlns:a16="http://schemas.microsoft.com/office/drawing/2014/main" id="{69C9B7E7-4C8D-6CFA-C965-87B62A5A193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51" name="Imagen 250">
              <a:extLst>
                <a:ext uri="{FF2B5EF4-FFF2-40B4-BE49-F238E27FC236}">
                  <a16:creationId xmlns:a16="http://schemas.microsoft.com/office/drawing/2014/main" id="{44552471-F0CB-24E1-F066-8C4B24EB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252" name="CuadroTexto 251">
              <a:extLst>
                <a:ext uri="{FF2B5EF4-FFF2-40B4-BE49-F238E27FC236}">
                  <a16:creationId xmlns:a16="http://schemas.microsoft.com/office/drawing/2014/main" id="{C4482338-5EF2-F20F-8BC3-D0B52EE0C6F8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B9F73221-8540-C9A4-CA3F-AA4CA0BFEADC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257" name="Grupo 256">
              <a:extLst>
                <a:ext uri="{FF2B5EF4-FFF2-40B4-BE49-F238E27FC236}">
                  <a16:creationId xmlns:a16="http://schemas.microsoft.com/office/drawing/2014/main" id="{1C85982B-B572-4063-1A7D-1E3CD7B715CA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277" name="Rectangle 19">
                <a:extLst>
                  <a:ext uri="{FF2B5EF4-FFF2-40B4-BE49-F238E27FC236}">
                    <a16:creationId xmlns:a16="http://schemas.microsoft.com/office/drawing/2014/main" id="{EA4B4D8C-6BE4-4366-4BFC-9471D0AFFF0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Freeform: Shape 20">
                <a:extLst>
                  <a:ext uri="{FF2B5EF4-FFF2-40B4-BE49-F238E27FC236}">
                    <a16:creationId xmlns:a16="http://schemas.microsoft.com/office/drawing/2014/main" id="{0D51CD4F-B454-87DF-9F4B-5EF18AF2D2B0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1">
                <a:extLst>
                  <a:ext uri="{FF2B5EF4-FFF2-40B4-BE49-F238E27FC236}">
                    <a16:creationId xmlns:a16="http://schemas.microsoft.com/office/drawing/2014/main" id="{39993177-000B-F32D-069D-617BCBFD6CAE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3BD68B16-C711-726B-77F3-789850F24389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259" name="Grupo 258">
              <a:extLst>
                <a:ext uri="{FF2B5EF4-FFF2-40B4-BE49-F238E27FC236}">
                  <a16:creationId xmlns:a16="http://schemas.microsoft.com/office/drawing/2014/main" id="{7E96DAFE-6475-A07F-D8F7-9D70BD7333DF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275" name="Imagen 274">
                <a:extLst>
                  <a:ext uri="{FF2B5EF4-FFF2-40B4-BE49-F238E27FC236}">
                    <a16:creationId xmlns:a16="http://schemas.microsoft.com/office/drawing/2014/main" id="{6EB895C2-EB50-5BBE-AF95-598534CFB3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8123D019-4F43-F0D4-1F64-67A287889EA2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60" name="Grupo 259">
              <a:extLst>
                <a:ext uri="{FF2B5EF4-FFF2-40B4-BE49-F238E27FC236}">
                  <a16:creationId xmlns:a16="http://schemas.microsoft.com/office/drawing/2014/main" id="{EBD4163E-69E5-93E6-DEAD-DDB75112622C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273" name="Imagen 272">
                <a:extLst>
                  <a:ext uri="{FF2B5EF4-FFF2-40B4-BE49-F238E27FC236}">
                    <a16:creationId xmlns:a16="http://schemas.microsoft.com/office/drawing/2014/main" id="{37EDDB13-0C74-6902-A38F-12C2A65154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74" name="CuadroTexto 273">
                <a:extLst>
                  <a:ext uri="{FF2B5EF4-FFF2-40B4-BE49-F238E27FC236}">
                    <a16:creationId xmlns:a16="http://schemas.microsoft.com/office/drawing/2014/main" id="{3695C161-B640-795B-72AC-842ABF6CE1C4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BCB437E-0C46-618A-A00B-44B1AA9D99C3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271" name="Imagen 270">
                <a:extLst>
                  <a:ext uri="{FF2B5EF4-FFF2-40B4-BE49-F238E27FC236}">
                    <a16:creationId xmlns:a16="http://schemas.microsoft.com/office/drawing/2014/main" id="{E86940D1-A28F-EAF3-D7E2-28073E51A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272" name="CuadroTexto 271">
                <a:extLst>
                  <a:ext uri="{FF2B5EF4-FFF2-40B4-BE49-F238E27FC236}">
                    <a16:creationId xmlns:a16="http://schemas.microsoft.com/office/drawing/2014/main" id="{4A656595-000A-5273-6B26-C0697A2D8FB1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62" name="Grupo 261">
              <a:extLst>
                <a:ext uri="{FF2B5EF4-FFF2-40B4-BE49-F238E27FC236}">
                  <a16:creationId xmlns:a16="http://schemas.microsoft.com/office/drawing/2014/main" id="{C0F07312-51A4-3AC4-2AB8-F619D222AEB8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269" name="Imagen 268">
                <a:extLst>
                  <a:ext uri="{FF2B5EF4-FFF2-40B4-BE49-F238E27FC236}">
                    <a16:creationId xmlns:a16="http://schemas.microsoft.com/office/drawing/2014/main" id="{14DD0FD8-9104-7C1D-758E-9D0CEF2226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270" name="CuadroTexto 269">
                <a:extLst>
                  <a:ext uri="{FF2B5EF4-FFF2-40B4-BE49-F238E27FC236}">
                    <a16:creationId xmlns:a16="http://schemas.microsoft.com/office/drawing/2014/main" id="{DBAE2031-35EE-FBBE-700B-F252A1B752DA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6636799F-9C31-4252-F300-98D99A77441D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267" name="Imagen 266">
                <a:extLst>
                  <a:ext uri="{FF2B5EF4-FFF2-40B4-BE49-F238E27FC236}">
                    <a16:creationId xmlns:a16="http://schemas.microsoft.com/office/drawing/2014/main" id="{D74D6053-AFD9-E032-42B1-FFED7CF95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268" name="CuadroTexto 267">
                <a:extLst>
                  <a:ext uri="{FF2B5EF4-FFF2-40B4-BE49-F238E27FC236}">
                    <a16:creationId xmlns:a16="http://schemas.microsoft.com/office/drawing/2014/main" id="{7689AC4F-C636-02AC-786D-82467BE97BA8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64" name="Grupo 263">
              <a:extLst>
                <a:ext uri="{FF2B5EF4-FFF2-40B4-BE49-F238E27FC236}">
                  <a16:creationId xmlns:a16="http://schemas.microsoft.com/office/drawing/2014/main" id="{BB558C5A-8102-DABB-C35E-3B31C2BE3F19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265" name="Imagen 264">
                <a:extLst>
                  <a:ext uri="{FF2B5EF4-FFF2-40B4-BE49-F238E27FC236}">
                    <a16:creationId xmlns:a16="http://schemas.microsoft.com/office/drawing/2014/main" id="{A21181E0-78BA-D568-6B9C-CE6EDF436B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66" name="CuadroTexto 265">
                <a:extLst>
                  <a:ext uri="{FF2B5EF4-FFF2-40B4-BE49-F238E27FC236}">
                    <a16:creationId xmlns:a16="http://schemas.microsoft.com/office/drawing/2014/main" id="{81851D1C-F034-2849-D649-35DBFA9FF3D0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887EE2A7-9415-0B70-C6A8-21C7815F7BF4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281" name="Rectangle 45">
              <a:extLst>
                <a:ext uri="{FF2B5EF4-FFF2-40B4-BE49-F238E27FC236}">
                  <a16:creationId xmlns:a16="http://schemas.microsoft.com/office/drawing/2014/main" id="{B1C88936-108B-0BF4-8C31-D3A936082BEF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Freeform: Shape 46">
              <a:extLst>
                <a:ext uri="{FF2B5EF4-FFF2-40B4-BE49-F238E27FC236}">
                  <a16:creationId xmlns:a16="http://schemas.microsoft.com/office/drawing/2014/main" id="{91936ADB-5D0B-75AD-C0BA-76B7E64F1DDF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TextBox 47">
              <a:extLst>
                <a:ext uri="{FF2B5EF4-FFF2-40B4-BE49-F238E27FC236}">
                  <a16:creationId xmlns:a16="http://schemas.microsoft.com/office/drawing/2014/main" id="{90B5DFF9-767E-1169-0750-182358A9CEE2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7ED0E527-A44C-17F7-3FDB-F0106C73C75F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285" name="Título 1">
              <a:extLst>
                <a:ext uri="{FF2B5EF4-FFF2-40B4-BE49-F238E27FC236}">
                  <a16:creationId xmlns:a16="http://schemas.microsoft.com/office/drawing/2014/main" id="{66B6117A-4A2B-8EA7-C855-4EF4AB8D7F0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9AED7F3F-6D45-EA5B-9FDC-EBE3FF7D7229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287" name="Subtítulo 2">
            <a:extLst>
              <a:ext uri="{FF2B5EF4-FFF2-40B4-BE49-F238E27FC236}">
                <a16:creationId xmlns:a16="http://schemas.microsoft.com/office/drawing/2014/main" id="{B97BA327-AF87-B064-725D-92C167D0DB7E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288" name="Subtítulo 2">
            <a:extLst>
              <a:ext uri="{FF2B5EF4-FFF2-40B4-BE49-F238E27FC236}">
                <a16:creationId xmlns:a16="http://schemas.microsoft.com/office/drawing/2014/main" id="{41BFF065-AF45-CB0B-23DF-32BF71F2B3EC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289" name="Subtítulo 2">
            <a:extLst>
              <a:ext uri="{FF2B5EF4-FFF2-40B4-BE49-F238E27FC236}">
                <a16:creationId xmlns:a16="http://schemas.microsoft.com/office/drawing/2014/main" id="{66C55708-41A8-EB96-C5D9-73620E489FE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8705669C-93EE-B729-7433-35C3BCB1FB90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S">
            <a:extLst>
              <a:ext uri="{FF2B5EF4-FFF2-40B4-BE49-F238E27FC236}">
                <a16:creationId xmlns:a16="http://schemas.microsoft.com/office/drawing/2014/main" id="{48B5DD05-BBFA-78CE-2342-79AFE80FBBA0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292" name="Elipse 291">
            <a:extLst>
              <a:ext uri="{FF2B5EF4-FFF2-40B4-BE49-F238E27FC236}">
                <a16:creationId xmlns:a16="http://schemas.microsoft.com/office/drawing/2014/main" id="{4B2F0AAA-FFE4-024F-9D0F-23944BCDEC27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918219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10991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162881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91704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63852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2120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280309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5F4F87B-A56B-68F8-F4BE-31C765A300C8}"/>
              </a:ext>
            </a:extLst>
          </p:cNvPr>
          <p:cNvGrpSpPr/>
          <p:nvPr/>
        </p:nvGrpSpPr>
        <p:grpSpPr>
          <a:xfrm>
            <a:off x="17797" y="0"/>
            <a:ext cx="12174203" cy="6858000"/>
            <a:chOff x="0" y="0"/>
            <a:chExt cx="12174203" cy="685800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01D13C7-0565-F710-FE09-ACF3870CC1DB}"/>
                </a:ext>
              </a:extLst>
            </p:cNvPr>
            <p:cNvGrpSpPr/>
            <p:nvPr/>
          </p:nvGrpSpPr>
          <p:grpSpPr>
            <a:xfrm>
              <a:off x="0" y="0"/>
              <a:ext cx="12174203" cy="6858000"/>
              <a:chOff x="0" y="0"/>
              <a:chExt cx="14400000" cy="685800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35568CB-1C51-24A5-57AE-074E3760FC68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0">
                <a:extLst>
                  <a:ext uri="{FF2B5EF4-FFF2-40B4-BE49-F238E27FC236}">
                    <a16:creationId xmlns:a16="http://schemas.microsoft.com/office/drawing/2014/main" id="{6A7EC19D-D099-4BE5-27EE-5F472DDAF935}"/>
                  </a:ext>
                </a:extLst>
              </p:cNvPr>
              <p:cNvSpPr/>
              <p:nvPr/>
            </p:nvSpPr>
            <p:spPr>
              <a:xfrm>
                <a:off x="1323151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id="{20D9AD25-220F-2AFC-4E5A-03D03011E536}"/>
                  </a:ext>
                </a:extLst>
              </p:cNvPr>
              <p:cNvSpPr txBox="1"/>
              <p:nvPr/>
            </p:nvSpPr>
            <p:spPr>
              <a:xfrm rot="16200000">
                <a:off x="13054164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156007-42CF-60A6-BB18-A9C77128C124}"/>
                </a:ext>
              </a:extLst>
            </p:cNvPr>
            <p:cNvGrpSpPr/>
            <p:nvPr/>
          </p:nvGrpSpPr>
          <p:grpSpPr>
            <a:xfrm>
              <a:off x="3990036" y="1070028"/>
              <a:ext cx="6529315" cy="4389492"/>
              <a:chOff x="3733442" y="922694"/>
              <a:chExt cx="6529315" cy="4389492"/>
            </a:xfrm>
          </p:grpSpPr>
          <p:sp>
            <p:nvSpPr>
              <p:cNvPr id="16" name="TextBox 57">
                <a:extLst>
                  <a:ext uri="{FF2B5EF4-FFF2-40B4-BE49-F238E27FC236}">
                    <a16:creationId xmlns:a16="http://schemas.microsoft.com/office/drawing/2014/main" id="{1A71DF8A-FCD9-2318-B02B-8B4858A3CD2C}"/>
                  </a:ext>
                </a:extLst>
              </p:cNvPr>
              <p:cNvSpPr txBox="1"/>
              <p:nvPr/>
            </p:nvSpPr>
            <p:spPr>
              <a:xfrm>
                <a:off x="3733442" y="922694"/>
                <a:ext cx="6529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Objetivos</a:t>
                </a:r>
                <a:endParaRPr lang="en-US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Identificar y analizar las necesidades.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Desarrollar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la </a:t>
                </a:r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solución</a:t>
                </a:r>
                <a:r>
                  <a:rPr lang="en-U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  <p:sp>
            <p:nvSpPr>
              <p:cNvPr id="17" name="TextBox 57">
                <a:extLst>
                  <a:ext uri="{FF2B5EF4-FFF2-40B4-BE49-F238E27FC236}">
                    <a16:creationId xmlns:a16="http://schemas.microsoft.com/office/drawing/2014/main" id="{FBCE7F33-E824-6F9D-12ED-B33351923266}"/>
                  </a:ext>
                </a:extLst>
              </p:cNvPr>
              <p:cNvSpPr txBox="1"/>
              <p:nvPr/>
            </p:nvSpPr>
            <p:spPr>
              <a:xfrm>
                <a:off x="3733442" y="3065417"/>
                <a:ext cx="65293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Propósito</a:t>
                </a:r>
              </a:p>
              <a:p>
                <a:pPr algn="just"/>
                <a:r>
                  <a:rPr lang="es-ES" sz="28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     Que la empresa mejore y optimice su rendimiento a través de la implementación del sistema para una mejor planeación y mejores tomas de decisiones.</a:t>
                </a:r>
                <a:endParaRPr lang="es-PY" sz="28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0976B4-3742-5B92-779F-BBC5DBB29E94}"/>
              </a:ext>
            </a:extLst>
          </p:cNvPr>
          <p:cNvGrpSpPr/>
          <p:nvPr/>
        </p:nvGrpSpPr>
        <p:grpSpPr>
          <a:xfrm>
            <a:off x="-630000" y="0"/>
            <a:ext cx="12174209" cy="6858000"/>
            <a:chOff x="0" y="0"/>
            <a:chExt cx="12174209" cy="68580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8EBCE988-5F43-4BDB-0415-75E4A3F2565E}"/>
                </a:ext>
              </a:extLst>
            </p:cNvPr>
            <p:cNvGrpSpPr/>
            <p:nvPr/>
          </p:nvGrpSpPr>
          <p:grpSpPr>
            <a:xfrm>
              <a:off x="0" y="0"/>
              <a:ext cx="12174209" cy="6858000"/>
              <a:chOff x="71999" y="0"/>
              <a:chExt cx="14400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ECFFDF-AC80-C9DA-ED29-D587372EE68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73A0DD-C917-25A3-1513-EB027702F57B}"/>
                  </a:ext>
                </a:extLst>
              </p:cNvPr>
              <p:cNvSpPr/>
              <p:nvPr/>
            </p:nvSpPr>
            <p:spPr>
              <a:xfrm>
                <a:off x="13301564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DE7DEB-1247-562B-44AF-DD57C8C4A0DF}"/>
                  </a:ext>
                </a:extLst>
              </p:cNvPr>
              <p:cNvSpPr txBox="1"/>
              <p:nvPr/>
            </p:nvSpPr>
            <p:spPr>
              <a:xfrm rot="16200000">
                <a:off x="12908817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3274ECE-DE66-BCE4-C1AC-D602F035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B935588-5FA5-2EFF-5D56-5E89B02061F3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Pantalla Inicial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41D818F-E39C-1214-4D1D-554212AC9ADE}"/>
              </a:ext>
            </a:extLst>
          </p:cNvPr>
          <p:cNvGrpSpPr/>
          <p:nvPr/>
        </p:nvGrpSpPr>
        <p:grpSpPr>
          <a:xfrm>
            <a:off x="-630000" y="-1"/>
            <a:ext cx="12193311" cy="6858000"/>
            <a:chOff x="0" y="0"/>
            <a:chExt cx="12193311" cy="685800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52EFEF7-051D-827D-012D-A7C0F7BBB74B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D5138D7D-E79D-D80A-5F57-F32AB576B47E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5">
                <a:extLst>
                  <a:ext uri="{FF2B5EF4-FFF2-40B4-BE49-F238E27FC236}">
                    <a16:creationId xmlns:a16="http://schemas.microsoft.com/office/drawing/2014/main" id="{B02DFA40-1EB6-2AD9-E0A5-16070853B9E3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26">
                <a:extLst>
                  <a:ext uri="{FF2B5EF4-FFF2-40B4-BE49-F238E27FC236}">
                    <a16:creationId xmlns:a16="http://schemas.microsoft.com/office/drawing/2014/main" id="{CDBFFAFA-E4B5-06F3-3E19-34A1BB35571B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5B5827-032E-5FBB-CD87-6B7183BD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4" cy="3959951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1A5CD24-31F7-548D-2D2F-3AAC39543E2E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Venta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B4581D-3E14-CF11-5C92-619A7AE74F2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D5469ED-5666-872F-98A7-CE0C35DD5CA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D2995D62-8529-E5EC-8118-DD91BBE2C36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25">
                <a:extLst>
                  <a:ext uri="{FF2B5EF4-FFF2-40B4-BE49-F238E27FC236}">
                    <a16:creationId xmlns:a16="http://schemas.microsoft.com/office/drawing/2014/main" id="{32DAD1E8-9C84-15EA-AE4F-CFFE4284BA9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26">
                <a:extLst>
                  <a:ext uri="{FF2B5EF4-FFF2-40B4-BE49-F238E27FC236}">
                    <a16:creationId xmlns:a16="http://schemas.microsoft.com/office/drawing/2014/main" id="{0E67926B-9DFA-ED39-9366-9ECAAA7902D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48A3A7B-3B2E-3546-7EE7-ED9E00AB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3" y="1449024"/>
              <a:ext cx="7039907" cy="3959948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2EF1765-B67A-9C2A-61B8-D5B9EA08F2A4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265A053-EC9D-1262-FF8E-B8AA63BD0155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D470C-1FA9-D857-F47D-2230EC3D4F9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B0301105-16C6-1982-EA21-394324C89F1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25">
                <a:extLst>
                  <a:ext uri="{FF2B5EF4-FFF2-40B4-BE49-F238E27FC236}">
                    <a16:creationId xmlns:a16="http://schemas.microsoft.com/office/drawing/2014/main" id="{C19EF43E-B15D-DFEB-5945-A63625924AEF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26">
                <a:extLst>
                  <a:ext uri="{FF2B5EF4-FFF2-40B4-BE49-F238E27FC236}">
                    <a16:creationId xmlns:a16="http://schemas.microsoft.com/office/drawing/2014/main" id="{B044F620-03D9-CAB7-B6D4-DF853F59E23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B1CD40DF-D989-68B3-5D3A-41025D35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8991" y="885285"/>
              <a:ext cx="6601707" cy="5729023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F60469A-813C-2C3D-47A5-B4CAD0A862DC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Reporte de Ventas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5CDADD3-D638-4CE4-F059-1CB142C4A707}"/>
              </a:ext>
            </a:extLst>
          </p:cNvPr>
          <p:cNvGrpSpPr/>
          <p:nvPr/>
        </p:nvGrpSpPr>
        <p:grpSpPr>
          <a:xfrm>
            <a:off x="-630000" y="-2"/>
            <a:ext cx="12193311" cy="6858000"/>
            <a:chOff x="0" y="0"/>
            <a:chExt cx="12193311" cy="6858000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E7B91B69-7EB1-4EB0-4245-00311E0D001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06B05C7C-A45C-EDFF-CD9C-563EA3D3E218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25">
                <a:extLst>
                  <a:ext uri="{FF2B5EF4-FFF2-40B4-BE49-F238E27FC236}">
                    <a16:creationId xmlns:a16="http://schemas.microsoft.com/office/drawing/2014/main" id="{D12C4B5F-8746-472E-AB43-8786A9781ACC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90E4299D-0132-5B23-450F-3CE42C3C87B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0E841E8-AB3B-57C4-5184-ED22BE3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1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1D54FA3-8D6A-70A4-A809-98554B248691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Cliente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0E3DBD-6DB0-9BF2-3956-2C0C0DAE340A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A163A3E-6AC3-06F2-180C-DD5CEC7B80B3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A343CA4C-FF4D-D12B-5135-23B72338478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25">
                <a:extLst>
                  <a:ext uri="{FF2B5EF4-FFF2-40B4-BE49-F238E27FC236}">
                    <a16:creationId xmlns:a16="http://schemas.microsoft.com/office/drawing/2014/main" id="{6D0C29B2-C7FF-907D-60FF-57AFC619776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26">
                <a:extLst>
                  <a:ext uri="{FF2B5EF4-FFF2-40B4-BE49-F238E27FC236}">
                    <a16:creationId xmlns:a16="http://schemas.microsoft.com/office/drawing/2014/main" id="{7795EA9B-3AAC-FAC9-0E86-2552B4303BD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11E3BE3-791C-DB8D-4961-B09452AB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8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246DAA0-29CC-4EAE-7339-DBDD1B5BAEB6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1649AF6-5EA5-9880-A9BF-FD15644709BE}"/>
              </a:ext>
            </a:extLst>
          </p:cNvPr>
          <p:cNvGrpSpPr/>
          <p:nvPr/>
        </p:nvGrpSpPr>
        <p:grpSpPr>
          <a:xfrm>
            <a:off x="-630000" y="0"/>
            <a:ext cx="12193311" cy="6858000"/>
            <a:chOff x="0" y="0"/>
            <a:chExt cx="12193311" cy="685800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D8F32B0-5203-951A-6298-DB66CC01655E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67F4CACE-5EB1-65DB-A739-4893A3FA120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B59A4464-A121-FC73-C174-B36A57718601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79BF216-B08D-2FC7-E90D-2A8FAF33BB7A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0EAD66F-09C0-FDFA-11F3-DB0FCBA3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44935"/>
              <a:ext cx="7039909" cy="2133486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DFDF3F-3232-E279-8193-646F756454E8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Cliente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EA59C-6BA9-792A-C843-5838482765B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BEE48BD-D1C2-BE38-597F-CFD94E294C58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11FA53E8-9576-D2C2-1333-CC2259884921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:a16="http://schemas.microsoft.com/office/drawing/2014/main" id="{9767A598-C2A8-3A88-DFD2-EB5209A98A0B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26">
                <a:extLst>
                  <a:ext uri="{FF2B5EF4-FFF2-40B4-BE49-F238E27FC236}">
                    <a16:creationId xmlns:a16="http://schemas.microsoft.com/office/drawing/2014/main" id="{7CB4F286-7AAD-06FC-3E2B-9901435D2C4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7F55D5C9-1962-88B0-3E0D-689C2FFC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0" y="1449024"/>
              <a:ext cx="7039913" cy="3959950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1E3F05F-8382-892E-A6B8-F6885CAF903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64B0D7-17ED-7454-02F5-ACCA8FCC24E3}"/>
              </a:ext>
            </a:extLst>
          </p:cNvPr>
          <p:cNvGrpSpPr/>
          <p:nvPr/>
        </p:nvGrpSpPr>
        <p:grpSpPr>
          <a:xfrm>
            <a:off x="-9170400" y="-4"/>
            <a:ext cx="12193311" cy="6858000"/>
            <a:chOff x="0" y="0"/>
            <a:chExt cx="12193311" cy="6858000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3D904DBC-7790-A40F-47FD-A67F667F5004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47713A0A-58F7-A0A7-B3BB-E589AAC0D443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5">
                <a:extLst>
                  <a:ext uri="{FF2B5EF4-FFF2-40B4-BE49-F238E27FC236}">
                    <a16:creationId xmlns:a16="http://schemas.microsoft.com/office/drawing/2014/main" id="{03F6345A-4177-7D2F-0B73-A66555C7ABCD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26">
                <a:extLst>
                  <a:ext uri="{FF2B5EF4-FFF2-40B4-BE49-F238E27FC236}">
                    <a16:creationId xmlns:a16="http://schemas.microsoft.com/office/drawing/2014/main" id="{69C6AA2E-74F2-5C4A-A063-37D312C315A2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A7BA9D7-A4F7-6E17-A9B5-7B1E6E8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1449024"/>
              <a:ext cx="7039909" cy="3959949"/>
            </a:xfrm>
            <a:prstGeom prst="rect">
              <a:avLst/>
            </a:prstGeom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5A1D1AC-2739-3B15-DF43-F2A9112CAA3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C59FF57-12D7-385E-7F1F-D536789BBB7E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25CBF7A1-50F8-D062-2F9F-A99425E94C47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5B41CFEE-2064-AEAE-8005-52D438F1AAE9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25">
                <a:extLst>
                  <a:ext uri="{FF2B5EF4-FFF2-40B4-BE49-F238E27FC236}">
                    <a16:creationId xmlns:a16="http://schemas.microsoft.com/office/drawing/2014/main" id="{EAE24606-DF1C-0983-BB07-565026B9D8E7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3FDC73CB-C2BC-3E89-9008-3BE15D9A172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0F72DC78-5748-589F-61F0-A51CF9D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2" y="968407"/>
              <a:ext cx="7039909" cy="2086541"/>
            </a:xfrm>
            <a:prstGeom prst="rect">
              <a:avLst/>
            </a:prstGeom>
          </p:spPr>
        </p:pic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D10209F4-E62B-264D-33B5-F8D6F820A1C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Vendedor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2EF0B1-D239-AF74-447D-66F87C27511F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1AC3ABD5-CDDD-EBD8-AA59-1AA4F434CE11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id="{A811B167-EE62-F8B9-6291-B9FBFCF6A9B6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25">
                <a:extLst>
                  <a:ext uri="{FF2B5EF4-FFF2-40B4-BE49-F238E27FC236}">
                    <a16:creationId xmlns:a16="http://schemas.microsoft.com/office/drawing/2014/main" id="{6D7F2DE8-CF52-1CAA-525F-ACFFC0C6CC0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26">
                <a:extLst>
                  <a:ext uri="{FF2B5EF4-FFF2-40B4-BE49-F238E27FC236}">
                    <a16:creationId xmlns:a16="http://schemas.microsoft.com/office/drawing/2014/main" id="{7B72AD50-65CF-F9A3-5F23-A0AABEE02CC0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75F59F83-29FA-2B51-D7D3-5657DD8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50"/>
            </a:xfrm>
            <a:prstGeom prst="rect">
              <a:avLst/>
            </a:prstGeom>
          </p:spPr>
        </p:pic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27339FD-9AF7-DEDC-92F9-F932A7AE64FF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E2E462-4DDB-4599-EA51-45C27BD59DC0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AF353B3-7B07-87A2-9896-963833D566B2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9A3E3FF2-1664-B5AA-81E7-E38975D4183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25">
                <a:extLst>
                  <a:ext uri="{FF2B5EF4-FFF2-40B4-BE49-F238E27FC236}">
                    <a16:creationId xmlns:a16="http://schemas.microsoft.com/office/drawing/2014/main" id="{ADC9F25F-978B-4C30-8258-B7CC9F13617A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26">
                <a:extLst>
                  <a:ext uri="{FF2B5EF4-FFF2-40B4-BE49-F238E27FC236}">
                    <a16:creationId xmlns:a16="http://schemas.microsoft.com/office/drawing/2014/main" id="{0DADBB10-F5A6-23E4-241E-CEB8A2C5BFC5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B0733943-546D-106B-D668-CF056A3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2881" y="1449024"/>
              <a:ext cx="7039911" cy="3959949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F7A0D54-B404-A53C-455A-010F10A9BC09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4C9D187-5AC8-1E62-70C2-A2B7FFE3A78A}"/>
              </a:ext>
            </a:extLst>
          </p:cNvPr>
          <p:cNvGrpSpPr/>
          <p:nvPr/>
        </p:nvGrpSpPr>
        <p:grpSpPr>
          <a:xfrm>
            <a:off x="-9170400" y="0"/>
            <a:ext cx="12193311" cy="6858000"/>
            <a:chOff x="0" y="0"/>
            <a:chExt cx="12193311" cy="685800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02CEBA79-D042-8598-35B9-83CE31AD734F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09" name="Rectangle 24">
                <a:extLst>
                  <a:ext uri="{FF2B5EF4-FFF2-40B4-BE49-F238E27FC236}">
                    <a16:creationId xmlns:a16="http://schemas.microsoft.com/office/drawing/2014/main" id="{4D9C3B3C-8F47-DB11-0318-EB7C7EAC48DF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C9A6AA3-8D94-3F42-C724-FDF164701D68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26">
                <a:extLst>
                  <a:ext uri="{FF2B5EF4-FFF2-40B4-BE49-F238E27FC236}">
                    <a16:creationId xmlns:a16="http://schemas.microsoft.com/office/drawing/2014/main" id="{6FD5C7B0-50C0-A2C3-E822-07DC68333333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C1F906B0-7C15-1BF6-2E19-6FDCB6A3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7977" y="968407"/>
              <a:ext cx="6789718" cy="2086541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E271F13-E799-8058-E116-E3B2E6FD862D}"/>
                </a:ext>
              </a:extLst>
            </p:cNvPr>
            <p:cNvSpPr txBox="1"/>
            <p:nvPr/>
          </p:nvSpPr>
          <p:spPr>
            <a:xfrm>
              <a:off x="3992880" y="243692"/>
              <a:ext cx="703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Listado de Producto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7A09F7F7-9BD9-2746-C314-8AE04E49A585}"/>
              </a:ext>
            </a:extLst>
          </p:cNvPr>
          <p:cNvGrpSpPr/>
          <p:nvPr/>
        </p:nvGrpSpPr>
        <p:grpSpPr>
          <a:xfrm>
            <a:off x="-9800400" y="0"/>
            <a:ext cx="12193311" cy="6858000"/>
            <a:chOff x="0" y="0"/>
            <a:chExt cx="12193311" cy="685800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0F9653-05AE-D4E1-0FA4-3DA5C429FBB0}"/>
                </a:ext>
              </a:extLst>
            </p:cNvPr>
            <p:cNvGrpSpPr/>
            <p:nvPr/>
          </p:nvGrpSpPr>
          <p:grpSpPr>
            <a:xfrm>
              <a:off x="0" y="0"/>
              <a:ext cx="12193311" cy="6858000"/>
              <a:chOff x="71999" y="0"/>
              <a:chExt cx="14422593" cy="6858000"/>
            </a:xfrm>
          </p:grpSpPr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137F1A23-6EEF-5BE2-1B4F-F92DBD8B7527}"/>
                  </a:ext>
                </a:extLst>
              </p:cNvPr>
              <p:cNvSpPr/>
              <p:nvPr/>
            </p:nvSpPr>
            <p:spPr>
              <a:xfrm>
                <a:off x="71999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: Shape 25">
                <a:extLst>
                  <a:ext uri="{FF2B5EF4-FFF2-40B4-BE49-F238E27FC236}">
                    <a16:creationId xmlns:a16="http://schemas.microsoft.com/office/drawing/2014/main" id="{EAA86559-2564-CE1E-C08A-EF19B35EBAE6}"/>
                  </a:ext>
                </a:extLst>
              </p:cNvPr>
              <p:cNvSpPr/>
              <p:nvPr/>
            </p:nvSpPr>
            <p:spPr>
              <a:xfrm>
                <a:off x="1332463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26">
                <a:extLst>
                  <a:ext uri="{FF2B5EF4-FFF2-40B4-BE49-F238E27FC236}">
                    <a16:creationId xmlns:a16="http://schemas.microsoft.com/office/drawing/2014/main" id="{698BF7AD-4108-3D01-2E1C-C948C780670C}"/>
                  </a:ext>
                </a:extLst>
              </p:cNvPr>
              <p:cNvSpPr txBox="1"/>
              <p:nvPr/>
            </p:nvSpPr>
            <p:spPr>
              <a:xfrm rot="16200000">
                <a:off x="12931884" y="3135642"/>
                <a:ext cx="2360917" cy="7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prototipo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F71D4367-C2C5-2C1A-11D1-3606B21F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4317" y="168863"/>
              <a:ext cx="7229811" cy="6532287"/>
            </a:xfrm>
            <a:prstGeom prst="rect">
              <a:avLst/>
            </a:prstGeom>
          </p:spPr>
        </p:pic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CE5FC05-195D-17BA-D809-0C47DB14E94F}"/>
                </a:ext>
              </a:extLst>
            </p:cNvPr>
            <p:cNvSpPr txBox="1"/>
            <p:nvPr/>
          </p:nvSpPr>
          <p:spPr>
            <a:xfrm>
              <a:off x="6858000" y="177792"/>
              <a:ext cx="4266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DER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18E4E07-8CF2-F0CB-8828-FB0EF2E93ECF}"/>
              </a:ext>
            </a:extLst>
          </p:cNvPr>
          <p:cNvGrpSpPr/>
          <p:nvPr/>
        </p:nvGrpSpPr>
        <p:grpSpPr>
          <a:xfrm>
            <a:off x="-10430400" y="0"/>
            <a:ext cx="12192001" cy="6858000"/>
            <a:chOff x="-2232000" y="0"/>
            <a:chExt cx="14421056" cy="6858000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EDCDD0A2-4D52-EACF-968B-ED8397184B37}"/>
                </a:ext>
              </a:extLst>
            </p:cNvPr>
            <p:cNvGrpSpPr/>
            <p:nvPr/>
          </p:nvGrpSpPr>
          <p:grpSpPr>
            <a:xfrm>
              <a:off x="-2232000" y="0"/>
              <a:ext cx="14421056" cy="6858000"/>
              <a:chOff x="0" y="0"/>
              <a:chExt cx="14421056" cy="6858000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8150F63E-0D00-9908-2C70-A92BEADFF3CD}"/>
                  </a:ext>
                </a:extLst>
              </p:cNvPr>
              <p:cNvSpPr/>
              <p:nvPr/>
            </p:nvSpPr>
            <p:spPr>
              <a:xfrm>
                <a:off x="0" y="0"/>
                <a:ext cx="144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Freeform: Shape 20">
                <a:extLst>
                  <a:ext uri="{FF2B5EF4-FFF2-40B4-BE49-F238E27FC236}">
                    <a16:creationId xmlns:a16="http://schemas.microsoft.com/office/drawing/2014/main" id="{066300E5-E065-940E-2673-2DD3B21E18BA}"/>
                  </a:ext>
                </a:extLst>
              </p:cNvPr>
              <p:cNvSpPr/>
              <p:nvPr/>
            </p:nvSpPr>
            <p:spPr>
              <a:xfrm>
                <a:off x="13252652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21">
                <a:extLst>
                  <a:ext uri="{FF2B5EF4-FFF2-40B4-BE49-F238E27FC236}">
                    <a16:creationId xmlns:a16="http://schemas.microsoft.com/office/drawing/2014/main" id="{4C655235-29B4-9123-05B9-D1296BFC1327}"/>
                  </a:ext>
                </a:extLst>
              </p:cNvPr>
              <p:cNvSpPr txBox="1"/>
              <p:nvPr/>
            </p:nvSpPr>
            <p:spPr>
              <a:xfrm rot="16200000">
                <a:off x="12917432" y="3194733"/>
                <a:ext cx="2360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desarrollo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90162B0-A555-4EF4-3CE5-3CEABE372F1B}"/>
                </a:ext>
              </a:extLst>
            </p:cNvPr>
            <p:cNvSpPr txBox="1"/>
            <p:nvPr/>
          </p:nvSpPr>
          <p:spPr>
            <a:xfrm>
              <a:off x="2239095" y="243692"/>
              <a:ext cx="8781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Softwares recomendados para el desarrollo</a:t>
              </a:r>
              <a:endParaRPr lang="es-PY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C5EBD44-9939-1468-290D-CB92A5938D74}"/>
                </a:ext>
              </a:extLst>
            </p:cNvPr>
            <p:cNvGrpSpPr/>
            <p:nvPr/>
          </p:nvGrpSpPr>
          <p:grpSpPr>
            <a:xfrm>
              <a:off x="2761168" y="1113752"/>
              <a:ext cx="2346125" cy="2092847"/>
              <a:chOff x="1832167" y="2171897"/>
              <a:chExt cx="2346125" cy="2092847"/>
            </a:xfrm>
          </p:grpSpPr>
          <p:pic>
            <p:nvPicPr>
              <p:cNvPr id="138" name="Imagen 137">
                <a:extLst>
                  <a:ext uri="{FF2B5EF4-FFF2-40B4-BE49-F238E27FC236}">
                    <a16:creationId xmlns:a16="http://schemas.microsoft.com/office/drawing/2014/main" id="{241F6880-937B-6FF7-7BE5-3BA2891BF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1" r="20321"/>
              <a:stretch/>
            </p:blipFill>
            <p:spPr bwMode="auto">
              <a:xfrm>
                <a:off x="2475563" y="2171897"/>
                <a:ext cx="971550" cy="12065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6B543976-EE7D-24E6-A0CC-C76FA375D3F0}"/>
                  </a:ext>
                </a:extLst>
              </p:cNvPr>
              <p:cNvSpPr txBox="1"/>
              <p:nvPr/>
            </p:nvSpPr>
            <p:spPr>
              <a:xfrm>
                <a:off x="1832167" y="3402970"/>
                <a:ext cx="23461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Lenguaje de programación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305D148F-668E-F6C5-9E45-5CD8D6C8E716}"/>
                </a:ext>
              </a:extLst>
            </p:cNvPr>
            <p:cNvGrpSpPr/>
            <p:nvPr/>
          </p:nvGrpSpPr>
          <p:grpSpPr>
            <a:xfrm>
              <a:off x="8559058" y="4452163"/>
              <a:ext cx="1702226" cy="1660196"/>
              <a:chOff x="2138377" y="5505439"/>
              <a:chExt cx="1702226" cy="1660196"/>
            </a:xfrm>
          </p:grpSpPr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0677C7E9-BF44-41AF-3F75-1FF9A3ACAD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/>
              <a:stretch/>
            </p:blipFill>
            <p:spPr bwMode="auto">
              <a:xfrm>
                <a:off x="2241245" y="5505439"/>
                <a:ext cx="1547999" cy="1184513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1F5CB932-0249-F7E1-486B-6A76666B5DE3}"/>
                  </a:ext>
                </a:extLst>
              </p:cNvPr>
              <p:cNvSpPr txBox="1"/>
              <p:nvPr/>
            </p:nvSpPr>
            <p:spPr>
              <a:xfrm>
                <a:off x="2138377" y="6688581"/>
                <a:ext cx="17022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IDE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7643C1B-DF73-E344-89C4-74C228ED923C}"/>
                </a:ext>
              </a:extLst>
            </p:cNvPr>
            <p:cNvGrpSpPr/>
            <p:nvPr/>
          </p:nvGrpSpPr>
          <p:grpSpPr>
            <a:xfrm>
              <a:off x="8318370" y="1840510"/>
              <a:ext cx="2200067" cy="981367"/>
              <a:chOff x="-27542" y="3741717"/>
              <a:chExt cx="2200067" cy="981367"/>
            </a:xfrm>
          </p:grpSpPr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79D5E3F-343D-1643-3E93-8EDADCDAE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53" y="3741717"/>
                <a:ext cx="1800000" cy="479742"/>
              </a:xfrm>
              <a:prstGeom prst="rect">
                <a:avLst/>
              </a:prstGeom>
              <a:noFill/>
            </p:spPr>
          </p:pic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6C072AB-52B5-1017-AFD4-3D9AA687A2A8}"/>
                  </a:ext>
                </a:extLst>
              </p:cNvPr>
              <p:cNvSpPr txBox="1"/>
              <p:nvPr/>
            </p:nvSpPr>
            <p:spPr>
              <a:xfrm>
                <a:off x="-27542" y="4246032"/>
                <a:ext cx="2200067" cy="4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 err="1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Herr</a:t>
                </a:r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. Mapeo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B0F6F229-9FBF-7E36-3D9B-607A654957BE}"/>
                </a:ext>
              </a:extLst>
            </p:cNvPr>
            <p:cNvGrpSpPr/>
            <p:nvPr/>
          </p:nvGrpSpPr>
          <p:grpSpPr>
            <a:xfrm>
              <a:off x="5565344" y="4665989"/>
              <a:ext cx="2240002" cy="1831090"/>
              <a:chOff x="1103991" y="5848800"/>
              <a:chExt cx="2240002" cy="1831090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32289F4E-71D9-2F21-FA97-FFF2631A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72" b="21126"/>
              <a:stretch/>
            </p:blipFill>
            <p:spPr bwMode="auto">
              <a:xfrm>
                <a:off x="1430906" y="5848800"/>
                <a:ext cx="1714942" cy="970687"/>
              </a:xfrm>
              <a:prstGeom prst="rect">
                <a:avLst/>
              </a:prstGeom>
              <a:noFill/>
            </p:spPr>
          </p:pic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AAFB4542-3964-B5F1-B6DD-815B8FA00E30}"/>
                  </a:ext>
                </a:extLst>
              </p:cNvPr>
              <p:cNvSpPr txBox="1"/>
              <p:nvPr/>
            </p:nvSpPr>
            <p:spPr>
              <a:xfrm>
                <a:off x="1103991" y="6818116"/>
                <a:ext cx="22400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Diseño de Documentos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2D4325AA-67C1-3889-B2DA-D07A01DD750C}"/>
                </a:ext>
              </a:extLst>
            </p:cNvPr>
            <p:cNvGrpSpPr/>
            <p:nvPr/>
          </p:nvGrpSpPr>
          <p:grpSpPr>
            <a:xfrm>
              <a:off x="5638137" y="1062340"/>
              <a:ext cx="2213083" cy="1759539"/>
              <a:chOff x="5941247" y="2258050"/>
              <a:chExt cx="2213083" cy="1759539"/>
            </a:xfrm>
          </p:grpSpPr>
          <p:pic>
            <p:nvPicPr>
              <p:cNvPr id="130" name="Imagen 129">
                <a:extLst>
                  <a:ext uri="{FF2B5EF4-FFF2-40B4-BE49-F238E27FC236}">
                    <a16:creationId xmlns:a16="http://schemas.microsoft.com/office/drawing/2014/main" id="{5601ADEE-295D-0220-FF1E-7403D6E4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1247" y="2258050"/>
                <a:ext cx="2205060" cy="1257912"/>
              </a:xfrm>
              <a:prstGeom prst="rect">
                <a:avLst/>
              </a:prstGeom>
              <a:noFill/>
            </p:spPr>
          </p:pic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546089F9-B4DC-8FFE-BFC9-3225203CE817}"/>
                  </a:ext>
                </a:extLst>
              </p:cNvPr>
              <p:cNvSpPr txBox="1"/>
              <p:nvPr/>
            </p:nvSpPr>
            <p:spPr>
              <a:xfrm>
                <a:off x="5949270" y="3540535"/>
                <a:ext cx="220506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Interprete Java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A32D5D4E-01B0-ABD8-8EB1-501221DA8091}"/>
                </a:ext>
              </a:extLst>
            </p:cNvPr>
            <p:cNvGrpSpPr/>
            <p:nvPr/>
          </p:nvGrpSpPr>
          <p:grpSpPr>
            <a:xfrm>
              <a:off x="2928077" y="4213014"/>
              <a:ext cx="1931604" cy="1899345"/>
              <a:chOff x="4099114" y="1555570"/>
              <a:chExt cx="1931604" cy="1899345"/>
            </a:xfrm>
          </p:grpSpPr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53F4D581-1B65-1994-F0FA-C97F04722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1" t="11212" r="3030" b="8182"/>
              <a:stretch/>
            </p:blipFill>
            <p:spPr bwMode="auto">
              <a:xfrm>
                <a:off x="4308909" y="1555570"/>
                <a:ext cx="1460510" cy="142366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73787F93-AB4A-F2F8-A85A-F5D9F59413C2}"/>
                  </a:ext>
                </a:extLst>
              </p:cNvPr>
              <p:cNvSpPr txBox="1"/>
              <p:nvPr/>
            </p:nvSpPr>
            <p:spPr>
              <a:xfrm>
                <a:off x="4099114" y="2977861"/>
                <a:ext cx="193160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500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Sistema BD</a:t>
                </a:r>
                <a:endParaRPr lang="es-PY" sz="2500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B2693DD-7845-5989-F892-9BC26B17C0BE}"/>
              </a:ext>
            </a:extLst>
          </p:cNvPr>
          <p:cNvGrpSpPr/>
          <p:nvPr/>
        </p:nvGrpSpPr>
        <p:grpSpPr>
          <a:xfrm>
            <a:off x="-10981877" y="0"/>
            <a:ext cx="12186110" cy="6858000"/>
            <a:chOff x="0" y="0"/>
            <a:chExt cx="12186110" cy="6858000"/>
          </a:xfrm>
        </p:grpSpPr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8459D7C2-4CB6-AF57-9B44-F0E950EBF908}"/>
                </a:ext>
              </a:extLst>
            </p:cNvPr>
            <p:cNvSpPr/>
            <p:nvPr/>
          </p:nvSpPr>
          <p:spPr>
            <a:xfrm>
              <a:off x="0" y="0"/>
              <a:ext cx="12186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46">
              <a:extLst>
                <a:ext uri="{FF2B5EF4-FFF2-40B4-BE49-F238E27FC236}">
                  <a16:creationId xmlns:a16="http://schemas.microsoft.com/office/drawing/2014/main" id="{3BE26CC5-BAAE-E210-869D-76F95AE0551D}"/>
                </a:ext>
              </a:extLst>
            </p:cNvPr>
            <p:cNvSpPr/>
            <p:nvPr/>
          </p:nvSpPr>
          <p:spPr>
            <a:xfrm>
              <a:off x="10999353" y="2337435"/>
              <a:ext cx="118675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47">
              <a:extLst>
                <a:ext uri="{FF2B5EF4-FFF2-40B4-BE49-F238E27FC236}">
                  <a16:creationId xmlns:a16="http://schemas.microsoft.com/office/drawing/2014/main" id="{C8F53D61-B57A-1BE5-F542-CE87B6B2F71D}"/>
                </a:ext>
              </a:extLst>
            </p:cNvPr>
            <p:cNvSpPr txBox="1"/>
            <p:nvPr/>
          </p:nvSpPr>
          <p:spPr>
            <a:xfrm rot="16200000">
              <a:off x="10667736" y="3189646"/>
              <a:ext cx="2360917" cy="65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95432CEB-A106-627C-3198-0D3E4F964D19}"/>
              </a:ext>
            </a:extLst>
          </p:cNvPr>
          <p:cNvGrpSpPr/>
          <p:nvPr/>
        </p:nvGrpSpPr>
        <p:grpSpPr>
          <a:xfrm>
            <a:off x="-5796248" y="1242191"/>
            <a:ext cx="2486026" cy="1136653"/>
            <a:chOff x="557212" y="654472"/>
            <a:chExt cx="2486026" cy="1136653"/>
          </a:xfrm>
        </p:grpSpPr>
        <p:sp>
          <p:nvSpPr>
            <p:cNvPr id="148" name="Título 1">
              <a:extLst>
                <a:ext uri="{FF2B5EF4-FFF2-40B4-BE49-F238E27FC236}">
                  <a16:creationId xmlns:a16="http://schemas.microsoft.com/office/drawing/2014/main" id="{40FCDA75-7EA9-C34A-5E99-FF9B6AFF719B}"/>
                </a:ext>
              </a:extLst>
            </p:cNvPr>
            <p:cNvSpPr txBox="1">
              <a:spLocks/>
            </p:cNvSpPr>
            <p:nvPr/>
          </p:nvSpPr>
          <p:spPr>
            <a:xfrm>
              <a:off x="557212" y="827513"/>
              <a:ext cx="2486026" cy="9636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PY" sz="8800" dirty="0">
                  <a:solidFill>
                    <a:srgbClr val="0070C0"/>
                  </a:solidFill>
                </a:rPr>
                <a:t>Gesti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7DFC7BA-B36A-090F-0D66-E1A342AF86DD}"/>
                </a:ext>
              </a:extLst>
            </p:cNvPr>
            <p:cNvSpPr/>
            <p:nvPr/>
          </p:nvSpPr>
          <p:spPr>
            <a:xfrm>
              <a:off x="2695699" y="654472"/>
              <a:ext cx="213756" cy="26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150" name="Subtítulo 2">
            <a:extLst>
              <a:ext uri="{FF2B5EF4-FFF2-40B4-BE49-F238E27FC236}">
                <a16:creationId xmlns:a16="http://schemas.microsoft.com/office/drawing/2014/main" id="{C3451F38-0501-2A84-7D8D-74C95C69E7D1}"/>
              </a:ext>
            </a:extLst>
          </p:cNvPr>
          <p:cNvSpPr txBox="1">
            <a:spLocks/>
          </p:cNvSpPr>
          <p:nvPr/>
        </p:nvSpPr>
        <p:spPr>
          <a:xfrm>
            <a:off x="-5952074" y="5990234"/>
            <a:ext cx="5237451" cy="496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la atención</a:t>
            </a:r>
          </a:p>
        </p:txBody>
      </p:sp>
      <p:sp>
        <p:nvSpPr>
          <p:cNvPr id="151" name="Subtítulo 2">
            <a:extLst>
              <a:ext uri="{FF2B5EF4-FFF2-40B4-BE49-F238E27FC236}">
                <a16:creationId xmlns:a16="http://schemas.microsoft.com/office/drawing/2014/main" id="{E39EE242-E8C0-CE97-F4FD-A471653FB1B8}"/>
              </a:ext>
            </a:extLst>
          </p:cNvPr>
          <p:cNvSpPr txBox="1">
            <a:spLocks/>
          </p:cNvSpPr>
          <p:nvPr/>
        </p:nvSpPr>
        <p:spPr>
          <a:xfrm>
            <a:off x="-8639460" y="4447356"/>
            <a:ext cx="8829675" cy="79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Preguntas del Auditorio</a:t>
            </a:r>
          </a:p>
        </p:txBody>
      </p:sp>
      <p:sp>
        <p:nvSpPr>
          <p:cNvPr id="152" name="Subtítulo 2">
            <a:extLst>
              <a:ext uri="{FF2B5EF4-FFF2-40B4-BE49-F238E27FC236}">
                <a16:creationId xmlns:a16="http://schemas.microsoft.com/office/drawing/2014/main" id="{8575669A-8C40-3BE5-8B79-C8244838FE63}"/>
              </a:ext>
            </a:extLst>
          </p:cNvPr>
          <p:cNvSpPr txBox="1">
            <a:spLocks/>
          </p:cNvSpPr>
          <p:nvPr/>
        </p:nvSpPr>
        <p:spPr>
          <a:xfrm>
            <a:off x="-9183077" y="2481728"/>
            <a:ext cx="7512018" cy="790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Y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Gestión Empresarial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EFFD00CF-747C-C59D-836B-0D624B198A1F}"/>
              </a:ext>
            </a:extLst>
          </p:cNvPr>
          <p:cNvCxnSpPr>
            <a:cxnSpLocks/>
          </p:cNvCxnSpPr>
          <p:nvPr/>
        </p:nvCxnSpPr>
        <p:spPr>
          <a:xfrm>
            <a:off x="-8522677" y="2308686"/>
            <a:ext cx="7512018" cy="0"/>
          </a:xfrm>
          <a:prstGeom prst="line">
            <a:avLst/>
          </a:prstGeom>
          <a:ln w="63500">
            <a:gradFill flip="none" rotWithShape="1">
              <a:gsLst>
                <a:gs pos="50000">
                  <a:schemeClr val="bg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">
            <a:extLst>
              <a:ext uri="{FF2B5EF4-FFF2-40B4-BE49-F238E27FC236}">
                <a16:creationId xmlns:a16="http://schemas.microsoft.com/office/drawing/2014/main" id="{08E334C8-4437-6238-7616-8BA470C20415}"/>
              </a:ext>
            </a:extLst>
          </p:cNvPr>
          <p:cNvSpPr txBox="1">
            <a:spLocks/>
          </p:cNvSpPr>
          <p:nvPr/>
        </p:nvSpPr>
        <p:spPr>
          <a:xfrm>
            <a:off x="-3481672" y="1407349"/>
            <a:ext cx="2200275" cy="96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Y" sz="8800" dirty="0">
                <a:solidFill>
                  <a:srgbClr val="0070C0"/>
                </a:solidFill>
              </a:rPr>
              <a:t>Soft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4D5C30A5-6984-6DA4-7E6A-6EC3BA069FD2}"/>
              </a:ext>
            </a:extLst>
          </p:cNvPr>
          <p:cNvSpPr/>
          <p:nvPr/>
        </p:nvSpPr>
        <p:spPr>
          <a:xfrm>
            <a:off x="-3601872" y="1296582"/>
            <a:ext cx="154380" cy="15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09850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2151</Words>
  <Application>Microsoft Office PowerPoint</Application>
  <PresentationFormat>Panorámica</PresentationFormat>
  <Paragraphs>867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García</dc:creator>
  <cp:lastModifiedBy>Santiago García</cp:lastModifiedBy>
  <cp:revision>10</cp:revision>
  <dcterms:created xsi:type="dcterms:W3CDTF">2022-07-27T20:00:20Z</dcterms:created>
  <dcterms:modified xsi:type="dcterms:W3CDTF">2022-07-28T22:10:49Z</dcterms:modified>
</cp:coreProperties>
</file>