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12.png" ContentType="image/png"/>
  <Override PartName="/ppt/media/image8.png" ContentType="image/png"/>
  <Override PartName="/ppt/media/image17.png" ContentType="image/png"/>
  <Override PartName="/ppt/media/image22.png" ContentType="image/png"/>
  <Override PartName="/ppt/media/image1.jpeg" ContentType="image/jpeg"/>
  <Override PartName="/ppt/media/image10.png" ContentType="image/png"/>
  <Override PartName="/ppt/media/image21.png" ContentType="image/png"/>
  <Override PartName="/ppt/media/image19.png" ContentType="image/png"/>
  <Override PartName="/ppt/media/image11.png" ContentType="image/png"/>
  <Override PartName="/ppt/media/image2.png" ContentType="image/png"/>
  <Override PartName="/ppt/media/image6.png" ContentType="image/png"/>
  <Override PartName="/ppt/media/image3.jpeg" ContentType="image/jpeg"/>
  <Override PartName="/ppt/media/image15.png" ContentType="image/png"/>
  <Override PartName="/ppt/media/image5.png" ContentType="image/png"/>
  <Override PartName="/ppt/media/image14.png" ContentType="image/png"/>
  <Override PartName="/ppt/media/image16.png" ContentType="image/png"/>
  <Override PartName="/ppt/media/image7.png" ContentType="image/png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Grey Eleg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CH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CH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hyperlink" Target="https://icons8.com/illustrations/author/5ec7b0e101d0360016f3d1b3" TargetMode="External"/><Relationship Id="rId16" Type="http://schemas.openxmlformats.org/officeDocument/2006/relationships/hyperlink" Target="https://icons8.com/" TargetMode="External"/><Relationship Id="rId17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image" Target="../media/image3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image" Target="../media/image1.jpeg"/><Relationship Id="rId18" Type="http://schemas.openxmlformats.org/officeDocument/2006/relationships/image" Target="../media/image1.jpeg"/><Relationship Id="rId19" Type="http://schemas.openxmlformats.org/officeDocument/2006/relationships/image" Target="../media/image1.jpeg"/><Relationship Id="rId20" Type="http://schemas.openxmlformats.org/officeDocument/2006/relationships/image" Target="../media/image1.jpeg"/><Relationship Id="rId21" Type="http://schemas.openxmlformats.org/officeDocument/2006/relationships/image" Target="../media/image1.jpeg"/><Relationship Id="rId22" Type="http://schemas.openxmlformats.org/officeDocument/2006/relationships/image" Target="../media/image1.jpeg"/><Relationship Id="rId23" Type="http://schemas.openxmlformats.org/officeDocument/2006/relationships/image" Target="../media/image1.jpeg"/><Relationship Id="rId24" Type="http://schemas.openxmlformats.org/officeDocument/2006/relationships/image" Target="../media/image1.jpeg"/><Relationship Id="rId25" Type="http://schemas.openxmlformats.org/officeDocument/2006/relationships/image" Target="../media/image1.jpeg"/><Relationship Id="rId26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114800"/>
            <a:ext cx="10066320" cy="154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grpSp>
        <p:nvGrpSpPr>
          <p:cNvPr id="1" name=""/>
          <p:cNvGrpSpPr/>
          <p:nvPr/>
        </p:nvGrpSpPr>
        <p:grpSpPr>
          <a:xfrm>
            <a:off x="0" y="0"/>
            <a:ext cx="10067040" cy="4101120"/>
            <a:chOff x="0" y="0"/>
            <a:chExt cx="10067040" cy="4101120"/>
          </a:xfrm>
        </p:grpSpPr>
        <p:sp>
          <p:nvSpPr>
            <p:cNvPr id="2" name=""/>
            <p:cNvSpPr/>
            <p:nvPr/>
          </p:nvSpPr>
          <p:spPr>
            <a:xfrm>
              <a:off x="0" y="0"/>
              <a:ext cx="10067040" cy="41011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" name=""/>
            <p:cNvSpPr/>
            <p:nvPr/>
          </p:nvSpPr>
          <p:spPr>
            <a:xfrm>
              <a:off x="0" y="1280160"/>
              <a:ext cx="1540800" cy="62640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914400" y="1920240"/>
              <a:ext cx="1266480" cy="181512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2194560" y="548640"/>
              <a:ext cx="1266480" cy="181512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3474720" y="1188720"/>
              <a:ext cx="352080" cy="35208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4206240" y="0"/>
              <a:ext cx="1449360" cy="90072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4663440" y="914400"/>
              <a:ext cx="992160" cy="44352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474720" y="1737360"/>
              <a:ext cx="3095280" cy="99216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114800" y="2743200"/>
              <a:ext cx="1449360" cy="9921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6583680" y="1463040"/>
              <a:ext cx="1540800" cy="44352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315200" y="1920240"/>
              <a:ext cx="1449360" cy="163224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743200" y="2377440"/>
              <a:ext cx="534960" cy="809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8595360" y="0"/>
              <a:ext cx="1471680" cy="144936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6766560" y="0"/>
              <a:ext cx="260640" cy="99216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1554480" y="0"/>
              <a:ext cx="169200" cy="90072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0" y="3017520"/>
              <a:ext cx="352080" cy="108360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9601200" y="2560320"/>
              <a:ext cx="352080" cy="154080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8778240" y="1828800"/>
              <a:ext cx="352080" cy="35208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CH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CH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CH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CH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CH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CH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CH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"/>
          <p:cNvGrpSpPr/>
          <p:nvPr/>
        </p:nvGrpSpPr>
        <p:grpSpPr>
          <a:xfrm>
            <a:off x="8540280" y="5052240"/>
            <a:ext cx="1266840" cy="901080"/>
            <a:chOff x="8540280" y="5052240"/>
            <a:chExt cx="1266840" cy="901080"/>
          </a:xfrm>
        </p:grpSpPr>
        <p:grpSp>
          <p:nvGrpSpPr>
            <p:cNvPr id="25" name=""/>
            <p:cNvGrpSpPr/>
            <p:nvPr/>
          </p:nvGrpSpPr>
          <p:grpSpPr>
            <a:xfrm>
              <a:off x="8540280" y="5052240"/>
              <a:ext cx="1266840" cy="901080"/>
              <a:chOff x="8540280" y="5052240"/>
              <a:chExt cx="1266840" cy="901080"/>
            </a:xfrm>
          </p:grpSpPr>
          <p:sp>
            <p:nvSpPr>
              <p:cNvPr id="26" name=""/>
              <p:cNvSpPr/>
              <p:nvPr/>
            </p:nvSpPr>
            <p:spPr>
              <a:xfrm flipV="1" rot="21598800">
                <a:off x="9637560" y="5418000"/>
                <a:ext cx="169200" cy="16920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61347" sy="61347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7" name=""/>
              <p:cNvSpPr/>
              <p:nvPr/>
            </p:nvSpPr>
            <p:spPr>
              <a:xfrm flipV="1" rot="21598800">
                <a:off x="9271800" y="5418000"/>
                <a:ext cx="169200" cy="16920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61347" sy="61347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8" name=""/>
              <p:cNvSpPr/>
              <p:nvPr/>
            </p:nvSpPr>
            <p:spPr>
              <a:xfrm flipV="1" rot="21598800">
                <a:off x="8906400" y="5418000"/>
                <a:ext cx="169200" cy="169200"/>
              </a:xfrm>
              <a:prstGeom prst="ellipse">
                <a:avLst/>
              </a:prstGeom>
              <a:blipFill rotWithShape="0">
                <a:blip r:embed="rId4"/>
                <a:srcRect/>
                <a:tile tx="0" ty="0" sx="61347" sy="61347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9" name=""/>
              <p:cNvSpPr/>
              <p:nvPr/>
            </p:nvSpPr>
            <p:spPr>
              <a:xfrm flipV="1" rot="21598800">
                <a:off x="8540280" y="5418360"/>
                <a:ext cx="169200" cy="169200"/>
              </a:xfrm>
              <a:prstGeom prst="ellipse">
                <a:avLst/>
              </a:prstGeom>
              <a:blipFill rotWithShape="0">
                <a:blip r:embed="rId5"/>
                <a:srcRect/>
                <a:tile tx="0" ty="0" sx="61347" sy="61347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0" name=""/>
              <p:cNvSpPr/>
              <p:nvPr/>
            </p:nvSpPr>
            <p:spPr>
              <a:xfrm flipV="1" rot="21598800">
                <a:off x="8540280" y="5052240"/>
                <a:ext cx="169200" cy="169200"/>
              </a:xfrm>
              <a:prstGeom prst="ellipse">
                <a:avLst/>
              </a:prstGeom>
              <a:blipFill rotWithShape="0">
                <a:blip r:embed="rId6"/>
                <a:srcRect/>
                <a:tile tx="0" ty="0" sx="61347" sy="61347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1" name=""/>
              <p:cNvSpPr/>
              <p:nvPr/>
            </p:nvSpPr>
            <p:spPr>
              <a:xfrm flipV="1" rot="21598800">
                <a:off x="8906040" y="5052240"/>
                <a:ext cx="169200" cy="169200"/>
              </a:xfrm>
              <a:prstGeom prst="ellipse">
                <a:avLst/>
              </a:prstGeom>
              <a:blipFill rotWithShape="0">
                <a:blip r:embed="rId7"/>
                <a:srcRect/>
                <a:tile tx="0" ty="0" sx="61347" sy="61347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2" name=""/>
              <p:cNvSpPr/>
              <p:nvPr/>
            </p:nvSpPr>
            <p:spPr>
              <a:xfrm flipV="1" rot="21598800">
                <a:off x="9271800" y="5052600"/>
                <a:ext cx="169200" cy="169200"/>
              </a:xfrm>
              <a:prstGeom prst="ellipse">
                <a:avLst/>
              </a:prstGeom>
              <a:blipFill rotWithShape="0">
                <a:blip r:embed="rId8"/>
                <a:srcRect/>
                <a:tile tx="0" ty="0" sx="61347" sy="61347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3" name=""/>
              <p:cNvSpPr/>
              <p:nvPr/>
            </p:nvSpPr>
            <p:spPr>
              <a:xfrm flipV="1" rot="21598800">
                <a:off x="9637920" y="5052240"/>
                <a:ext cx="169200" cy="169200"/>
              </a:xfrm>
              <a:prstGeom prst="ellipse">
                <a:avLst/>
              </a:prstGeom>
              <a:blipFill rotWithShape="0">
                <a:blip r:embed="rId9"/>
                <a:srcRect/>
                <a:tile tx="0" ty="0" sx="61347" sy="61347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4" name=""/>
              <p:cNvSpPr/>
              <p:nvPr/>
            </p:nvSpPr>
            <p:spPr>
              <a:xfrm flipV="1" rot="21598800">
                <a:off x="9637560" y="5783760"/>
                <a:ext cx="169200" cy="169200"/>
              </a:xfrm>
              <a:prstGeom prst="ellipse">
                <a:avLst/>
              </a:prstGeom>
              <a:blipFill rotWithShape="0">
                <a:blip r:embed="rId10"/>
                <a:srcRect/>
                <a:tile tx="0" ty="0" sx="61347" sy="61347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5" name=""/>
              <p:cNvSpPr/>
              <p:nvPr/>
            </p:nvSpPr>
            <p:spPr>
              <a:xfrm flipV="1" rot="21598800">
                <a:off x="9272160" y="5784120"/>
                <a:ext cx="169200" cy="169200"/>
              </a:xfrm>
              <a:prstGeom prst="ellipse">
                <a:avLst/>
              </a:prstGeom>
              <a:blipFill rotWithShape="0">
                <a:blip r:embed="rId11"/>
                <a:srcRect/>
                <a:tile tx="0" ty="0" sx="61347" sy="61347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6" name=""/>
              <p:cNvSpPr/>
              <p:nvPr/>
            </p:nvSpPr>
            <p:spPr>
              <a:xfrm flipV="1" rot="21598800">
                <a:off x="8906040" y="5783760"/>
                <a:ext cx="169200" cy="169200"/>
              </a:xfrm>
              <a:prstGeom prst="ellipse">
                <a:avLst/>
              </a:prstGeom>
              <a:blipFill rotWithShape="0">
                <a:blip r:embed="rId12"/>
                <a:srcRect/>
                <a:tile tx="0" ty="0" sx="61347" sy="61347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7" name=""/>
              <p:cNvSpPr/>
              <p:nvPr/>
            </p:nvSpPr>
            <p:spPr>
              <a:xfrm flipV="1" rot="21598800">
                <a:off x="8540280" y="5783760"/>
                <a:ext cx="169200" cy="169200"/>
              </a:xfrm>
              <a:prstGeom prst="ellipse">
                <a:avLst/>
              </a:prstGeom>
              <a:blipFill rotWithShape="0">
                <a:blip r:embed="rId13"/>
                <a:srcRect/>
                <a:tile tx="0" ty="0" sx="61347" sy="61347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38" name=""/>
          <p:cNvSpPr/>
          <p:nvPr/>
        </p:nvSpPr>
        <p:spPr>
          <a:xfrm>
            <a:off x="1499760" y="1774080"/>
            <a:ext cx="2912400" cy="291240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9" name=""/>
          <p:cNvSpPr/>
          <p:nvPr/>
        </p:nvSpPr>
        <p:spPr>
          <a:xfrm>
            <a:off x="1225080" y="1134360"/>
            <a:ext cx="1175400" cy="11746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40" name=""/>
          <p:cNvSpPr/>
          <p:nvPr/>
        </p:nvSpPr>
        <p:spPr>
          <a:xfrm>
            <a:off x="3420000" y="4242960"/>
            <a:ext cx="626400" cy="62640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4"/>
          <a:stretch/>
        </p:blipFill>
        <p:spPr>
          <a:xfrm>
            <a:off x="4349520" y="792360"/>
            <a:ext cx="5512320" cy="413172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/>
          <p:nvPr/>
        </p:nvSpPr>
        <p:spPr>
          <a:xfrm>
            <a:off x="4846320" y="4846320"/>
            <a:ext cx="2119320" cy="22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DE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Illustrations  by </a:t>
            </a:r>
            <a:r>
              <a:rPr b="0" lang="de-DE" sz="1000" spc="-1" strike="noStrike" u="sng">
                <a:solidFill>
                  <a:srgbClr val="0000ee"/>
                </a:solidFill>
                <a:uFillTx/>
                <a:latin typeface="Lato"/>
                <a:ea typeface="Noto Sans CJK SC"/>
                <a:hlinkClick r:id="rId15"/>
              </a:rPr>
              <a:t>Pixeltrue</a:t>
            </a:r>
            <a:r>
              <a:rPr b="0" lang="de-DE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 on </a:t>
            </a:r>
            <a:r>
              <a:rPr b="0" lang="de-DE" sz="1000" spc="-1" strike="noStrike" u="sng">
                <a:solidFill>
                  <a:srgbClr val="0000ee"/>
                </a:solidFill>
                <a:uFillTx/>
                <a:latin typeface="Lato"/>
                <a:ea typeface="Noto Sans CJK SC"/>
                <a:hlinkClick r:id="rId16"/>
              </a:rPr>
              <a:t>icons8</a:t>
            </a:r>
            <a:endParaRPr b="0" lang="fr-CH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"/>
          <p:cNvGrpSpPr/>
          <p:nvPr/>
        </p:nvGrpSpPr>
        <p:grpSpPr>
          <a:xfrm>
            <a:off x="7406640" y="3566160"/>
            <a:ext cx="2363760" cy="4284000"/>
            <a:chOff x="7406640" y="3566160"/>
            <a:chExt cx="2363760" cy="4284000"/>
          </a:xfrm>
        </p:grpSpPr>
        <p:sp>
          <p:nvSpPr>
            <p:cNvPr id="44" name=""/>
            <p:cNvSpPr/>
            <p:nvPr/>
          </p:nvSpPr>
          <p:spPr>
            <a:xfrm>
              <a:off x="8138160" y="4754880"/>
              <a:ext cx="443520" cy="2546640"/>
            </a:xfrm>
            <a:prstGeom prst="rect">
              <a:avLst/>
            </a:prstGeom>
            <a:blipFill rotWithShape="0">
              <a:blip r:embed="rId2"/>
              <a:srcRect/>
              <a:tile tx="0" ty="0" sx="61347" sy="61347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5" name=""/>
            <p:cNvSpPr/>
            <p:nvPr/>
          </p:nvSpPr>
          <p:spPr>
            <a:xfrm>
              <a:off x="8961120" y="3566160"/>
              <a:ext cx="443520" cy="2546640"/>
            </a:xfrm>
            <a:prstGeom prst="rect">
              <a:avLst/>
            </a:prstGeom>
            <a:blipFill rotWithShape="0">
              <a:blip r:embed="rId3"/>
              <a:srcRect/>
              <a:tile tx="0" ty="0" sx="61347" sy="61347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6" name=""/>
            <p:cNvSpPr/>
            <p:nvPr/>
          </p:nvSpPr>
          <p:spPr>
            <a:xfrm>
              <a:off x="8503920" y="5120640"/>
              <a:ext cx="1266480" cy="7776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8880" bIns="3888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7" name=""/>
            <p:cNvSpPr/>
            <p:nvPr/>
          </p:nvSpPr>
          <p:spPr>
            <a:xfrm>
              <a:off x="8321040" y="5303520"/>
              <a:ext cx="900720" cy="7776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8880" bIns="3888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8" name=""/>
            <p:cNvSpPr/>
            <p:nvPr/>
          </p:nvSpPr>
          <p:spPr>
            <a:xfrm>
              <a:off x="8869680" y="5486400"/>
              <a:ext cx="900720" cy="7776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8880" bIns="3888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9" name=""/>
            <p:cNvSpPr/>
            <p:nvPr/>
          </p:nvSpPr>
          <p:spPr>
            <a:xfrm>
              <a:off x="7406640" y="5303520"/>
              <a:ext cx="443520" cy="2546640"/>
            </a:xfrm>
            <a:prstGeom prst="rect">
              <a:avLst/>
            </a:prstGeom>
            <a:blipFill rotWithShape="0">
              <a:blip r:embed="rId4"/>
              <a:srcRect/>
              <a:tile tx="0" ty="0" sx="61347" sy="61347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50" name=""/>
          <p:cNvSpPr/>
          <p:nvPr/>
        </p:nvSpPr>
        <p:spPr>
          <a:xfrm flipH="1" flipV="1">
            <a:off x="1435320" y="-1568160"/>
            <a:ext cx="443520" cy="2546640"/>
          </a:xfrm>
          <a:prstGeom prst="rect">
            <a:avLst/>
          </a:prstGeom>
          <a:blipFill rotWithShape="0">
            <a:blip r:embed="rId5"/>
            <a:srcRect/>
            <a:tile tx="0" ty="0" sx="61347" sy="61347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51" name=""/>
          <p:cNvSpPr/>
          <p:nvPr/>
        </p:nvSpPr>
        <p:spPr>
          <a:xfrm flipH="1" flipV="1">
            <a:off x="612360" y="-365400"/>
            <a:ext cx="443520" cy="2546640"/>
          </a:xfrm>
          <a:prstGeom prst="rect">
            <a:avLst/>
          </a:prstGeom>
          <a:blipFill rotWithShape="0">
            <a:blip r:embed="rId6"/>
            <a:srcRect/>
            <a:tile tx="0" ty="0" sx="61347" sy="61347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52" name=""/>
          <p:cNvSpPr/>
          <p:nvPr/>
        </p:nvSpPr>
        <p:spPr>
          <a:xfrm flipH="1" flipV="1">
            <a:off x="260640" y="534960"/>
            <a:ext cx="1266480" cy="7776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38880" bIns="3888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53" name=""/>
          <p:cNvSpPr/>
          <p:nvPr/>
        </p:nvSpPr>
        <p:spPr>
          <a:xfrm flipH="1" flipV="1">
            <a:off x="809280" y="352080"/>
            <a:ext cx="900720" cy="7776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38880" bIns="3888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54" name=""/>
          <p:cNvSpPr/>
          <p:nvPr/>
        </p:nvSpPr>
        <p:spPr>
          <a:xfrm flipH="1" flipV="1">
            <a:off x="260640" y="169200"/>
            <a:ext cx="900720" cy="7776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38880" bIns="3888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55" name=""/>
          <p:cNvSpPr/>
          <p:nvPr/>
        </p:nvSpPr>
        <p:spPr>
          <a:xfrm flipH="1" flipV="1">
            <a:off x="2180880" y="-2116800"/>
            <a:ext cx="443520" cy="2546640"/>
          </a:xfrm>
          <a:prstGeom prst="rect">
            <a:avLst/>
          </a:prstGeom>
          <a:blipFill rotWithShape="0">
            <a:blip r:embed="rId7"/>
            <a:srcRect/>
            <a:tile tx="0" ty="0" sx="61347" sy="61347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56" name=""/>
          <p:cNvSpPr/>
          <p:nvPr/>
        </p:nvSpPr>
        <p:spPr>
          <a:xfrm>
            <a:off x="3474720" y="2560320"/>
            <a:ext cx="2729520" cy="27295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CH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CH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CH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CH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CH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CH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CH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CH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8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"/>
          <p:cNvSpPr/>
          <p:nvPr/>
        </p:nvSpPr>
        <p:spPr>
          <a:xfrm>
            <a:off x="822960" y="2468880"/>
            <a:ext cx="1449360" cy="144936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0" name=""/>
          <p:cNvSpPr/>
          <p:nvPr/>
        </p:nvSpPr>
        <p:spPr>
          <a:xfrm>
            <a:off x="4480560" y="1554480"/>
            <a:ext cx="1449360" cy="144936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1" name=""/>
          <p:cNvSpPr/>
          <p:nvPr/>
        </p:nvSpPr>
        <p:spPr>
          <a:xfrm>
            <a:off x="6583680" y="3108960"/>
            <a:ext cx="1449360" cy="144936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2" name=""/>
          <p:cNvSpPr/>
          <p:nvPr/>
        </p:nvSpPr>
        <p:spPr>
          <a:xfrm>
            <a:off x="1554480" y="4114800"/>
            <a:ext cx="900720" cy="643680"/>
          </a:xfrm>
          <a:custGeom>
            <a:avLst/>
            <a:gdLst>
              <a:gd name="textAreaLeft" fmla="*/ 0 w 900720"/>
              <a:gd name="textAreaRight" fmla="*/ 914400 w 900720"/>
              <a:gd name="textAreaTop" fmla="*/ 0 h 643680"/>
              <a:gd name="textAreaBottom" fmla="*/ 657360 h 643680"/>
            </a:gdLst>
            <a:ahLst/>
            <a:rect l="textAreaLeft" t="textAreaTop" r="textAreaRight" b="textAreaBottom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3" name=""/>
          <p:cNvSpPr/>
          <p:nvPr/>
        </p:nvSpPr>
        <p:spPr>
          <a:xfrm>
            <a:off x="3657600" y="1188720"/>
            <a:ext cx="809280" cy="626400"/>
          </a:xfrm>
          <a:custGeom>
            <a:avLst/>
            <a:gdLst>
              <a:gd name="textAreaLeft" fmla="*/ 0 w 809280"/>
              <a:gd name="textAreaRight" fmla="*/ 822960 w 809280"/>
              <a:gd name="textAreaTop" fmla="*/ 0 h 626400"/>
              <a:gd name="textAreaBottom" fmla="*/ 640080 h 626400"/>
            </a:gdLst>
            <a:ahLst/>
            <a:rect l="textAreaLeft" t="textAreaTop" r="textAreaRight" b="textAreaBottom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4" name=""/>
          <p:cNvSpPr/>
          <p:nvPr/>
        </p:nvSpPr>
        <p:spPr>
          <a:xfrm>
            <a:off x="7955280" y="2011680"/>
            <a:ext cx="1450440" cy="1175040"/>
          </a:xfrm>
          <a:custGeom>
            <a:avLst/>
            <a:gdLst>
              <a:gd name="textAreaLeft" fmla="*/ 0 w 1450440"/>
              <a:gd name="textAreaRight" fmla="*/ 1464120 w 1450440"/>
              <a:gd name="textAreaTop" fmla="*/ 0 h 1175040"/>
              <a:gd name="textAreaBottom" fmla="*/ 1188720 h 1175040"/>
            </a:gdLst>
            <a:ahLst/>
            <a:rect l="textAreaLeft" t="textAreaTop" r="textAreaRight" b="textAreaBottom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5" name=""/>
          <p:cNvSpPr/>
          <p:nvPr/>
        </p:nvSpPr>
        <p:spPr>
          <a:xfrm>
            <a:off x="2468880" y="822960"/>
            <a:ext cx="1396800" cy="1357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6" name=""/>
          <p:cNvSpPr/>
          <p:nvPr/>
        </p:nvSpPr>
        <p:spPr>
          <a:xfrm>
            <a:off x="3931920" y="4663440"/>
            <a:ext cx="1671120" cy="1632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7" name=""/>
          <p:cNvSpPr/>
          <p:nvPr/>
        </p:nvSpPr>
        <p:spPr>
          <a:xfrm>
            <a:off x="8412480" y="1280160"/>
            <a:ext cx="1083600" cy="9921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"/>
          <p:cNvSpPr/>
          <p:nvPr/>
        </p:nvSpPr>
        <p:spPr>
          <a:xfrm>
            <a:off x="2103480" y="3658320"/>
            <a:ext cx="1632240" cy="1632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9" name=""/>
          <p:cNvSpPr/>
          <p:nvPr/>
        </p:nvSpPr>
        <p:spPr>
          <a:xfrm>
            <a:off x="823320" y="-273240"/>
            <a:ext cx="2180880" cy="2180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" name=""/>
          <p:cNvSpPr/>
          <p:nvPr/>
        </p:nvSpPr>
        <p:spPr>
          <a:xfrm>
            <a:off x="7955640" y="3109680"/>
            <a:ext cx="2180880" cy="2180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1" name=""/>
          <p:cNvSpPr/>
          <p:nvPr/>
        </p:nvSpPr>
        <p:spPr>
          <a:xfrm>
            <a:off x="9601560" y="915120"/>
            <a:ext cx="1632240" cy="1632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72" name=""/>
          <p:cNvGrpSpPr/>
          <p:nvPr/>
        </p:nvGrpSpPr>
        <p:grpSpPr>
          <a:xfrm>
            <a:off x="3908160" y="749880"/>
            <a:ext cx="2422800" cy="4325040"/>
            <a:chOff x="3908160" y="749880"/>
            <a:chExt cx="2422800" cy="4325040"/>
          </a:xfrm>
        </p:grpSpPr>
        <p:sp>
          <p:nvSpPr>
            <p:cNvPr id="73" name=""/>
            <p:cNvSpPr/>
            <p:nvPr/>
          </p:nvSpPr>
          <p:spPr>
            <a:xfrm flipH="1" flipV="1" rot="5330400">
              <a:off x="4845240" y="3350880"/>
              <a:ext cx="1357920" cy="145260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4" name=""/>
            <p:cNvSpPr/>
            <p:nvPr/>
          </p:nvSpPr>
          <p:spPr>
            <a:xfrm flipH="1" flipV="1" rot="5330400">
              <a:off x="4014720" y="2312640"/>
              <a:ext cx="1357920" cy="145260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" name=""/>
            <p:cNvSpPr/>
            <p:nvPr/>
          </p:nvSpPr>
          <p:spPr>
            <a:xfrm flipH="1" flipV="1" rot="5330400">
              <a:off x="4911840" y="2048400"/>
              <a:ext cx="1357920" cy="145260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6" name=""/>
            <p:cNvSpPr/>
            <p:nvPr/>
          </p:nvSpPr>
          <p:spPr>
            <a:xfrm flipH="1" flipV="1" rot="5330400">
              <a:off x="3968640" y="954720"/>
              <a:ext cx="1357920" cy="145260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" name=""/>
            <p:cNvSpPr/>
            <p:nvPr/>
          </p:nvSpPr>
          <p:spPr>
            <a:xfrm flipH="1" flipV="1" rot="5330400">
              <a:off x="4902840" y="716760"/>
              <a:ext cx="1357920" cy="145260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8" name=""/>
            <p:cNvSpPr/>
            <p:nvPr/>
          </p:nvSpPr>
          <p:spPr>
            <a:xfrm flipH="1" flipV="1" rot="5330400">
              <a:off x="4023360" y="3655080"/>
              <a:ext cx="1357920" cy="145260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/>
          <p:nvPr/>
        </p:nvSpPr>
        <p:spPr>
          <a:xfrm>
            <a:off x="6411960" y="1300320"/>
            <a:ext cx="848160" cy="1692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0" name=""/>
          <p:cNvSpPr/>
          <p:nvPr/>
        </p:nvSpPr>
        <p:spPr>
          <a:xfrm>
            <a:off x="5813280" y="3854880"/>
            <a:ext cx="848160" cy="1692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" name=""/>
          <p:cNvSpPr/>
          <p:nvPr/>
        </p:nvSpPr>
        <p:spPr>
          <a:xfrm>
            <a:off x="7589520" y="2560320"/>
            <a:ext cx="2180880" cy="2180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" name=""/>
          <p:cNvSpPr/>
          <p:nvPr/>
        </p:nvSpPr>
        <p:spPr>
          <a:xfrm>
            <a:off x="3200400" y="731520"/>
            <a:ext cx="1671120" cy="1632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3" name=""/>
          <p:cNvSpPr/>
          <p:nvPr/>
        </p:nvSpPr>
        <p:spPr>
          <a:xfrm>
            <a:off x="1424160" y="3489120"/>
            <a:ext cx="1671120" cy="1632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4" name=""/>
          <p:cNvSpPr/>
          <p:nvPr/>
        </p:nvSpPr>
        <p:spPr>
          <a:xfrm>
            <a:off x="700920" y="1900080"/>
            <a:ext cx="1388520" cy="1835280"/>
          </a:xfrm>
          <a:custGeom>
            <a:avLst/>
            <a:gdLst>
              <a:gd name="textAreaLeft" fmla="*/ 0 w 1388520"/>
              <a:gd name="textAreaRight" fmla="*/ 1402200 w 1388520"/>
              <a:gd name="textAreaTop" fmla="*/ 0 h 1835280"/>
              <a:gd name="textAreaBottom" fmla="*/ 1848960 h 1835280"/>
            </a:gdLst>
            <a:ahLst/>
            <a:rect l="textAreaLeft" t="textAreaTop" r="textAreaRight" b="textAreaBottom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" name=""/>
          <p:cNvSpPr/>
          <p:nvPr/>
        </p:nvSpPr>
        <p:spPr>
          <a:xfrm>
            <a:off x="3931920" y="2011680"/>
            <a:ext cx="962280" cy="1357920"/>
          </a:xfrm>
          <a:custGeom>
            <a:avLst/>
            <a:gdLst>
              <a:gd name="textAreaLeft" fmla="*/ 0 w 962280"/>
              <a:gd name="textAreaRight" fmla="*/ 975960 w 962280"/>
              <a:gd name="textAreaTop" fmla="*/ 0 h 1357920"/>
              <a:gd name="textAreaBottom" fmla="*/ 1371600 h 135792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"/>
          <p:cNvSpPr/>
          <p:nvPr/>
        </p:nvSpPr>
        <p:spPr>
          <a:xfrm>
            <a:off x="7724880" y="2103120"/>
            <a:ext cx="765360" cy="1449360"/>
          </a:xfrm>
          <a:custGeom>
            <a:avLst/>
            <a:gdLst>
              <a:gd name="textAreaLeft" fmla="*/ 0 w 765360"/>
              <a:gd name="textAreaRight" fmla="*/ 779040 w 765360"/>
              <a:gd name="textAreaTop" fmla="*/ 0 h 1449360"/>
              <a:gd name="textAreaBottom" fmla="*/ 1463040 h 1449360"/>
            </a:gdLst>
            <a:ahLst/>
            <a:rect l="textAreaLeft" t="textAreaTop" r="textAreaRight" b="textAreaBottom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"/>
          <p:cNvSpPr/>
          <p:nvPr/>
        </p:nvSpPr>
        <p:spPr>
          <a:xfrm>
            <a:off x="1424160" y="4754880"/>
            <a:ext cx="848160" cy="1692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"/>
          <p:cNvSpPr/>
          <p:nvPr/>
        </p:nvSpPr>
        <p:spPr>
          <a:xfrm>
            <a:off x="2887200" y="1300320"/>
            <a:ext cx="848160" cy="1692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"/>
          <p:cNvGrpSpPr/>
          <p:nvPr/>
        </p:nvGrpSpPr>
        <p:grpSpPr>
          <a:xfrm>
            <a:off x="3570480" y="1225440"/>
            <a:ext cx="5106960" cy="2912400"/>
            <a:chOff x="3570480" y="1225440"/>
            <a:chExt cx="5106960" cy="2912400"/>
          </a:xfrm>
        </p:grpSpPr>
        <p:sp>
          <p:nvSpPr>
            <p:cNvPr id="90" name=""/>
            <p:cNvSpPr/>
            <p:nvPr/>
          </p:nvSpPr>
          <p:spPr>
            <a:xfrm>
              <a:off x="3570480" y="1528200"/>
              <a:ext cx="4913640" cy="260964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1" name=""/>
            <p:cNvSpPr/>
            <p:nvPr/>
          </p:nvSpPr>
          <p:spPr>
            <a:xfrm>
              <a:off x="3763800" y="1225440"/>
              <a:ext cx="4913640" cy="260964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92" name=""/>
          <p:cNvGrpSpPr/>
          <p:nvPr/>
        </p:nvGrpSpPr>
        <p:grpSpPr>
          <a:xfrm>
            <a:off x="-2067480" y="-402120"/>
            <a:ext cx="4906440" cy="8507520"/>
            <a:chOff x="-2067480" y="-402120"/>
            <a:chExt cx="4906440" cy="8507520"/>
          </a:xfrm>
        </p:grpSpPr>
        <p:sp>
          <p:nvSpPr>
            <p:cNvPr id="93" name=""/>
            <p:cNvSpPr/>
            <p:nvPr/>
          </p:nvSpPr>
          <p:spPr>
            <a:xfrm>
              <a:off x="-893160" y="4486680"/>
              <a:ext cx="1059480" cy="752760"/>
            </a:xfrm>
            <a:custGeom>
              <a:avLst/>
              <a:gdLst>
                <a:gd name="textAreaLeft" fmla="*/ 278280 w 1059480"/>
                <a:gd name="textAreaRight" fmla="*/ 794880 w 1059480"/>
                <a:gd name="textAreaTop" fmla="*/ 258840 h 752760"/>
                <a:gd name="textAreaBottom" fmla="*/ 507600 h 7527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4" name=""/>
            <p:cNvSpPr/>
            <p:nvPr/>
          </p:nvSpPr>
          <p:spPr>
            <a:xfrm rot="5358000">
              <a:off x="-871200" y="5139720"/>
              <a:ext cx="1055160" cy="752760"/>
            </a:xfrm>
            <a:custGeom>
              <a:avLst/>
              <a:gdLst>
                <a:gd name="textAreaLeft" fmla="*/ 277200 w 1055160"/>
                <a:gd name="textAreaRight" fmla="*/ 792000 w 1055160"/>
                <a:gd name="textAreaTop" fmla="*/ 258840 h 752760"/>
                <a:gd name="textAreaBottom" fmla="*/ 507600 h 7527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95" name=""/>
            <p:cNvSpPr/>
            <p:nvPr/>
          </p:nvSpPr>
          <p:spPr>
            <a:xfrm>
              <a:off x="-228960" y="5161680"/>
              <a:ext cx="1059480" cy="752760"/>
            </a:xfrm>
            <a:custGeom>
              <a:avLst/>
              <a:gdLst>
                <a:gd name="textAreaLeft" fmla="*/ 278280 w 1059480"/>
                <a:gd name="textAreaRight" fmla="*/ 794880 w 1059480"/>
                <a:gd name="textAreaTop" fmla="*/ 258840 h 752760"/>
                <a:gd name="textAreaBottom" fmla="*/ 507600 h 7527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6" name=""/>
            <p:cNvSpPr/>
            <p:nvPr/>
          </p:nvSpPr>
          <p:spPr>
            <a:xfrm rot="5358000">
              <a:off x="-205200" y="4488840"/>
              <a:ext cx="1054800" cy="752760"/>
            </a:xfrm>
            <a:custGeom>
              <a:avLst/>
              <a:gdLst>
                <a:gd name="textAreaLeft" fmla="*/ 276840 w 1054800"/>
                <a:gd name="textAreaRight" fmla="*/ 791640 w 1054800"/>
                <a:gd name="textAreaTop" fmla="*/ 258840 h 752760"/>
                <a:gd name="textAreaBottom" fmla="*/ 507600 h 7527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97" name=""/>
            <p:cNvSpPr/>
            <p:nvPr/>
          </p:nvSpPr>
          <p:spPr>
            <a:xfrm>
              <a:off x="-228960" y="3826080"/>
              <a:ext cx="1059480" cy="752760"/>
            </a:xfrm>
            <a:custGeom>
              <a:avLst/>
              <a:gdLst>
                <a:gd name="textAreaLeft" fmla="*/ 278280 w 1059480"/>
                <a:gd name="textAreaRight" fmla="*/ 794880 w 1059480"/>
                <a:gd name="textAreaTop" fmla="*/ 258840 h 752760"/>
                <a:gd name="textAreaBottom" fmla="*/ 507600 h 7527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61347" sy="61347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8" name=""/>
            <p:cNvSpPr/>
            <p:nvPr/>
          </p:nvSpPr>
          <p:spPr>
            <a:xfrm rot="5358000">
              <a:off x="-1559880" y="4480920"/>
              <a:ext cx="1055160" cy="752760"/>
            </a:xfrm>
            <a:custGeom>
              <a:avLst/>
              <a:gdLst>
                <a:gd name="textAreaLeft" fmla="*/ 277200 w 1055160"/>
                <a:gd name="textAreaRight" fmla="*/ 792000 w 1055160"/>
                <a:gd name="textAreaTop" fmla="*/ 258840 h 752760"/>
                <a:gd name="textAreaBottom" fmla="*/ 507600 h 7527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61347" sy="61347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9" name=""/>
            <p:cNvSpPr/>
            <p:nvPr/>
          </p:nvSpPr>
          <p:spPr>
            <a:xfrm rot="5358000">
              <a:off x="-2212200" y="5157000"/>
              <a:ext cx="1055160" cy="752760"/>
            </a:xfrm>
            <a:custGeom>
              <a:avLst/>
              <a:gdLst>
                <a:gd name="textAreaLeft" fmla="*/ 277200 w 1055160"/>
                <a:gd name="textAreaRight" fmla="*/ 792000 w 1055160"/>
                <a:gd name="textAreaTop" fmla="*/ 258840 h 752760"/>
                <a:gd name="textAreaBottom" fmla="*/ 507600 h 7527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0" name=""/>
            <p:cNvSpPr/>
            <p:nvPr/>
          </p:nvSpPr>
          <p:spPr>
            <a:xfrm rot="5358000">
              <a:off x="-870840" y="3807720"/>
              <a:ext cx="1055160" cy="752760"/>
            </a:xfrm>
            <a:custGeom>
              <a:avLst/>
              <a:gdLst>
                <a:gd name="textAreaLeft" fmla="*/ 277200 w 1055160"/>
                <a:gd name="textAreaRight" fmla="*/ 792000 w 1055160"/>
                <a:gd name="textAreaTop" fmla="*/ 258840 h 752760"/>
                <a:gd name="textAreaBottom" fmla="*/ 507600 h 7527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1" name=""/>
            <p:cNvSpPr/>
            <p:nvPr/>
          </p:nvSpPr>
          <p:spPr>
            <a:xfrm rot="5358000">
              <a:off x="-195840" y="3141000"/>
              <a:ext cx="1055160" cy="752760"/>
            </a:xfrm>
            <a:custGeom>
              <a:avLst/>
              <a:gdLst>
                <a:gd name="textAreaLeft" fmla="*/ 277200 w 1055160"/>
                <a:gd name="textAreaRight" fmla="*/ 792000 w 1055160"/>
                <a:gd name="textAreaTop" fmla="*/ 258840 h 752760"/>
                <a:gd name="textAreaBottom" fmla="*/ 507600 h 7527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2" name=""/>
            <p:cNvSpPr/>
            <p:nvPr/>
          </p:nvSpPr>
          <p:spPr>
            <a:xfrm>
              <a:off x="455040" y="4477680"/>
              <a:ext cx="1059480" cy="752760"/>
            </a:xfrm>
            <a:custGeom>
              <a:avLst/>
              <a:gdLst>
                <a:gd name="textAreaLeft" fmla="*/ 278280 w 1059480"/>
                <a:gd name="textAreaRight" fmla="*/ 794880 w 1059480"/>
                <a:gd name="textAreaTop" fmla="*/ 258840 h 752760"/>
                <a:gd name="textAreaBottom" fmla="*/ 507600 h 7527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3" name=""/>
            <p:cNvSpPr/>
            <p:nvPr/>
          </p:nvSpPr>
          <p:spPr>
            <a:xfrm rot="5358000">
              <a:off x="483120" y="3807720"/>
              <a:ext cx="1055160" cy="752760"/>
            </a:xfrm>
            <a:custGeom>
              <a:avLst/>
              <a:gdLst>
                <a:gd name="textAreaLeft" fmla="*/ 277200 w 1055160"/>
                <a:gd name="textAreaRight" fmla="*/ 792000 w 1055160"/>
                <a:gd name="textAreaTop" fmla="*/ 258840 h 752760"/>
                <a:gd name="textAreaBottom" fmla="*/ 507600 h 7527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4" name=""/>
            <p:cNvSpPr/>
            <p:nvPr/>
          </p:nvSpPr>
          <p:spPr>
            <a:xfrm>
              <a:off x="1158840" y="5170680"/>
              <a:ext cx="1059480" cy="752760"/>
            </a:xfrm>
            <a:custGeom>
              <a:avLst/>
              <a:gdLst>
                <a:gd name="textAreaLeft" fmla="*/ 278280 w 1059480"/>
                <a:gd name="textAreaRight" fmla="*/ 794880 w 1059480"/>
                <a:gd name="textAreaTop" fmla="*/ 258840 h 752760"/>
                <a:gd name="textAreaBottom" fmla="*/ 507600 h 7527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5" name=""/>
            <p:cNvSpPr/>
            <p:nvPr/>
          </p:nvSpPr>
          <p:spPr>
            <a:xfrm>
              <a:off x="-1561680" y="5162760"/>
              <a:ext cx="1059480" cy="752760"/>
            </a:xfrm>
            <a:custGeom>
              <a:avLst/>
              <a:gdLst>
                <a:gd name="textAreaLeft" fmla="*/ 278280 w 1059480"/>
                <a:gd name="textAreaRight" fmla="*/ 794880 w 1059480"/>
                <a:gd name="textAreaTop" fmla="*/ 258840 h 752760"/>
                <a:gd name="textAreaBottom" fmla="*/ 507600 h 7527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6" name=""/>
            <p:cNvSpPr/>
            <p:nvPr/>
          </p:nvSpPr>
          <p:spPr>
            <a:xfrm rot="5358000">
              <a:off x="474120" y="5157000"/>
              <a:ext cx="1055160" cy="752760"/>
            </a:xfrm>
            <a:custGeom>
              <a:avLst/>
              <a:gdLst>
                <a:gd name="textAreaLeft" fmla="*/ 277200 w 1055160"/>
                <a:gd name="textAreaRight" fmla="*/ 792000 w 1055160"/>
                <a:gd name="textAreaTop" fmla="*/ 258840 h 752760"/>
                <a:gd name="textAreaBottom" fmla="*/ 507600 h 7527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7" name=""/>
            <p:cNvSpPr/>
            <p:nvPr/>
          </p:nvSpPr>
          <p:spPr>
            <a:xfrm flipH="1" rot="16242000">
              <a:off x="-219960" y="1780200"/>
              <a:ext cx="1055160" cy="752760"/>
            </a:xfrm>
            <a:custGeom>
              <a:avLst/>
              <a:gdLst>
                <a:gd name="textAreaLeft" fmla="*/ 270000 w 1055160"/>
                <a:gd name="textAreaRight" fmla="*/ 784800 w 1055160"/>
                <a:gd name="textAreaTop" fmla="*/ 258840 h 752760"/>
                <a:gd name="textAreaBottom" fmla="*/ 507600 h 7527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08" name=""/>
            <p:cNvSpPr/>
            <p:nvPr/>
          </p:nvSpPr>
          <p:spPr>
            <a:xfrm flipH="1" rot="16242000">
              <a:off x="418320" y="2456280"/>
              <a:ext cx="1055160" cy="752760"/>
            </a:xfrm>
            <a:custGeom>
              <a:avLst/>
              <a:gdLst>
                <a:gd name="textAreaLeft" fmla="*/ 270000 w 1055160"/>
                <a:gd name="textAreaRight" fmla="*/ 784800 w 1055160"/>
                <a:gd name="textAreaTop" fmla="*/ 258840 h 752760"/>
                <a:gd name="textAreaBottom" fmla="*/ 507600 h 7527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9" name=""/>
            <p:cNvSpPr/>
            <p:nvPr/>
          </p:nvSpPr>
          <p:spPr>
            <a:xfrm flipH="1">
              <a:off x="-260280" y="2462040"/>
              <a:ext cx="1059480" cy="752760"/>
            </a:xfrm>
            <a:custGeom>
              <a:avLst/>
              <a:gdLst>
                <a:gd name="textAreaLeft" fmla="*/ 285120 w 1059480"/>
                <a:gd name="textAreaRight" fmla="*/ 801720 w 1059480"/>
                <a:gd name="textAreaTop" fmla="*/ 258840 h 752760"/>
                <a:gd name="textAreaBottom" fmla="*/ 507600 h 7527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0" name=""/>
            <p:cNvSpPr/>
            <p:nvPr/>
          </p:nvSpPr>
          <p:spPr>
            <a:xfrm>
              <a:off x="1107720" y="1135080"/>
              <a:ext cx="1059480" cy="752760"/>
            </a:xfrm>
            <a:custGeom>
              <a:avLst/>
              <a:gdLst>
                <a:gd name="textAreaLeft" fmla="*/ 278280 w 1059480"/>
                <a:gd name="textAreaRight" fmla="*/ 794880 w 1059480"/>
                <a:gd name="textAreaTop" fmla="*/ 258840 h 752760"/>
                <a:gd name="textAreaBottom" fmla="*/ 507600 h 7527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1" name=""/>
            <p:cNvSpPr/>
            <p:nvPr/>
          </p:nvSpPr>
          <p:spPr>
            <a:xfrm rot="5358000">
              <a:off x="1115640" y="1788120"/>
              <a:ext cx="1055160" cy="752760"/>
            </a:xfrm>
            <a:custGeom>
              <a:avLst/>
              <a:gdLst>
                <a:gd name="textAreaLeft" fmla="*/ 277200 w 1055160"/>
                <a:gd name="textAreaRight" fmla="*/ 792000 w 1055160"/>
                <a:gd name="textAreaTop" fmla="*/ 258840 h 752760"/>
                <a:gd name="textAreaBottom" fmla="*/ 507600 h 7527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12" name=""/>
            <p:cNvSpPr/>
            <p:nvPr/>
          </p:nvSpPr>
          <p:spPr>
            <a:xfrm rot="5358000">
              <a:off x="426960" y="1129320"/>
              <a:ext cx="1055160" cy="752760"/>
            </a:xfrm>
            <a:custGeom>
              <a:avLst/>
              <a:gdLst>
                <a:gd name="textAreaLeft" fmla="*/ 277200 w 1055160"/>
                <a:gd name="textAreaRight" fmla="*/ 792000 w 1055160"/>
                <a:gd name="textAreaTop" fmla="*/ 258840 h 752760"/>
                <a:gd name="textAreaBottom" fmla="*/ 507600 h 7527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61347" sy="61347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3" name=""/>
            <p:cNvSpPr/>
            <p:nvPr/>
          </p:nvSpPr>
          <p:spPr>
            <a:xfrm>
              <a:off x="439200" y="1811160"/>
              <a:ext cx="1059480" cy="752760"/>
            </a:xfrm>
            <a:custGeom>
              <a:avLst/>
              <a:gdLst>
                <a:gd name="textAreaLeft" fmla="*/ 278280 w 1059480"/>
                <a:gd name="textAreaRight" fmla="*/ 794880 w 1059480"/>
                <a:gd name="textAreaTop" fmla="*/ 258840 h 752760"/>
                <a:gd name="textAreaBottom" fmla="*/ 507600 h 7527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4" name=""/>
            <p:cNvSpPr/>
            <p:nvPr/>
          </p:nvSpPr>
          <p:spPr>
            <a:xfrm>
              <a:off x="423720" y="451080"/>
              <a:ext cx="1059480" cy="752760"/>
            </a:xfrm>
            <a:custGeom>
              <a:avLst/>
              <a:gdLst>
                <a:gd name="textAreaLeft" fmla="*/ 278280 w 1059480"/>
                <a:gd name="textAreaRight" fmla="*/ 794880 w 1059480"/>
                <a:gd name="textAreaTop" fmla="*/ 258840 h 752760"/>
                <a:gd name="textAreaBottom" fmla="*/ 507600 h 7527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5" name=""/>
            <p:cNvSpPr/>
            <p:nvPr/>
          </p:nvSpPr>
          <p:spPr>
            <a:xfrm rot="5358000">
              <a:off x="-220320" y="425160"/>
              <a:ext cx="1055160" cy="752760"/>
            </a:xfrm>
            <a:custGeom>
              <a:avLst/>
              <a:gdLst>
                <a:gd name="textAreaLeft" fmla="*/ 277200 w 1055160"/>
                <a:gd name="textAreaRight" fmla="*/ 792000 w 1055160"/>
                <a:gd name="textAreaTop" fmla="*/ 258840 h 752760"/>
                <a:gd name="textAreaBottom" fmla="*/ 507600 h 7527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6" name=""/>
            <p:cNvSpPr/>
            <p:nvPr/>
          </p:nvSpPr>
          <p:spPr>
            <a:xfrm rot="5358000">
              <a:off x="447480" y="-246240"/>
              <a:ext cx="1055160" cy="752760"/>
            </a:xfrm>
            <a:custGeom>
              <a:avLst/>
              <a:gdLst>
                <a:gd name="textAreaLeft" fmla="*/ 277200 w 1055160"/>
                <a:gd name="textAreaRight" fmla="*/ 792000 w 1055160"/>
                <a:gd name="textAreaTop" fmla="*/ 258840 h 752760"/>
                <a:gd name="textAreaBottom" fmla="*/ 507600 h 7527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7" name=""/>
            <p:cNvSpPr/>
            <p:nvPr/>
          </p:nvSpPr>
          <p:spPr>
            <a:xfrm>
              <a:off x="1779480" y="1794600"/>
              <a:ext cx="1059480" cy="752760"/>
            </a:xfrm>
            <a:custGeom>
              <a:avLst/>
              <a:gdLst>
                <a:gd name="textAreaLeft" fmla="*/ 278280 w 1059480"/>
                <a:gd name="textAreaRight" fmla="*/ 794880 w 1059480"/>
                <a:gd name="textAreaTop" fmla="*/ 258840 h 752760"/>
                <a:gd name="textAreaBottom" fmla="*/ 507600 h 7527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8" name=""/>
            <p:cNvSpPr/>
            <p:nvPr/>
          </p:nvSpPr>
          <p:spPr>
            <a:xfrm>
              <a:off x="1106280" y="-257040"/>
              <a:ext cx="1059480" cy="752760"/>
            </a:xfrm>
            <a:custGeom>
              <a:avLst/>
              <a:gdLst>
                <a:gd name="textAreaLeft" fmla="*/ 278280 w 1059480"/>
                <a:gd name="textAreaRight" fmla="*/ 794880 w 1059480"/>
                <a:gd name="textAreaTop" fmla="*/ 258840 h 752760"/>
                <a:gd name="textAreaBottom" fmla="*/ 507600 h 7527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61347" sy="61347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9" name=""/>
            <p:cNvSpPr/>
            <p:nvPr/>
          </p:nvSpPr>
          <p:spPr>
            <a:xfrm>
              <a:off x="-908280" y="1790640"/>
              <a:ext cx="1059480" cy="752760"/>
            </a:xfrm>
            <a:custGeom>
              <a:avLst/>
              <a:gdLst>
                <a:gd name="textAreaLeft" fmla="*/ 278280 w 1059480"/>
                <a:gd name="textAreaRight" fmla="*/ 794880 w 1059480"/>
                <a:gd name="textAreaTop" fmla="*/ 258840 h 752760"/>
                <a:gd name="textAreaBottom" fmla="*/ 507600 h 7527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 tx="0" ty="0" sx="61347" sy="61347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0" name=""/>
            <p:cNvSpPr/>
            <p:nvPr/>
          </p:nvSpPr>
          <p:spPr>
            <a:xfrm rot="5358000">
              <a:off x="-219600" y="5811480"/>
              <a:ext cx="1055160" cy="752760"/>
            </a:xfrm>
            <a:custGeom>
              <a:avLst/>
              <a:gdLst>
                <a:gd name="textAreaLeft" fmla="*/ 277200 w 1055160"/>
                <a:gd name="textAreaRight" fmla="*/ 792000 w 1055160"/>
                <a:gd name="textAreaTop" fmla="*/ 258840 h 752760"/>
                <a:gd name="textAreaBottom" fmla="*/ 507600 h 7527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1" name=""/>
            <p:cNvSpPr/>
            <p:nvPr/>
          </p:nvSpPr>
          <p:spPr>
            <a:xfrm>
              <a:off x="427320" y="5853960"/>
              <a:ext cx="1059480" cy="752760"/>
            </a:xfrm>
            <a:custGeom>
              <a:avLst/>
              <a:gdLst>
                <a:gd name="textAreaLeft" fmla="*/ 278280 w 1059480"/>
                <a:gd name="textAreaRight" fmla="*/ 794880 w 1059480"/>
                <a:gd name="textAreaTop" fmla="*/ 258840 h 752760"/>
                <a:gd name="textAreaBottom" fmla="*/ 507600 h 7527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 tx="0" ty="0" sx="61347" sy="61347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2" name=""/>
            <p:cNvSpPr/>
            <p:nvPr/>
          </p:nvSpPr>
          <p:spPr>
            <a:xfrm>
              <a:off x="-236880" y="6494040"/>
              <a:ext cx="1059480" cy="752760"/>
            </a:xfrm>
            <a:custGeom>
              <a:avLst/>
              <a:gdLst>
                <a:gd name="textAreaLeft" fmla="*/ 278280 w 1059480"/>
                <a:gd name="textAreaRight" fmla="*/ 794880 w 1059480"/>
                <a:gd name="textAreaTop" fmla="*/ 258840 h 752760"/>
                <a:gd name="textAreaBottom" fmla="*/ 507600 h 7527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3" name=""/>
            <p:cNvSpPr/>
            <p:nvPr/>
          </p:nvSpPr>
          <p:spPr>
            <a:xfrm rot="5358000">
              <a:off x="-903600" y="6488280"/>
              <a:ext cx="1055160" cy="752760"/>
            </a:xfrm>
            <a:custGeom>
              <a:avLst/>
              <a:gdLst>
                <a:gd name="textAreaLeft" fmla="*/ 277200 w 1055160"/>
                <a:gd name="textAreaRight" fmla="*/ 792000 w 1055160"/>
                <a:gd name="textAreaTop" fmla="*/ 258840 h 752760"/>
                <a:gd name="textAreaBottom" fmla="*/ 507600 h 7527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4" name=""/>
            <p:cNvSpPr/>
            <p:nvPr/>
          </p:nvSpPr>
          <p:spPr>
            <a:xfrm rot="5358000">
              <a:off x="-231840" y="7197120"/>
              <a:ext cx="1054800" cy="752760"/>
            </a:xfrm>
            <a:custGeom>
              <a:avLst/>
              <a:gdLst>
                <a:gd name="textAreaLeft" fmla="*/ 276840 w 1054800"/>
                <a:gd name="textAreaRight" fmla="*/ 791640 w 1054800"/>
                <a:gd name="textAreaTop" fmla="*/ 258840 h 752760"/>
                <a:gd name="textAreaBottom" fmla="*/ 507600 h 7527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5" name=""/>
            <p:cNvSpPr/>
            <p:nvPr/>
          </p:nvSpPr>
          <p:spPr>
            <a:xfrm rot="5358000">
              <a:off x="439200" y="6504840"/>
              <a:ext cx="1055160" cy="752760"/>
            </a:xfrm>
            <a:custGeom>
              <a:avLst/>
              <a:gdLst>
                <a:gd name="textAreaLeft" fmla="*/ 277200 w 1055160"/>
                <a:gd name="textAreaRight" fmla="*/ 792000 w 1055160"/>
                <a:gd name="textAreaTop" fmla="*/ 258840 h 752760"/>
                <a:gd name="textAreaBottom" fmla="*/ 507600 h 7527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6" name=""/>
            <p:cNvSpPr/>
            <p:nvPr/>
          </p:nvSpPr>
          <p:spPr>
            <a:xfrm>
              <a:off x="1103400" y="6530040"/>
              <a:ext cx="1059480" cy="752760"/>
            </a:xfrm>
            <a:custGeom>
              <a:avLst/>
              <a:gdLst>
                <a:gd name="textAreaLeft" fmla="*/ 278280 w 1059480"/>
                <a:gd name="textAreaRight" fmla="*/ 794880 w 1059480"/>
                <a:gd name="textAreaTop" fmla="*/ 258840 h 752760"/>
                <a:gd name="textAreaBottom" fmla="*/ 507600 h 75276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27" name=""/>
          <p:cNvSpPr/>
          <p:nvPr/>
        </p:nvSpPr>
        <p:spPr>
          <a:xfrm>
            <a:off x="3844800" y="1408320"/>
            <a:ext cx="1083600" cy="121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80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endParaRPr b="0" lang="fr-CH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7868160" y="3039840"/>
            <a:ext cx="1083600" cy="109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7200" spc="-1" strike="noStrike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endParaRPr b="0" lang="fr-CH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8538120" y="3877200"/>
            <a:ext cx="962280" cy="1357920"/>
          </a:xfrm>
          <a:custGeom>
            <a:avLst/>
            <a:gdLst>
              <a:gd name="textAreaLeft" fmla="*/ 0 w 962280"/>
              <a:gd name="textAreaRight" fmla="*/ 975960 w 962280"/>
              <a:gd name="textAreaTop" fmla="*/ 0 h 1357920"/>
              <a:gd name="textAreaBottom" fmla="*/ 1371600 h 135792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0" name=""/>
          <p:cNvSpPr/>
          <p:nvPr/>
        </p:nvSpPr>
        <p:spPr>
          <a:xfrm>
            <a:off x="7372080" y="4974480"/>
            <a:ext cx="1671120" cy="1632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1" name=""/>
          <p:cNvSpPr/>
          <p:nvPr/>
        </p:nvSpPr>
        <p:spPr>
          <a:xfrm>
            <a:off x="7868160" y="-329040"/>
            <a:ext cx="1998000" cy="19980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2" name=""/>
          <p:cNvSpPr/>
          <p:nvPr/>
        </p:nvSpPr>
        <p:spPr>
          <a:xfrm>
            <a:off x="2982960" y="3757320"/>
            <a:ext cx="1031040" cy="2890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8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"/>
          <p:cNvSpPr/>
          <p:nvPr/>
        </p:nvSpPr>
        <p:spPr>
          <a:xfrm>
            <a:off x="8266320" y="4115520"/>
            <a:ext cx="1906560" cy="1906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"/>
          <p:cNvSpPr/>
          <p:nvPr/>
        </p:nvSpPr>
        <p:spPr>
          <a:xfrm>
            <a:off x="7717680" y="-548280"/>
            <a:ext cx="1906560" cy="1906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35" name=""/>
          <p:cNvGrpSpPr/>
          <p:nvPr/>
        </p:nvGrpSpPr>
        <p:grpSpPr>
          <a:xfrm>
            <a:off x="-133920" y="-282600"/>
            <a:ext cx="888480" cy="1253880"/>
            <a:chOff x="-133920" y="-282600"/>
            <a:chExt cx="888480" cy="1253880"/>
          </a:xfrm>
        </p:grpSpPr>
        <p:sp>
          <p:nvSpPr>
            <p:cNvPr id="136" name=""/>
            <p:cNvSpPr/>
            <p:nvPr/>
          </p:nvSpPr>
          <p:spPr>
            <a:xfrm flipV="1" rot="5395800">
              <a:off x="219240" y="801000"/>
              <a:ext cx="169200" cy="169200"/>
            </a:xfrm>
            <a:prstGeom prst="ellipse">
              <a:avLst/>
            </a:prstGeom>
            <a:blipFill rotWithShape="0">
              <a:blip r:embed="rId2"/>
              <a:srcRect/>
              <a:tile tx="0" ty="0" sx="61347" sy="61347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7" name=""/>
            <p:cNvSpPr/>
            <p:nvPr/>
          </p:nvSpPr>
          <p:spPr>
            <a:xfrm flipV="1" rot="5395800">
              <a:off x="218880" y="435240"/>
              <a:ext cx="169200" cy="169200"/>
            </a:xfrm>
            <a:prstGeom prst="ellipse">
              <a:avLst/>
            </a:prstGeom>
            <a:blipFill rotWithShape="0">
              <a:blip r:embed="rId3"/>
              <a:srcRect/>
              <a:tile tx="0" ty="0" sx="61347" sy="61347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8" name=""/>
            <p:cNvSpPr/>
            <p:nvPr/>
          </p:nvSpPr>
          <p:spPr>
            <a:xfrm flipV="1" rot="5395800">
              <a:off x="218520" y="69840"/>
              <a:ext cx="169200" cy="169200"/>
            </a:xfrm>
            <a:prstGeom prst="ellipse">
              <a:avLst/>
            </a:prstGeom>
            <a:blipFill rotWithShape="0">
              <a:blip r:embed="rId4"/>
              <a:srcRect/>
              <a:tile tx="0" ty="0" sx="61347" sy="61347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9" name=""/>
            <p:cNvSpPr/>
            <p:nvPr/>
          </p:nvSpPr>
          <p:spPr>
            <a:xfrm flipV="1" rot="5395800">
              <a:off x="217800" y="-282240"/>
              <a:ext cx="169200" cy="169200"/>
            </a:xfrm>
            <a:prstGeom prst="ellipse">
              <a:avLst/>
            </a:prstGeom>
            <a:blipFill rotWithShape="0">
              <a:blip r:embed="rId5"/>
              <a:srcRect/>
              <a:tile tx="0" ty="0" sx="61347" sy="61347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0" name=""/>
            <p:cNvSpPr/>
            <p:nvPr/>
          </p:nvSpPr>
          <p:spPr>
            <a:xfrm flipV="1" rot="5395800">
              <a:off x="583920" y="-282600"/>
              <a:ext cx="169200" cy="169200"/>
            </a:xfrm>
            <a:prstGeom prst="ellipse">
              <a:avLst/>
            </a:prstGeom>
            <a:blipFill rotWithShape="0">
              <a:blip r:embed="rId6"/>
              <a:srcRect/>
              <a:tile tx="0" ty="0" sx="61347" sy="61347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1" name=""/>
            <p:cNvSpPr/>
            <p:nvPr/>
          </p:nvSpPr>
          <p:spPr>
            <a:xfrm flipV="1" rot="5395800">
              <a:off x="584280" y="69120"/>
              <a:ext cx="169200" cy="169200"/>
            </a:xfrm>
            <a:prstGeom prst="ellipse">
              <a:avLst/>
            </a:prstGeom>
            <a:blipFill rotWithShape="0">
              <a:blip r:embed="rId7"/>
              <a:srcRect/>
              <a:tile tx="0" ty="0" sx="61347" sy="61347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2" name=""/>
            <p:cNvSpPr/>
            <p:nvPr/>
          </p:nvSpPr>
          <p:spPr>
            <a:xfrm flipV="1" rot="5395800">
              <a:off x="584280" y="434880"/>
              <a:ext cx="169200" cy="169200"/>
            </a:xfrm>
            <a:prstGeom prst="ellipse">
              <a:avLst/>
            </a:prstGeom>
            <a:blipFill rotWithShape="0">
              <a:blip r:embed="rId8"/>
              <a:srcRect/>
              <a:tile tx="0" ty="0" sx="61347" sy="61347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3" name=""/>
            <p:cNvSpPr/>
            <p:nvPr/>
          </p:nvSpPr>
          <p:spPr>
            <a:xfrm flipV="1" rot="5395800">
              <a:off x="585000" y="801000"/>
              <a:ext cx="169200" cy="169200"/>
            </a:xfrm>
            <a:prstGeom prst="ellipse">
              <a:avLst/>
            </a:prstGeom>
            <a:blipFill rotWithShape="0">
              <a:blip r:embed="rId9"/>
              <a:srcRect/>
              <a:tile tx="0" ty="0" sx="61347" sy="61347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4" name=""/>
            <p:cNvSpPr/>
            <p:nvPr/>
          </p:nvSpPr>
          <p:spPr>
            <a:xfrm flipV="1" rot="5395800">
              <a:off x="-132480" y="801360"/>
              <a:ext cx="169200" cy="169200"/>
            </a:xfrm>
            <a:prstGeom prst="ellipse">
              <a:avLst/>
            </a:prstGeom>
            <a:blipFill rotWithShape="0">
              <a:blip r:embed="rId10"/>
              <a:srcRect/>
              <a:tile tx="0" ty="0" sx="61347" sy="61347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5" name=""/>
            <p:cNvSpPr/>
            <p:nvPr/>
          </p:nvSpPr>
          <p:spPr>
            <a:xfrm flipV="1" rot="5395800">
              <a:off x="-133200" y="435960"/>
              <a:ext cx="169200" cy="169200"/>
            </a:xfrm>
            <a:prstGeom prst="ellipse">
              <a:avLst/>
            </a:prstGeom>
            <a:blipFill rotWithShape="0">
              <a:blip r:embed="rId11"/>
              <a:srcRect/>
              <a:tile tx="0" ty="0" sx="61347" sy="61347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6" name=""/>
            <p:cNvSpPr/>
            <p:nvPr/>
          </p:nvSpPr>
          <p:spPr>
            <a:xfrm flipV="1" rot="5395800">
              <a:off x="-133200" y="69840"/>
              <a:ext cx="169200" cy="169200"/>
            </a:xfrm>
            <a:prstGeom prst="ellipse">
              <a:avLst/>
            </a:prstGeom>
            <a:blipFill rotWithShape="0">
              <a:blip r:embed="rId12"/>
              <a:srcRect/>
              <a:tile tx="0" ty="0" sx="61347" sy="61347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7" name=""/>
            <p:cNvSpPr/>
            <p:nvPr/>
          </p:nvSpPr>
          <p:spPr>
            <a:xfrm flipV="1" rot="5395800">
              <a:off x="-133560" y="-281880"/>
              <a:ext cx="169200" cy="169200"/>
            </a:xfrm>
            <a:prstGeom prst="ellipse">
              <a:avLst/>
            </a:prstGeom>
            <a:blipFill rotWithShape="0">
              <a:blip r:embed="rId13"/>
              <a:srcRect/>
              <a:tile tx="0" ty="0" sx="61347" sy="61347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48" name=""/>
          <p:cNvGrpSpPr/>
          <p:nvPr/>
        </p:nvGrpSpPr>
        <p:grpSpPr>
          <a:xfrm>
            <a:off x="9545040" y="4645800"/>
            <a:ext cx="902160" cy="1267560"/>
            <a:chOff x="9545040" y="4645800"/>
            <a:chExt cx="902160" cy="1267560"/>
          </a:xfrm>
        </p:grpSpPr>
        <p:sp>
          <p:nvSpPr>
            <p:cNvPr id="149" name=""/>
            <p:cNvSpPr/>
            <p:nvPr/>
          </p:nvSpPr>
          <p:spPr>
            <a:xfrm flipV="1" rot="5395800">
              <a:off x="9911880" y="5743080"/>
              <a:ext cx="169200" cy="169200"/>
            </a:xfrm>
            <a:prstGeom prst="ellipse">
              <a:avLst/>
            </a:prstGeom>
            <a:blipFill rotWithShape="0">
              <a:blip r:embed="rId14"/>
              <a:srcRect/>
              <a:tile tx="0" ty="0" sx="61347" sy="61347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0" name=""/>
            <p:cNvSpPr/>
            <p:nvPr/>
          </p:nvSpPr>
          <p:spPr>
            <a:xfrm flipV="1" rot="5395800">
              <a:off x="9911520" y="5377320"/>
              <a:ext cx="169200" cy="169200"/>
            </a:xfrm>
            <a:prstGeom prst="ellipse">
              <a:avLst/>
            </a:prstGeom>
            <a:blipFill rotWithShape="0">
              <a:blip r:embed="rId15"/>
              <a:srcRect/>
              <a:tile tx="0" ty="0" sx="61347" sy="61347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1" name=""/>
            <p:cNvSpPr/>
            <p:nvPr/>
          </p:nvSpPr>
          <p:spPr>
            <a:xfrm flipV="1" rot="5395800">
              <a:off x="9911160" y="5011920"/>
              <a:ext cx="169200" cy="169200"/>
            </a:xfrm>
            <a:prstGeom prst="ellipse">
              <a:avLst/>
            </a:prstGeom>
            <a:blipFill rotWithShape="0">
              <a:blip r:embed="rId16"/>
              <a:srcRect/>
              <a:tile tx="0" ty="0" sx="61347" sy="61347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2" name=""/>
            <p:cNvSpPr/>
            <p:nvPr/>
          </p:nvSpPr>
          <p:spPr>
            <a:xfrm flipV="1" rot="5395800">
              <a:off x="9910440" y="4645800"/>
              <a:ext cx="169200" cy="169200"/>
            </a:xfrm>
            <a:prstGeom prst="ellipse">
              <a:avLst/>
            </a:prstGeom>
            <a:blipFill rotWithShape="0">
              <a:blip r:embed="rId17"/>
              <a:srcRect/>
              <a:tile tx="0" ty="0" sx="61347" sy="61347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3" name=""/>
            <p:cNvSpPr/>
            <p:nvPr/>
          </p:nvSpPr>
          <p:spPr>
            <a:xfrm flipV="1" rot="5395800">
              <a:off x="10276560" y="4645440"/>
              <a:ext cx="169200" cy="169200"/>
            </a:xfrm>
            <a:prstGeom prst="ellipse">
              <a:avLst/>
            </a:prstGeom>
            <a:blipFill rotWithShape="0">
              <a:blip r:embed="rId18"/>
              <a:srcRect/>
              <a:tile tx="0" ty="0" sx="61347" sy="61347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4" name=""/>
            <p:cNvSpPr/>
            <p:nvPr/>
          </p:nvSpPr>
          <p:spPr>
            <a:xfrm flipV="1" rot="5395800">
              <a:off x="10276920" y="5011200"/>
              <a:ext cx="169200" cy="169200"/>
            </a:xfrm>
            <a:prstGeom prst="ellipse">
              <a:avLst/>
            </a:prstGeom>
            <a:blipFill rotWithShape="0">
              <a:blip r:embed="rId19"/>
              <a:srcRect/>
              <a:tile tx="0" ty="0" sx="61347" sy="61347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5" name=""/>
            <p:cNvSpPr/>
            <p:nvPr/>
          </p:nvSpPr>
          <p:spPr>
            <a:xfrm flipV="1" rot="5395800">
              <a:off x="10276920" y="5376960"/>
              <a:ext cx="169200" cy="169200"/>
            </a:xfrm>
            <a:prstGeom prst="ellipse">
              <a:avLst/>
            </a:prstGeom>
            <a:blipFill rotWithShape="0">
              <a:blip r:embed="rId20"/>
              <a:srcRect/>
              <a:tile tx="0" ty="0" sx="61347" sy="61347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6" name=""/>
            <p:cNvSpPr/>
            <p:nvPr/>
          </p:nvSpPr>
          <p:spPr>
            <a:xfrm flipV="1" rot="5395800">
              <a:off x="10277640" y="5743080"/>
              <a:ext cx="169200" cy="169200"/>
            </a:xfrm>
            <a:prstGeom prst="ellipse">
              <a:avLst/>
            </a:prstGeom>
            <a:blipFill rotWithShape="0">
              <a:blip r:embed="rId21"/>
              <a:srcRect/>
              <a:tile tx="0" ty="0" sx="61347" sy="61347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7" name=""/>
            <p:cNvSpPr/>
            <p:nvPr/>
          </p:nvSpPr>
          <p:spPr>
            <a:xfrm flipV="1" rot="5395800">
              <a:off x="9546120" y="5743440"/>
              <a:ext cx="169200" cy="169200"/>
            </a:xfrm>
            <a:prstGeom prst="ellipse">
              <a:avLst/>
            </a:prstGeom>
            <a:blipFill rotWithShape="0">
              <a:blip r:embed="rId22"/>
              <a:srcRect/>
              <a:tile tx="0" ty="0" sx="61347" sy="61347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8" name=""/>
            <p:cNvSpPr/>
            <p:nvPr/>
          </p:nvSpPr>
          <p:spPr>
            <a:xfrm flipV="1" rot="5395800">
              <a:off x="9545400" y="5378040"/>
              <a:ext cx="169200" cy="169200"/>
            </a:xfrm>
            <a:prstGeom prst="ellipse">
              <a:avLst/>
            </a:prstGeom>
            <a:blipFill rotWithShape="0">
              <a:blip r:embed="rId23"/>
              <a:srcRect/>
              <a:tile tx="0" ty="0" sx="61347" sy="61347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9" name=""/>
            <p:cNvSpPr/>
            <p:nvPr/>
          </p:nvSpPr>
          <p:spPr>
            <a:xfrm flipV="1" rot="5395800">
              <a:off x="9545400" y="5011920"/>
              <a:ext cx="169200" cy="169200"/>
            </a:xfrm>
            <a:prstGeom prst="ellipse">
              <a:avLst/>
            </a:prstGeom>
            <a:blipFill rotWithShape="0">
              <a:blip r:embed="rId24"/>
              <a:srcRect/>
              <a:tile tx="0" ty="0" sx="61347" sy="61347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0" name=""/>
            <p:cNvSpPr/>
            <p:nvPr/>
          </p:nvSpPr>
          <p:spPr>
            <a:xfrm flipV="1" rot="5395800">
              <a:off x="9545040" y="4646160"/>
              <a:ext cx="169200" cy="169200"/>
            </a:xfrm>
            <a:prstGeom prst="ellipse">
              <a:avLst/>
            </a:prstGeom>
            <a:blipFill rotWithShape="0">
              <a:blip r:embed="rId25"/>
              <a:srcRect/>
              <a:tile tx="0" ty="0" sx="61347" sy="61347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61" name=""/>
          <p:cNvSpPr/>
          <p:nvPr/>
        </p:nvSpPr>
        <p:spPr>
          <a:xfrm>
            <a:off x="-146160" y="3109320"/>
            <a:ext cx="1906560" cy="1906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6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"/>
          <p:cNvSpPr/>
          <p:nvPr/>
        </p:nvSpPr>
        <p:spPr>
          <a:xfrm rot="18876000">
            <a:off x="8636040" y="-392040"/>
            <a:ext cx="2881800" cy="288180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3" name=""/>
          <p:cNvSpPr/>
          <p:nvPr/>
        </p:nvSpPr>
        <p:spPr>
          <a:xfrm rot="18876000">
            <a:off x="8656200" y="3983040"/>
            <a:ext cx="2881800" cy="288180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4" name=""/>
          <p:cNvSpPr/>
          <p:nvPr/>
        </p:nvSpPr>
        <p:spPr>
          <a:xfrm rot="18964800">
            <a:off x="984600" y="5915520"/>
            <a:ext cx="2575080" cy="71784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5" name=""/>
          <p:cNvSpPr/>
          <p:nvPr/>
        </p:nvSpPr>
        <p:spPr>
          <a:xfrm rot="18964800">
            <a:off x="-1292760" y="5513400"/>
            <a:ext cx="2575080" cy="71784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6" name=""/>
          <p:cNvSpPr/>
          <p:nvPr/>
        </p:nvSpPr>
        <p:spPr>
          <a:xfrm rot="18964800">
            <a:off x="3672360" y="339120"/>
            <a:ext cx="3444120" cy="90864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"/>
          <p:cNvSpPr/>
          <p:nvPr/>
        </p:nvSpPr>
        <p:spPr>
          <a:xfrm rot="18964800">
            <a:off x="1436400" y="-745200"/>
            <a:ext cx="2575080" cy="71784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"/>
          <p:cNvSpPr/>
          <p:nvPr/>
        </p:nvSpPr>
        <p:spPr>
          <a:xfrm rot="18964800">
            <a:off x="-723240" y="3294720"/>
            <a:ext cx="2575080" cy="499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"/>
          <p:cNvSpPr/>
          <p:nvPr/>
        </p:nvSpPr>
        <p:spPr>
          <a:xfrm>
            <a:off x="820800" y="4140000"/>
            <a:ext cx="6185520" cy="14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1" lang="de-DE" sz="2800" spc="-1" strike="noStrike">
                <a:solidFill>
                  <a:srgbClr val="000000"/>
                </a:solidFill>
                <a:latin typeface="Noto Sans"/>
                <a:ea typeface="DejaVu Sans"/>
              </a:rPr>
              <a:t>Classez des images à l'aide d'algorithmes de Deep Learning</a:t>
            </a:r>
            <a:endParaRPr b="0" lang="fr-CH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7315200" y="4629240"/>
            <a:ext cx="236376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300" spc="-1" strike="noStrike">
                <a:solidFill>
                  <a:srgbClr val="000000"/>
                </a:solidFill>
                <a:latin typeface="Noto Sans"/>
                <a:ea typeface="DejaVu Sans"/>
              </a:rPr>
              <a:t>Xavier Barrelet</a:t>
            </a:r>
            <a:endParaRPr b="0" lang="fr-CH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050" spc="-1" strike="noStrike">
                <a:solidFill>
                  <a:srgbClr val="000000"/>
                </a:solidFill>
                <a:latin typeface="Noto Sans"/>
                <a:ea typeface="DejaVu Sans"/>
              </a:rPr>
              <a:t>02 octobre 2024</a:t>
            </a:r>
            <a:endParaRPr b="0" lang="fr-CH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7132320" y="4375440"/>
            <a:ext cx="36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6"/>
          <p:cNvSpPr/>
          <p:nvPr/>
        </p:nvSpPr>
        <p:spPr>
          <a:xfrm>
            <a:off x="1044000" y="1095120"/>
            <a:ext cx="8132760" cy="38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Modélisation personnelle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Shape 17"/>
          <p:cNvSpPr/>
          <p:nvPr/>
        </p:nvSpPr>
        <p:spPr>
          <a:xfrm>
            <a:off x="1086120" y="1635120"/>
            <a:ext cx="7720560" cy="360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Une couche GlobalAveragePooling2D qui va réduire les dimensions spatiales à 1x1 en utilisant la moyenne de </a:t>
            </a:r>
            <a:br>
              <a:rPr sz="1800"/>
            </a:b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chaque canal.  Cette couche a un rôle similaire à une</a:t>
            </a:r>
            <a:br>
              <a:rPr sz="1800"/>
            </a:b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couche de type Flatten.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Une couche Dropout qui va mettre certaines valeurs entrantes à 0 aléatoirement, annulant la contribution de certains neurones pour que les restants s’adaptent. Cela permet de réduire </a:t>
            </a:r>
            <a:r>
              <a:rPr b="0" i="1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l’overfitting</a:t>
            </a: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Une dernière couche de type </a:t>
            </a:r>
            <a:r>
              <a:rPr b="0" i="1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Dense</a:t>
            </a: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 avec le nombre de classes à prédire comme </a:t>
            </a:r>
            <a:r>
              <a:rPr b="0" i="1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unit</a:t>
            </a: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 et une activation </a:t>
            </a:r>
            <a:r>
              <a:rPr b="0" i="1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softmax</a:t>
            </a: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. Elle va permettre d’obtenir une probabilité de l’image d’appartenir à </a:t>
            </a:r>
            <a:br>
              <a:rPr sz="1800"/>
            </a:b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chaque classe, ici les races de chiens.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8"/>
          <p:cNvSpPr/>
          <p:nvPr/>
        </p:nvSpPr>
        <p:spPr>
          <a:xfrm>
            <a:off x="1044000" y="1095120"/>
            <a:ext cx="8132760" cy="38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Modélisation personnelle - hyperoptimisation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TextShape 19"/>
          <p:cNvSpPr/>
          <p:nvPr/>
        </p:nvSpPr>
        <p:spPr>
          <a:xfrm>
            <a:off x="1014120" y="1491120"/>
            <a:ext cx="7720560" cy="360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Différents hyperparamètres vont être testés afin de déterminer lesquels produisent les meilleurs résultats. 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Le métrique d’évaluation principal est la </a:t>
            </a:r>
            <a:r>
              <a:rPr b="0" i="1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loss</a:t>
            </a: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 sur le set de validation, la distance entre les valeurs réelles et prédites. 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La précision est également affichée, il s’agit de l’inverse du nombre d’erreurs ou classifications incorrectes effectuées. Le temps de fit est également affiché pour information.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Voici les différents hyperparamètres testés :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Hyperoptimisation des couches :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Le nombre de couches intermédiaires.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La taille du kernel des couches de convolution.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Le taux de dropout.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20"/>
          <p:cNvSpPr/>
          <p:nvPr/>
        </p:nvSpPr>
        <p:spPr>
          <a:xfrm>
            <a:off x="1044000" y="1095120"/>
            <a:ext cx="8132760" cy="38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Modélisation personnelle - hyperoptimisation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Shape 21"/>
          <p:cNvSpPr/>
          <p:nvPr/>
        </p:nvSpPr>
        <p:spPr>
          <a:xfrm>
            <a:off x="1086120" y="1635120"/>
            <a:ext cx="7720560" cy="39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Hyperoptimisation de la compilation :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L’optimiser utilisé : Adam, Adamw, Rmsprop, SGD, SGD avec le momentum Nesterov.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Le taux d’apprentissage.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Hyperoptimisation de l’exécution :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Nombre d’époques et si l’earlystopping (patience de 10) va être utilisé.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La taille du batch d’images.</a:t>
            </a:r>
            <a:br>
              <a:rPr sz="1800"/>
            </a:b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 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Le meilleur hyperparamètre va être utilisé dans chaque future optimisation. On finira donc avec les meilleurs paramètres.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1296000" y="864000"/>
            <a:ext cx="3369240" cy="2302920"/>
          </a:xfrm>
          <a:prstGeom prst="rect">
            <a:avLst/>
          </a:prstGeom>
          <a:ln w="0">
            <a:noFill/>
          </a:ln>
        </p:spPr>
      </p:pic>
      <p:pic>
        <p:nvPicPr>
          <p:cNvPr id="196" name="" descr=""/>
          <p:cNvPicPr/>
          <p:nvPr/>
        </p:nvPicPr>
        <p:blipFill>
          <a:blip r:embed="rId2"/>
          <a:stretch/>
        </p:blipFill>
        <p:spPr>
          <a:xfrm>
            <a:off x="5112000" y="828000"/>
            <a:ext cx="3418920" cy="2265840"/>
          </a:xfrm>
          <a:prstGeom prst="rect">
            <a:avLst/>
          </a:prstGeom>
          <a:ln w="0">
            <a:noFill/>
          </a:ln>
        </p:spPr>
      </p:pic>
      <p:pic>
        <p:nvPicPr>
          <p:cNvPr id="197" name="" descr=""/>
          <p:cNvPicPr/>
          <p:nvPr/>
        </p:nvPicPr>
        <p:blipFill>
          <a:blip r:embed="rId3"/>
          <a:stretch/>
        </p:blipFill>
        <p:spPr>
          <a:xfrm>
            <a:off x="1224000" y="3166200"/>
            <a:ext cx="3526920" cy="2395440"/>
          </a:xfrm>
          <a:prstGeom prst="rect">
            <a:avLst/>
          </a:prstGeom>
          <a:ln w="0">
            <a:noFill/>
          </a:ln>
        </p:spPr>
      </p:pic>
      <p:pic>
        <p:nvPicPr>
          <p:cNvPr id="198" name="" descr=""/>
          <p:cNvPicPr/>
          <p:nvPr/>
        </p:nvPicPr>
        <p:blipFill>
          <a:blip r:embed="rId4"/>
          <a:stretch/>
        </p:blipFill>
        <p:spPr>
          <a:xfrm>
            <a:off x="5040000" y="3168000"/>
            <a:ext cx="3542040" cy="234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1080000" y="792000"/>
            <a:ext cx="3489120" cy="2266920"/>
          </a:xfrm>
          <a:prstGeom prst="rect">
            <a:avLst/>
          </a:prstGeom>
          <a:ln w="0">
            <a:noFill/>
          </a:ln>
        </p:spPr>
      </p:pic>
      <p:pic>
        <p:nvPicPr>
          <p:cNvPr id="200" name="" descr=""/>
          <p:cNvPicPr/>
          <p:nvPr/>
        </p:nvPicPr>
        <p:blipFill>
          <a:blip r:embed="rId2"/>
          <a:stretch/>
        </p:blipFill>
        <p:spPr>
          <a:xfrm>
            <a:off x="1008000" y="3164400"/>
            <a:ext cx="3634920" cy="2361240"/>
          </a:xfrm>
          <a:prstGeom prst="rect">
            <a:avLst/>
          </a:prstGeom>
          <a:ln w="0">
            <a:noFill/>
          </a:ln>
        </p:spPr>
      </p:pic>
      <p:pic>
        <p:nvPicPr>
          <p:cNvPr id="201" name="" descr=""/>
          <p:cNvPicPr/>
          <p:nvPr/>
        </p:nvPicPr>
        <p:blipFill>
          <a:blip r:embed="rId3"/>
          <a:stretch/>
        </p:blipFill>
        <p:spPr>
          <a:xfrm>
            <a:off x="5112000" y="721440"/>
            <a:ext cx="3542040" cy="2453760"/>
          </a:xfrm>
          <a:prstGeom prst="rect">
            <a:avLst/>
          </a:prstGeom>
          <a:ln w="0">
            <a:noFill/>
          </a:ln>
        </p:spPr>
      </p:pic>
      <p:pic>
        <p:nvPicPr>
          <p:cNvPr id="202" name="" descr=""/>
          <p:cNvPicPr/>
          <p:nvPr/>
        </p:nvPicPr>
        <p:blipFill>
          <a:blip r:embed="rId4"/>
          <a:stretch/>
        </p:blipFill>
        <p:spPr>
          <a:xfrm>
            <a:off x="5076000" y="3140280"/>
            <a:ext cx="3598920" cy="247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1008000" y="684000"/>
            <a:ext cx="3657600" cy="2479320"/>
          </a:xfrm>
          <a:prstGeom prst="rect">
            <a:avLst/>
          </a:prstGeom>
          <a:ln w="0">
            <a:noFill/>
          </a:ln>
        </p:spPr>
      </p:pic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1008000" y="3132000"/>
            <a:ext cx="3633480" cy="2446920"/>
          </a:xfrm>
          <a:prstGeom prst="rect">
            <a:avLst/>
          </a:prstGeom>
          <a:ln w="0">
            <a:noFill/>
          </a:ln>
        </p:spPr>
      </p:pic>
      <p:pic>
        <p:nvPicPr>
          <p:cNvPr id="205" name="" descr=""/>
          <p:cNvPicPr/>
          <p:nvPr/>
        </p:nvPicPr>
        <p:blipFill>
          <a:blip r:embed="rId3"/>
          <a:stretch/>
        </p:blipFill>
        <p:spPr>
          <a:xfrm>
            <a:off x="5040000" y="684000"/>
            <a:ext cx="3650400" cy="2338920"/>
          </a:xfrm>
          <a:prstGeom prst="rect">
            <a:avLst/>
          </a:prstGeom>
          <a:ln w="0">
            <a:noFill/>
          </a:ln>
        </p:spPr>
      </p:pic>
      <p:pic>
        <p:nvPicPr>
          <p:cNvPr id="206" name="" descr=""/>
          <p:cNvPicPr/>
          <p:nvPr/>
        </p:nvPicPr>
        <p:blipFill>
          <a:blip r:embed="rId4"/>
          <a:stretch/>
        </p:blipFill>
        <p:spPr>
          <a:xfrm>
            <a:off x="5072760" y="3102840"/>
            <a:ext cx="3638160" cy="231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5"/>
          <p:cNvSpPr/>
          <p:nvPr/>
        </p:nvSpPr>
        <p:spPr>
          <a:xfrm>
            <a:off x="1044000" y="1095120"/>
            <a:ext cx="8132760" cy="38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Modélisation à partir de modèles pré-entraînés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Shape 6"/>
          <p:cNvSpPr/>
          <p:nvPr/>
        </p:nvSpPr>
        <p:spPr>
          <a:xfrm>
            <a:off x="1086120" y="1635120"/>
            <a:ext cx="7720560" cy="360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Différents modèles pré-entraînés vont être testés afin de déterminer lequel est le meilleur pour notre besoin.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Chaque modèle a été pré-entraîné sur le set d’images de ImageNet.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Chaque modèle utilise sa propre méthode de pré-traitement des images.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L’augmentation des images est la même qu’avec la modélisation personnalisée.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7"/>
          <p:cNvSpPr/>
          <p:nvPr/>
        </p:nvSpPr>
        <p:spPr>
          <a:xfrm>
            <a:off x="1044000" y="1095120"/>
            <a:ext cx="8132760" cy="38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Modélisation à partir de modèles pré-entraînés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TextShape 10"/>
          <p:cNvSpPr/>
          <p:nvPr/>
        </p:nvSpPr>
        <p:spPr>
          <a:xfrm>
            <a:off x="1086120" y="1635120"/>
            <a:ext cx="7720560" cy="360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Voici les modèles choisis :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VGG16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Xception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Resnet50V2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InceptionResnetV2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EfficientNetV2L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ConvNeXtXLarge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1"/>
          <p:cNvSpPr/>
          <p:nvPr/>
        </p:nvSpPr>
        <p:spPr>
          <a:xfrm>
            <a:off x="1044000" y="1095120"/>
            <a:ext cx="7414920" cy="38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Modélisation à partir de modèles pré-entraînés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1457280" y="1512000"/>
            <a:ext cx="6584040" cy="367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2"/>
          <p:cNvSpPr/>
          <p:nvPr/>
        </p:nvSpPr>
        <p:spPr>
          <a:xfrm>
            <a:off x="1044000" y="1095120"/>
            <a:ext cx="7414920" cy="38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Modélisation à partir de modèles pré-entraînés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1313280" y="1512000"/>
            <a:ext cx="6821640" cy="375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3"/>
          <p:cNvSpPr/>
          <p:nvPr/>
        </p:nvSpPr>
        <p:spPr>
          <a:xfrm>
            <a:off x="1121760" y="1748880"/>
            <a:ext cx="6820560" cy="310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 algn="just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Rappel de la problématique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Exploration et préparation du jeu de données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Noto Sans CJK SC"/>
              </a:rPr>
              <a:t>Présentation</a:t>
            </a:r>
            <a:r>
              <a:rPr b="0" lang="de-DE" sz="1800" spc="-1" strike="noStrike">
                <a:solidFill>
                  <a:srgbClr val="808080"/>
                </a:solidFill>
                <a:latin typeface="Noto Sans"/>
                <a:ea typeface="Noto Sans CJK SC"/>
              </a:rPr>
              <a:t> de la </a:t>
            </a: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Noto Sans CJK SC"/>
              </a:rPr>
              <a:t>modélisation</a:t>
            </a:r>
            <a:r>
              <a:rPr b="0" lang="de-DE" sz="1800" spc="-1" strike="noStrike">
                <a:solidFill>
                  <a:srgbClr val="808080"/>
                </a:solidFill>
                <a:latin typeface="Noto Sans"/>
                <a:ea typeface="Noto Sans CJK SC"/>
              </a:rPr>
              <a:t> </a:t>
            </a: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Noto Sans CJK SC"/>
              </a:rPr>
              <a:t>personnelle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Noto Sans CJK SC"/>
              </a:rPr>
              <a:t>Présentation de la modélisation à partir de modèles pré-entraînés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Noto Sans CJK SC"/>
              </a:rPr>
              <a:t>Présentation d’une simulation de prédictions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Discussion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Shape 4"/>
          <p:cNvSpPr/>
          <p:nvPr/>
        </p:nvSpPr>
        <p:spPr>
          <a:xfrm>
            <a:off x="1080000" y="1080000"/>
            <a:ext cx="3852000" cy="38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Plan de la présentation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3"/>
          <p:cNvSpPr/>
          <p:nvPr/>
        </p:nvSpPr>
        <p:spPr>
          <a:xfrm>
            <a:off x="1044000" y="1095120"/>
            <a:ext cx="7414920" cy="38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Modélisation à partir de modèles pré-entraînés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1349280" y="1538640"/>
            <a:ext cx="6756120" cy="371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53"/>
          <p:cNvSpPr/>
          <p:nvPr/>
        </p:nvSpPr>
        <p:spPr>
          <a:xfrm>
            <a:off x="1080000" y="1080000"/>
            <a:ext cx="8446680" cy="38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Liberation Sans;Arial"/>
                <a:ea typeface="DejaVu Sans"/>
              </a:rPr>
              <a:t>Simulation de prédictions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TextShape 28"/>
          <p:cNvSpPr/>
          <p:nvPr/>
        </p:nvSpPr>
        <p:spPr>
          <a:xfrm>
            <a:off x="1086120" y="1635120"/>
            <a:ext cx="7720560" cy="360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algn="just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 notebook va charger le set de données de Stanford et choisir dix images aléatoirement.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Le meilleur modèle pré-entraîné va ensuite prédire quelle race de chien ces images contiennent pour comparaison.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23"/>
          <p:cNvSpPr/>
          <p:nvPr/>
        </p:nvSpPr>
        <p:spPr>
          <a:xfrm>
            <a:off x="1080000" y="1080000"/>
            <a:ext cx="8446680" cy="38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Liberation Sans;Arial"/>
                <a:ea typeface="DejaVu Sans"/>
              </a:rPr>
              <a:t>Discussion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2"/>
          <p:cNvSpPr/>
          <p:nvPr/>
        </p:nvSpPr>
        <p:spPr>
          <a:xfrm>
            <a:off x="1080000" y="1080000"/>
            <a:ext cx="4488120" cy="38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Rappel de la problématique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1"/>
          <p:cNvSpPr/>
          <p:nvPr/>
        </p:nvSpPr>
        <p:spPr>
          <a:xfrm>
            <a:off x="1086120" y="1609560"/>
            <a:ext cx="7720560" cy="324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Pour aider une association locale de protection des animaux un modèle permettant de déterminer la race d’un chien sur une image va être entraîné.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Deux modèles vont être utilisés: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 réseau CNN propre à ce projet.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 modèle pré-entraîné qui sera adapté à notre problème.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8"/>
          <p:cNvSpPr/>
          <p:nvPr/>
        </p:nvSpPr>
        <p:spPr>
          <a:xfrm>
            <a:off x="1044000" y="1095120"/>
            <a:ext cx="8132760" cy="38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Exploration et préparation du jeu de données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9"/>
          <p:cNvSpPr/>
          <p:nvPr/>
        </p:nvSpPr>
        <p:spPr>
          <a:xfrm>
            <a:off x="1086120" y="1635120"/>
            <a:ext cx="7720560" cy="360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Le set de données contient 20’580 images de 120 races de chien.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Les différentes étapes de préparation des données sont: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Redimensionnement des images en 224x224, un standard pour les images utilisées en ML qui est utilisé notamment par les modèles pré-entraînés.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Passage au gris vu que la couleur n’apporte pas beaucoup d’information pour la détection des races de chien.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Débruitage des images pour réduire l’impact du bruit sur le modèle et améliorer la qualité des images.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Égalisation de l’histogramme de l’image pour améliorer son contraste et rendre ses fonctionnalités plus visibles.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29"/>
          <p:cNvSpPr/>
          <p:nvPr/>
        </p:nvSpPr>
        <p:spPr>
          <a:xfrm>
            <a:off x="1044000" y="1095120"/>
            <a:ext cx="8132760" cy="38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Exploration et préparation du jeu de données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377280" y="1821600"/>
            <a:ext cx="5921640" cy="3252960"/>
          </a:xfrm>
          <a:prstGeom prst="rect">
            <a:avLst/>
          </a:prstGeom>
          <a:ln w="0">
            <a:noFill/>
          </a:ln>
        </p:spPr>
      </p:pic>
      <p:pic>
        <p:nvPicPr>
          <p:cNvPr id="180" name="" descr=""/>
          <p:cNvPicPr/>
          <p:nvPr/>
        </p:nvPicPr>
        <p:blipFill>
          <a:blip r:embed="rId2"/>
          <a:stretch/>
        </p:blipFill>
        <p:spPr>
          <a:xfrm>
            <a:off x="6480000" y="2570760"/>
            <a:ext cx="2338920" cy="138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30"/>
          <p:cNvSpPr/>
          <p:nvPr/>
        </p:nvSpPr>
        <p:spPr>
          <a:xfrm>
            <a:off x="1044000" y="1095120"/>
            <a:ext cx="7234920" cy="38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Exploration et préparation du jeu de données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1605960" y="1620000"/>
            <a:ext cx="6060960" cy="381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31"/>
          <p:cNvSpPr/>
          <p:nvPr/>
        </p:nvSpPr>
        <p:spPr>
          <a:xfrm>
            <a:off x="1044000" y="1095120"/>
            <a:ext cx="7234920" cy="38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Exploration et préparation du jeu de données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1620000" y="1548720"/>
            <a:ext cx="6118920" cy="385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39"/>
          <p:cNvSpPr/>
          <p:nvPr/>
        </p:nvSpPr>
        <p:spPr>
          <a:xfrm>
            <a:off x="1044000" y="1095120"/>
            <a:ext cx="8132760" cy="38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Modélisation personnelle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TextShape 41"/>
          <p:cNvSpPr/>
          <p:nvPr/>
        </p:nvSpPr>
        <p:spPr>
          <a:xfrm>
            <a:off x="1086120" y="1635120"/>
            <a:ext cx="7720560" cy="360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Seulement trois races de chien seront utilisées vu les ressources </a:t>
            </a:r>
            <a:br>
              <a:rPr sz="1800"/>
            </a:b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requises.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La préparation des images hors dimensionnement </a:t>
            </a:r>
            <a:br>
              <a:rPr sz="1800"/>
            </a:b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n’influencent pas les résultats.</a:t>
            </a:r>
            <a:br>
              <a:rPr sz="1800"/>
            </a:b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 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Voici l’architecture du réseau CNN personnel :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Une première couche Input avec les dimensions de mes images.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Nos couches d’augmentation des données, elles vont permettre de réduire l’overfitting et d’améliorer les performances de notre modèle :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 flip horizontal aléatoire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Une rotation aléatoire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4"/>
          <p:cNvSpPr/>
          <p:nvPr/>
        </p:nvSpPr>
        <p:spPr>
          <a:xfrm>
            <a:off x="1044000" y="1095120"/>
            <a:ext cx="8132760" cy="38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Modélisation personnelle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Shape 15"/>
          <p:cNvSpPr/>
          <p:nvPr/>
        </p:nvSpPr>
        <p:spPr>
          <a:xfrm>
            <a:off x="1086120" y="1635120"/>
            <a:ext cx="7720560" cy="360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 bloc répété des couches intermédiaires: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Une couche Conv2D avec un nombre grandissant de filtres. Elle va apprendre à détecter les </a:t>
            </a:r>
            <a:r>
              <a:rPr b="0" i="1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features</a:t>
            </a: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 des images.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Une couche BatchNormalization qui va normaliser les valeurs entrantes permettant un apprentissage plus rapide et un </a:t>
            </a:r>
            <a:r>
              <a:rPr b="0" i="1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overfitting</a:t>
            </a: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 réduit.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Une couche Activation de type «relu» qui va mettre les neurones négatifs à 0 et rend notre modèle non-linéaire pour qu’il puisse apprendre des patterns plus complexes.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Une couche MaxPooling2D qui réduit les dimensions spatiales des </a:t>
            </a:r>
            <a:r>
              <a:rPr b="0" i="1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features</a:t>
            </a: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 et donc les ressources nécessaire à entraîner </a:t>
            </a:r>
            <a:br>
              <a:rPr sz="1800"/>
            </a:b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notre modèle.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3081</TotalTime>
  <Application>LibreOffice/24.2.5.2$Linux_X86_64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2024-05-20T12:52:13Z</dcterms:created>
  <dc:creator/>
  <dc:description/>
  <dc:language>de-DE</dc:language>
  <cp:lastModifiedBy/>
  <dcterms:modified xsi:type="dcterms:W3CDTF">2024-10-02T11:46:34Z</dcterms:modified>
  <cp:revision>456</cp:revision>
  <dc:subject/>
  <dc:title>Grey Elegant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