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_rels/presentation.xml.rels" ContentType="application/vnd.openxmlformats-package.relationships+xml"/>
  <Override PartName="/ppt/media/image1.jpeg" ContentType="image/jpeg"/>
  <Override PartName="/ppt/media/image2.png" ContentType="image/png"/>
  <Override PartName="/ppt/media/image3.jpeg" ContentType="image/jpeg"/>
  <Override PartName="/ppt/media/image4.png" ContentType="image/png"/>
  <Override PartName="/ppt/media/image5.png" ContentType="image/png"/>
  <Override PartName="/ppt/slides/_rels/slide9.xml.rels" ContentType="application/vnd.openxmlformats-package.relationships+xml"/>
  <Override PartName="/ppt/slides/_rels/slide1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1" r:id="rId8"/>
    <p:sldMasterId id="2147483663" r:id="rId9"/>
    <p:sldMasterId id="2147483665" r:id="rId10"/>
    <p:sldMasterId id="2147483667" r:id="rId11"/>
    <p:sldMasterId id="2147483669" r:id="rId12"/>
    <p:sldMasterId id="2147483671"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Grey Elega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2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2">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Jigsaw">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3">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of Conten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Content 1">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5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7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9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2">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fr-CH" sz="4400" strike="noStrike" u="none">
              <a:solidFill>
                <a:srgbClr val="000000"/>
              </a:solidFill>
              <a:uFillTx/>
              <a:latin typeface="Arial"/>
            </a:endParaRPr>
          </a:p>
        </p:txBody>
      </p:sp>
      <p:sp>
        <p:nvSpPr>
          <p:cNvPr id="111"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fr-CH" sz="3200" strike="noStrike" u="none">
              <a:solidFill>
                <a:srgbClr val="000000"/>
              </a:solidFill>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2">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image" Target="../media/image3.jpeg"/><Relationship Id="rId4" Type="http://schemas.openxmlformats.org/officeDocument/2006/relationships/image" Target="../media/image3.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11.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Relationship Id="rId26" Type="http://schemas.openxmlformats.org/officeDocument/2006/relationships/slideLayout" Target="../slideLayouts/slideLayout1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3.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hyperlink" Target="https://icons8.com/illustrations/author/5ec7b0e101d0360016f3d1b3" TargetMode="External"/><Relationship Id="rId16" Type="http://schemas.openxmlformats.org/officeDocument/2006/relationships/hyperlink" Target="https://icons8.com/" TargetMode="External"/><Relationship Id="rId17"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6.xml"/><Relationship Id="rId9" Type="http://schemas.openxmlformats.org/officeDocument/2006/relationships/slideLayout" Target="../slideLayouts/slideLayout7.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8.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9.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4114800"/>
            <a:ext cx="10064880" cy="1540080"/>
          </a:xfrm>
          <a:prstGeom prst="rect">
            <a:avLst/>
          </a:prstGeom>
          <a:solidFill>
            <a:srgbClr val="fffff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nvGrpSpPr>
          <p:cNvPr id="1" name=""/>
          <p:cNvGrpSpPr/>
          <p:nvPr/>
        </p:nvGrpSpPr>
        <p:grpSpPr>
          <a:xfrm>
            <a:off x="0" y="0"/>
            <a:ext cx="10065600" cy="4099680"/>
            <a:chOff x="0" y="0"/>
            <a:chExt cx="10065600" cy="4099680"/>
          </a:xfrm>
        </p:grpSpPr>
        <p:sp>
          <p:nvSpPr>
            <p:cNvPr id="2" name=""/>
            <p:cNvSpPr/>
            <p:nvPr/>
          </p:nvSpPr>
          <p:spPr>
            <a:xfrm>
              <a:off x="0" y="0"/>
              <a:ext cx="10065600" cy="409968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3" name=""/>
            <p:cNvSpPr/>
            <p:nvPr/>
          </p:nvSpPr>
          <p:spPr>
            <a:xfrm>
              <a:off x="0" y="1280160"/>
              <a:ext cx="1539360" cy="62496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ffffff"/>
                </a:solidFill>
                <a:uFillTx/>
                <a:latin typeface="Noto Sans"/>
                <a:ea typeface="DejaVu Sans"/>
              </a:endParaRPr>
            </a:p>
          </p:txBody>
        </p:sp>
        <p:sp>
          <p:nvSpPr>
            <p:cNvPr id="4" name=""/>
            <p:cNvSpPr/>
            <p:nvPr/>
          </p:nvSpPr>
          <p:spPr>
            <a:xfrm>
              <a:off x="914400" y="1920240"/>
              <a:ext cx="1265040" cy="18136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5" name=""/>
            <p:cNvSpPr/>
            <p:nvPr/>
          </p:nvSpPr>
          <p:spPr>
            <a:xfrm>
              <a:off x="2194560" y="548640"/>
              <a:ext cx="1265040" cy="181368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6" name=""/>
            <p:cNvSpPr/>
            <p:nvPr/>
          </p:nvSpPr>
          <p:spPr>
            <a:xfrm>
              <a:off x="3474720" y="1188720"/>
              <a:ext cx="350640" cy="35064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7" name=""/>
            <p:cNvSpPr/>
            <p:nvPr/>
          </p:nvSpPr>
          <p:spPr>
            <a:xfrm>
              <a:off x="4206240" y="0"/>
              <a:ext cx="1447920" cy="89928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8" name=""/>
            <p:cNvSpPr/>
            <p:nvPr/>
          </p:nvSpPr>
          <p:spPr>
            <a:xfrm>
              <a:off x="4663440" y="914400"/>
              <a:ext cx="990720" cy="44208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9" name=""/>
            <p:cNvSpPr/>
            <p:nvPr/>
          </p:nvSpPr>
          <p:spPr>
            <a:xfrm>
              <a:off x="3474720" y="1737360"/>
              <a:ext cx="3093840" cy="99072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0" name=""/>
            <p:cNvSpPr/>
            <p:nvPr/>
          </p:nvSpPr>
          <p:spPr>
            <a:xfrm>
              <a:off x="4114800" y="2743200"/>
              <a:ext cx="1447920" cy="99072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1" name=""/>
            <p:cNvSpPr/>
            <p:nvPr/>
          </p:nvSpPr>
          <p:spPr>
            <a:xfrm>
              <a:off x="6583680" y="1463040"/>
              <a:ext cx="1539360" cy="44208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2" name=""/>
            <p:cNvSpPr/>
            <p:nvPr/>
          </p:nvSpPr>
          <p:spPr>
            <a:xfrm>
              <a:off x="7315200" y="1920240"/>
              <a:ext cx="1447920" cy="163080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3" name=""/>
            <p:cNvSpPr/>
            <p:nvPr/>
          </p:nvSpPr>
          <p:spPr>
            <a:xfrm>
              <a:off x="2743200" y="2377440"/>
              <a:ext cx="533520" cy="80784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4" name=""/>
            <p:cNvSpPr/>
            <p:nvPr/>
          </p:nvSpPr>
          <p:spPr>
            <a:xfrm>
              <a:off x="8595360" y="0"/>
              <a:ext cx="1470240" cy="144792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5" name=""/>
            <p:cNvSpPr/>
            <p:nvPr/>
          </p:nvSpPr>
          <p:spPr>
            <a:xfrm>
              <a:off x="6766560" y="0"/>
              <a:ext cx="259200" cy="99072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6" name=""/>
            <p:cNvSpPr/>
            <p:nvPr/>
          </p:nvSpPr>
          <p:spPr>
            <a:xfrm>
              <a:off x="1554480" y="0"/>
              <a:ext cx="167760" cy="89928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7" name=""/>
            <p:cNvSpPr/>
            <p:nvPr/>
          </p:nvSpPr>
          <p:spPr>
            <a:xfrm>
              <a:off x="0" y="3017520"/>
              <a:ext cx="350640" cy="108216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8" name=""/>
            <p:cNvSpPr/>
            <p:nvPr/>
          </p:nvSpPr>
          <p:spPr>
            <a:xfrm>
              <a:off x="9601200" y="2560320"/>
              <a:ext cx="350640" cy="153936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9" name=""/>
            <p:cNvSpPr/>
            <p:nvPr/>
          </p:nvSpPr>
          <p:spPr>
            <a:xfrm>
              <a:off x="8778240" y="1828800"/>
              <a:ext cx="350640" cy="35064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20"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
        <p:nvSpPr>
          <p:cNvPr id="21"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trike="noStrike" u="none">
                <a:solidFill>
                  <a:srgbClr val="000000"/>
                </a:solidFill>
                <a:uFillTx/>
                <a:latin typeface="Arial"/>
              </a:rPr>
              <a:t>Click to edit the outline text format</a:t>
            </a:r>
            <a:endParaRPr b="0" lang="fr-CH"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CH" sz="2800" strike="noStrike" u="none">
                <a:solidFill>
                  <a:srgbClr val="000000"/>
                </a:solidFill>
                <a:uFillTx/>
                <a:latin typeface="Arial"/>
              </a:rPr>
              <a:t>Second Outline Level</a:t>
            </a:r>
            <a:endParaRPr b="0" lang="fr-CH"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CH" sz="2400" strike="noStrike" u="none">
                <a:solidFill>
                  <a:srgbClr val="000000"/>
                </a:solidFill>
                <a:uFillTx/>
                <a:latin typeface="Arial"/>
              </a:rPr>
              <a:t>Third Outline Level</a:t>
            </a:r>
            <a:endParaRPr b="0" lang="fr-CH"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CH" sz="2000" strike="noStrike" u="none">
                <a:solidFill>
                  <a:srgbClr val="000000"/>
                </a:solidFill>
                <a:uFillTx/>
                <a:latin typeface="Arial"/>
              </a:rPr>
              <a:t>Fourth Outline Level</a:t>
            </a:r>
            <a:endParaRPr b="0" lang="fr-CH"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CH" sz="2000" strike="noStrike" u="none">
                <a:solidFill>
                  <a:srgbClr val="000000"/>
                </a:solidFill>
                <a:uFillTx/>
                <a:latin typeface="Arial"/>
              </a:rPr>
              <a:t>Fifth Outline Level</a:t>
            </a:r>
            <a:endParaRPr b="0" lang="fr-CH"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CH" sz="2000" strike="noStrike" u="none">
                <a:solidFill>
                  <a:srgbClr val="000000"/>
                </a:solidFill>
                <a:uFillTx/>
                <a:latin typeface="Arial"/>
              </a:rPr>
              <a:t>Sixth Outline Level</a:t>
            </a:r>
            <a:endParaRPr b="0" lang="fr-CH"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CH" sz="2000" strike="noStrike" u="none">
                <a:solidFill>
                  <a:srgbClr val="000000"/>
                </a:solidFill>
                <a:uFillTx/>
                <a:latin typeface="Arial"/>
              </a:rPr>
              <a:t>Seventh Outline Level</a:t>
            </a:r>
            <a:endParaRPr b="0" lang="fr-CH"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2" name=""/>
          <p:cNvGrpSpPr/>
          <p:nvPr/>
        </p:nvGrpSpPr>
        <p:grpSpPr>
          <a:xfrm>
            <a:off x="3570480" y="1225440"/>
            <a:ext cx="5105520" cy="2910960"/>
            <a:chOff x="3570480" y="1225440"/>
            <a:chExt cx="5105520" cy="2910960"/>
          </a:xfrm>
        </p:grpSpPr>
        <p:sp>
          <p:nvSpPr>
            <p:cNvPr id="143" name=""/>
            <p:cNvSpPr/>
            <p:nvPr/>
          </p:nvSpPr>
          <p:spPr>
            <a:xfrm>
              <a:off x="3570480" y="1528200"/>
              <a:ext cx="4912200" cy="260820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44" name=""/>
            <p:cNvSpPr/>
            <p:nvPr/>
          </p:nvSpPr>
          <p:spPr>
            <a:xfrm>
              <a:off x="3763800" y="1225440"/>
              <a:ext cx="4912200" cy="260820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pPr>
                <a:lnSpc>
                  <a:spcPct val="100000"/>
                </a:lnSpc>
              </a:pPr>
              <a:endParaRPr b="0" lang="de-DE" sz="1800" strike="noStrike" u="none">
                <a:solidFill>
                  <a:srgbClr val="000000"/>
                </a:solidFill>
                <a:uFillTx/>
                <a:latin typeface="Arial"/>
                <a:ea typeface="DejaVu Sans"/>
              </a:endParaRPr>
            </a:p>
          </p:txBody>
        </p:sp>
      </p:grpSp>
      <p:grpSp>
        <p:nvGrpSpPr>
          <p:cNvPr id="145" name=""/>
          <p:cNvGrpSpPr/>
          <p:nvPr/>
        </p:nvGrpSpPr>
        <p:grpSpPr>
          <a:xfrm>
            <a:off x="-2066040" y="-402120"/>
            <a:ext cx="4903560" cy="8506080"/>
            <a:chOff x="-2066040" y="-402120"/>
            <a:chExt cx="4903560" cy="8506080"/>
          </a:xfrm>
        </p:grpSpPr>
        <p:sp>
          <p:nvSpPr>
            <p:cNvPr id="146" name=""/>
            <p:cNvSpPr/>
            <p:nvPr/>
          </p:nvSpPr>
          <p:spPr>
            <a:xfrm>
              <a:off x="-893160" y="4486680"/>
              <a:ext cx="1058040" cy="751320"/>
            </a:xfrm>
            <a:custGeom>
              <a:avLst/>
              <a:gdLst>
                <a:gd name="textAreaLeft" fmla="*/ 278280 w 1058040"/>
                <a:gd name="textAreaRight" fmla="*/ 794880 w 105804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47" name=""/>
            <p:cNvSpPr/>
            <p:nvPr/>
          </p:nvSpPr>
          <p:spPr>
            <a:xfrm rot="5358000">
              <a:off x="-869760" y="5138280"/>
              <a:ext cx="1053720" cy="751320"/>
            </a:xfrm>
            <a:custGeom>
              <a:avLst/>
              <a:gdLst>
                <a:gd name="textAreaLeft" fmla="*/ 277200 w 1053720"/>
                <a:gd name="textAreaRight" fmla="*/ 792000 w 105372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ffffff"/>
                </a:solidFill>
                <a:uFillTx/>
                <a:latin typeface="Arial"/>
                <a:ea typeface="DejaVu Sans"/>
              </a:endParaRPr>
            </a:p>
          </p:txBody>
        </p:sp>
        <p:sp>
          <p:nvSpPr>
            <p:cNvPr id="148" name=""/>
            <p:cNvSpPr/>
            <p:nvPr/>
          </p:nvSpPr>
          <p:spPr>
            <a:xfrm>
              <a:off x="-228960" y="5161680"/>
              <a:ext cx="1058040" cy="751320"/>
            </a:xfrm>
            <a:custGeom>
              <a:avLst/>
              <a:gdLst>
                <a:gd name="textAreaLeft" fmla="*/ 278280 w 1058040"/>
                <a:gd name="textAreaRight" fmla="*/ 794880 w 105804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49" name=""/>
            <p:cNvSpPr/>
            <p:nvPr/>
          </p:nvSpPr>
          <p:spPr>
            <a:xfrm rot="5358000">
              <a:off x="-202320" y="4488840"/>
              <a:ext cx="1053360" cy="751320"/>
            </a:xfrm>
            <a:custGeom>
              <a:avLst/>
              <a:gdLst>
                <a:gd name="textAreaLeft" fmla="*/ 276840 w 1053360"/>
                <a:gd name="textAreaRight" fmla="*/ 791640 w 105336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ffffff"/>
                </a:solidFill>
                <a:uFillTx/>
                <a:latin typeface="Arial"/>
                <a:ea typeface="DejaVu Sans"/>
              </a:endParaRPr>
            </a:p>
          </p:txBody>
        </p:sp>
        <p:sp>
          <p:nvSpPr>
            <p:cNvPr id="150" name=""/>
            <p:cNvSpPr/>
            <p:nvPr/>
          </p:nvSpPr>
          <p:spPr>
            <a:xfrm>
              <a:off x="-228960" y="3826080"/>
              <a:ext cx="1058040" cy="751320"/>
            </a:xfrm>
            <a:custGeom>
              <a:avLst/>
              <a:gdLst>
                <a:gd name="textAreaLeft" fmla="*/ 278280 w 1058040"/>
                <a:gd name="textAreaRight" fmla="*/ 794880 w 105804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59929" sy="59929"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51" name=""/>
            <p:cNvSpPr/>
            <p:nvPr/>
          </p:nvSpPr>
          <p:spPr>
            <a:xfrm rot="5358000">
              <a:off x="-1558440" y="4479480"/>
              <a:ext cx="1053720" cy="751320"/>
            </a:xfrm>
            <a:custGeom>
              <a:avLst/>
              <a:gdLst>
                <a:gd name="textAreaLeft" fmla="*/ 277200 w 1053720"/>
                <a:gd name="textAreaRight" fmla="*/ 792000 w 105372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59929" sy="59929"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52" name=""/>
            <p:cNvSpPr/>
            <p:nvPr/>
          </p:nvSpPr>
          <p:spPr>
            <a:xfrm rot="5358000">
              <a:off x="-2210760" y="5155560"/>
              <a:ext cx="1053720" cy="751320"/>
            </a:xfrm>
            <a:custGeom>
              <a:avLst/>
              <a:gdLst>
                <a:gd name="textAreaLeft" fmla="*/ 277200 w 1053720"/>
                <a:gd name="textAreaRight" fmla="*/ 792000 w 105372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53" name=""/>
            <p:cNvSpPr/>
            <p:nvPr/>
          </p:nvSpPr>
          <p:spPr>
            <a:xfrm rot="5358000">
              <a:off x="-869400" y="3806280"/>
              <a:ext cx="1053720" cy="751320"/>
            </a:xfrm>
            <a:custGeom>
              <a:avLst/>
              <a:gdLst>
                <a:gd name="textAreaLeft" fmla="*/ 277200 w 1053720"/>
                <a:gd name="textAreaRight" fmla="*/ 792000 w 105372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54" name=""/>
            <p:cNvSpPr/>
            <p:nvPr/>
          </p:nvSpPr>
          <p:spPr>
            <a:xfrm rot="5358000">
              <a:off x="-194400" y="3139560"/>
              <a:ext cx="1053720" cy="751320"/>
            </a:xfrm>
            <a:custGeom>
              <a:avLst/>
              <a:gdLst>
                <a:gd name="textAreaLeft" fmla="*/ 277200 w 1053720"/>
                <a:gd name="textAreaRight" fmla="*/ 792000 w 105372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55" name=""/>
            <p:cNvSpPr/>
            <p:nvPr/>
          </p:nvSpPr>
          <p:spPr>
            <a:xfrm>
              <a:off x="455040" y="4477680"/>
              <a:ext cx="1058040" cy="751320"/>
            </a:xfrm>
            <a:custGeom>
              <a:avLst/>
              <a:gdLst>
                <a:gd name="textAreaLeft" fmla="*/ 278280 w 1058040"/>
                <a:gd name="textAreaRight" fmla="*/ 794880 w 105804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56" name=""/>
            <p:cNvSpPr/>
            <p:nvPr/>
          </p:nvSpPr>
          <p:spPr>
            <a:xfrm rot="5358000">
              <a:off x="483120" y="3806280"/>
              <a:ext cx="1053720" cy="751320"/>
            </a:xfrm>
            <a:custGeom>
              <a:avLst/>
              <a:gdLst>
                <a:gd name="textAreaLeft" fmla="*/ 277200 w 1053720"/>
                <a:gd name="textAreaRight" fmla="*/ 792000 w 105372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57" name=""/>
            <p:cNvSpPr/>
            <p:nvPr/>
          </p:nvSpPr>
          <p:spPr>
            <a:xfrm>
              <a:off x="1158840" y="5170680"/>
              <a:ext cx="1058040" cy="751320"/>
            </a:xfrm>
            <a:custGeom>
              <a:avLst/>
              <a:gdLst>
                <a:gd name="textAreaLeft" fmla="*/ 278280 w 1058040"/>
                <a:gd name="textAreaRight" fmla="*/ 794880 w 105804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58" name=""/>
            <p:cNvSpPr/>
            <p:nvPr/>
          </p:nvSpPr>
          <p:spPr>
            <a:xfrm>
              <a:off x="-1561680" y="5162760"/>
              <a:ext cx="1058040" cy="751320"/>
            </a:xfrm>
            <a:custGeom>
              <a:avLst/>
              <a:gdLst>
                <a:gd name="textAreaLeft" fmla="*/ 278280 w 1058040"/>
                <a:gd name="textAreaRight" fmla="*/ 794880 w 105804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59" name=""/>
            <p:cNvSpPr/>
            <p:nvPr/>
          </p:nvSpPr>
          <p:spPr>
            <a:xfrm rot="5358000">
              <a:off x="474120" y="5155560"/>
              <a:ext cx="1053720" cy="751320"/>
            </a:xfrm>
            <a:custGeom>
              <a:avLst/>
              <a:gdLst>
                <a:gd name="textAreaLeft" fmla="*/ 277200 w 1053720"/>
                <a:gd name="textAreaRight" fmla="*/ 792000 w 105372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60" name=""/>
            <p:cNvSpPr/>
            <p:nvPr/>
          </p:nvSpPr>
          <p:spPr>
            <a:xfrm flipH="1" rot="16242000">
              <a:off x="-219960" y="1778760"/>
              <a:ext cx="1053720" cy="751320"/>
            </a:xfrm>
            <a:custGeom>
              <a:avLst/>
              <a:gdLst>
                <a:gd name="textAreaLeft" fmla="*/ 269280 w 1053720"/>
                <a:gd name="textAreaRight" fmla="*/ 784080 w 105372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ffffff"/>
                </a:solidFill>
                <a:uFillTx/>
                <a:latin typeface="Arial"/>
                <a:ea typeface="DejaVu Sans"/>
              </a:endParaRPr>
            </a:p>
          </p:txBody>
        </p:sp>
        <p:sp>
          <p:nvSpPr>
            <p:cNvPr id="161" name=""/>
            <p:cNvSpPr/>
            <p:nvPr/>
          </p:nvSpPr>
          <p:spPr>
            <a:xfrm flipH="1" rot="16242000">
              <a:off x="416880" y="2454840"/>
              <a:ext cx="1053720" cy="751320"/>
            </a:xfrm>
            <a:custGeom>
              <a:avLst/>
              <a:gdLst>
                <a:gd name="textAreaLeft" fmla="*/ 269280 w 1053720"/>
                <a:gd name="textAreaRight" fmla="*/ 784080 w 105372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62" name=""/>
            <p:cNvSpPr/>
            <p:nvPr/>
          </p:nvSpPr>
          <p:spPr>
            <a:xfrm flipH="1">
              <a:off x="-261720" y="2462040"/>
              <a:ext cx="1058040" cy="751320"/>
            </a:xfrm>
            <a:custGeom>
              <a:avLst/>
              <a:gdLst>
                <a:gd name="textAreaLeft" fmla="*/ 285840 w 1058040"/>
                <a:gd name="textAreaRight" fmla="*/ 802440 w 105804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63" name=""/>
            <p:cNvSpPr/>
            <p:nvPr/>
          </p:nvSpPr>
          <p:spPr>
            <a:xfrm>
              <a:off x="1107720" y="1135080"/>
              <a:ext cx="1058040" cy="751320"/>
            </a:xfrm>
            <a:custGeom>
              <a:avLst/>
              <a:gdLst>
                <a:gd name="textAreaLeft" fmla="*/ 278280 w 1058040"/>
                <a:gd name="textAreaRight" fmla="*/ 794880 w 105804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64" name=""/>
            <p:cNvSpPr/>
            <p:nvPr/>
          </p:nvSpPr>
          <p:spPr>
            <a:xfrm rot="5358000">
              <a:off x="1115640" y="1786680"/>
              <a:ext cx="1053720" cy="751320"/>
            </a:xfrm>
            <a:custGeom>
              <a:avLst/>
              <a:gdLst>
                <a:gd name="textAreaLeft" fmla="*/ 277200 w 1053720"/>
                <a:gd name="textAreaRight" fmla="*/ 792000 w 105372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ffffff"/>
                </a:solidFill>
                <a:uFillTx/>
                <a:latin typeface="Arial"/>
                <a:ea typeface="DejaVu Sans"/>
              </a:endParaRPr>
            </a:p>
          </p:txBody>
        </p:sp>
        <p:sp>
          <p:nvSpPr>
            <p:cNvPr id="165" name=""/>
            <p:cNvSpPr/>
            <p:nvPr/>
          </p:nvSpPr>
          <p:spPr>
            <a:xfrm rot="5358000">
              <a:off x="426960" y="1127880"/>
              <a:ext cx="1053720" cy="751320"/>
            </a:xfrm>
            <a:custGeom>
              <a:avLst/>
              <a:gdLst>
                <a:gd name="textAreaLeft" fmla="*/ 277200 w 1053720"/>
                <a:gd name="textAreaRight" fmla="*/ 792000 w 105372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59929" sy="59929"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66" name=""/>
            <p:cNvSpPr/>
            <p:nvPr/>
          </p:nvSpPr>
          <p:spPr>
            <a:xfrm>
              <a:off x="439200" y="1811160"/>
              <a:ext cx="1058040" cy="751320"/>
            </a:xfrm>
            <a:custGeom>
              <a:avLst/>
              <a:gdLst>
                <a:gd name="textAreaLeft" fmla="*/ 278280 w 1058040"/>
                <a:gd name="textAreaRight" fmla="*/ 794880 w 105804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67" name=""/>
            <p:cNvSpPr/>
            <p:nvPr/>
          </p:nvSpPr>
          <p:spPr>
            <a:xfrm>
              <a:off x="423720" y="451080"/>
              <a:ext cx="1058040" cy="751320"/>
            </a:xfrm>
            <a:custGeom>
              <a:avLst/>
              <a:gdLst>
                <a:gd name="textAreaLeft" fmla="*/ 278280 w 1058040"/>
                <a:gd name="textAreaRight" fmla="*/ 794880 w 105804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68" name=""/>
            <p:cNvSpPr/>
            <p:nvPr/>
          </p:nvSpPr>
          <p:spPr>
            <a:xfrm rot="5358000">
              <a:off x="-218880" y="423720"/>
              <a:ext cx="1053720" cy="751320"/>
            </a:xfrm>
            <a:custGeom>
              <a:avLst/>
              <a:gdLst>
                <a:gd name="textAreaLeft" fmla="*/ 277200 w 1053720"/>
                <a:gd name="textAreaRight" fmla="*/ 792000 w 105372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69" name=""/>
            <p:cNvSpPr/>
            <p:nvPr/>
          </p:nvSpPr>
          <p:spPr>
            <a:xfrm rot="5358000">
              <a:off x="447480" y="-246240"/>
              <a:ext cx="1053720" cy="751320"/>
            </a:xfrm>
            <a:custGeom>
              <a:avLst/>
              <a:gdLst>
                <a:gd name="textAreaLeft" fmla="*/ 277200 w 1053720"/>
                <a:gd name="textAreaRight" fmla="*/ 792000 w 105372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70" name=""/>
            <p:cNvSpPr/>
            <p:nvPr/>
          </p:nvSpPr>
          <p:spPr>
            <a:xfrm>
              <a:off x="1779480" y="1794600"/>
              <a:ext cx="1058040" cy="751320"/>
            </a:xfrm>
            <a:custGeom>
              <a:avLst/>
              <a:gdLst>
                <a:gd name="textAreaLeft" fmla="*/ 278280 w 1058040"/>
                <a:gd name="textAreaRight" fmla="*/ 794880 w 105804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71" name=""/>
            <p:cNvSpPr/>
            <p:nvPr/>
          </p:nvSpPr>
          <p:spPr>
            <a:xfrm>
              <a:off x="1106280" y="-257040"/>
              <a:ext cx="1058040" cy="751320"/>
            </a:xfrm>
            <a:custGeom>
              <a:avLst/>
              <a:gdLst>
                <a:gd name="textAreaLeft" fmla="*/ 278280 w 1058040"/>
                <a:gd name="textAreaRight" fmla="*/ 794880 w 105804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59929" sy="59929"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72" name=""/>
            <p:cNvSpPr/>
            <p:nvPr/>
          </p:nvSpPr>
          <p:spPr>
            <a:xfrm>
              <a:off x="-908280" y="1790640"/>
              <a:ext cx="1058040" cy="751320"/>
            </a:xfrm>
            <a:custGeom>
              <a:avLst/>
              <a:gdLst>
                <a:gd name="textAreaLeft" fmla="*/ 278280 w 1058040"/>
                <a:gd name="textAreaRight" fmla="*/ 794880 w 105804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59929" sy="59929"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73" name=""/>
            <p:cNvSpPr/>
            <p:nvPr/>
          </p:nvSpPr>
          <p:spPr>
            <a:xfrm rot="5358000">
              <a:off x="-218160" y="5810040"/>
              <a:ext cx="1053720" cy="751320"/>
            </a:xfrm>
            <a:custGeom>
              <a:avLst/>
              <a:gdLst>
                <a:gd name="textAreaLeft" fmla="*/ 277200 w 1053720"/>
                <a:gd name="textAreaRight" fmla="*/ 792000 w 105372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74" name=""/>
            <p:cNvSpPr/>
            <p:nvPr/>
          </p:nvSpPr>
          <p:spPr>
            <a:xfrm>
              <a:off x="427320" y="5853960"/>
              <a:ext cx="1058040" cy="751320"/>
            </a:xfrm>
            <a:custGeom>
              <a:avLst/>
              <a:gdLst>
                <a:gd name="textAreaLeft" fmla="*/ 278280 w 1058040"/>
                <a:gd name="textAreaRight" fmla="*/ 794880 w 105804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59929" sy="59929" algn="ctr"/>
            </a:blip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75" name=""/>
            <p:cNvSpPr/>
            <p:nvPr/>
          </p:nvSpPr>
          <p:spPr>
            <a:xfrm>
              <a:off x="-236880" y="6494040"/>
              <a:ext cx="1058040" cy="751320"/>
            </a:xfrm>
            <a:custGeom>
              <a:avLst/>
              <a:gdLst>
                <a:gd name="textAreaLeft" fmla="*/ 278280 w 1058040"/>
                <a:gd name="textAreaRight" fmla="*/ 794880 w 105804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76" name=""/>
            <p:cNvSpPr/>
            <p:nvPr/>
          </p:nvSpPr>
          <p:spPr>
            <a:xfrm rot="5358000">
              <a:off x="-902160" y="6486840"/>
              <a:ext cx="1053720" cy="751320"/>
            </a:xfrm>
            <a:custGeom>
              <a:avLst/>
              <a:gdLst>
                <a:gd name="textAreaLeft" fmla="*/ 277200 w 1053720"/>
                <a:gd name="textAreaRight" fmla="*/ 792000 w 105372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77" name=""/>
            <p:cNvSpPr/>
            <p:nvPr/>
          </p:nvSpPr>
          <p:spPr>
            <a:xfrm rot="5358000">
              <a:off x="-228960" y="7197120"/>
              <a:ext cx="1053360" cy="751320"/>
            </a:xfrm>
            <a:custGeom>
              <a:avLst/>
              <a:gdLst>
                <a:gd name="textAreaLeft" fmla="*/ 276840 w 1053360"/>
                <a:gd name="textAreaRight" fmla="*/ 791640 w 105336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ffffff"/>
                </a:solidFill>
                <a:uFillTx/>
                <a:latin typeface="Arial"/>
                <a:ea typeface="DejaVu Sans"/>
              </a:endParaRPr>
            </a:p>
          </p:txBody>
        </p:sp>
        <p:sp>
          <p:nvSpPr>
            <p:cNvPr id="178" name=""/>
            <p:cNvSpPr/>
            <p:nvPr/>
          </p:nvSpPr>
          <p:spPr>
            <a:xfrm rot="5358000">
              <a:off x="439200" y="6503400"/>
              <a:ext cx="1053720" cy="751320"/>
            </a:xfrm>
            <a:custGeom>
              <a:avLst/>
              <a:gdLst>
                <a:gd name="textAreaLeft" fmla="*/ 277200 w 1053720"/>
                <a:gd name="textAreaRight" fmla="*/ 792000 w 105372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sp>
          <p:nvSpPr>
            <p:cNvPr id="179" name=""/>
            <p:cNvSpPr/>
            <p:nvPr/>
          </p:nvSpPr>
          <p:spPr>
            <a:xfrm>
              <a:off x="1103400" y="6530040"/>
              <a:ext cx="1058040" cy="751320"/>
            </a:xfrm>
            <a:custGeom>
              <a:avLst/>
              <a:gdLst>
                <a:gd name="textAreaLeft" fmla="*/ 278280 w 1058040"/>
                <a:gd name="textAreaRight" fmla="*/ 794880 w 1058040"/>
                <a:gd name="textAreaTop" fmla="*/ 258840 h 751320"/>
                <a:gd name="textAreaBottom" fmla="*/ 507600 h 75132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blurRad="0" dir="2700000" dist="102841" rotWithShape="0">
                <a:srgbClr val="808080">
                  <a:alpha val="20000"/>
                </a:srgbClr>
              </a:outerShdw>
            </a:effectLst>
          </p:spPr>
          <p:style>
            <a:lnRef idx="0"/>
            <a:fillRef idx="0"/>
            <a:effectRef idx="0"/>
            <a:fontRef idx="minor"/>
          </p:style>
          <p:txBody>
            <a:bodyPr lIns="90000" rIns="90000" tIns="45000" bIns="45000" anchor="t">
              <a:noAutofit/>
            </a:bodyPr>
            <a:p>
              <a:pPr>
                <a:lnSpc>
                  <a:spcPct val="100000"/>
                </a:lnSpc>
              </a:pPr>
              <a:endParaRPr b="0" lang="de-DE" sz="1800" strike="noStrike" u="none">
                <a:solidFill>
                  <a:srgbClr val="000000"/>
                </a:solidFill>
                <a:uFillTx/>
                <a:latin typeface="Arial"/>
                <a:ea typeface="DejaVu Sans"/>
              </a:endParaRPr>
            </a:p>
          </p:txBody>
        </p:sp>
      </p:grpSp>
      <p:sp>
        <p:nvSpPr>
          <p:cNvPr id="180" name=""/>
          <p:cNvSpPr/>
          <p:nvPr/>
        </p:nvSpPr>
        <p:spPr>
          <a:xfrm>
            <a:off x="3844800" y="1408320"/>
            <a:ext cx="1082160" cy="1210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8000" strike="noStrike" u="none">
                <a:solidFill>
                  <a:srgbClr val="000000"/>
                </a:solidFill>
                <a:uFillTx/>
                <a:latin typeface="Arial"/>
                <a:ea typeface="DejaVu Sans"/>
              </a:rPr>
              <a:t>“</a:t>
            </a:r>
            <a:endParaRPr b="0" lang="fr-CH" sz="8000" strike="noStrike" u="none">
              <a:solidFill>
                <a:srgbClr val="000000"/>
              </a:solidFill>
              <a:uFillTx/>
              <a:latin typeface="Arial"/>
            </a:endParaRPr>
          </a:p>
        </p:txBody>
      </p:sp>
      <p:sp>
        <p:nvSpPr>
          <p:cNvPr id="181" name=""/>
          <p:cNvSpPr/>
          <p:nvPr/>
        </p:nvSpPr>
        <p:spPr>
          <a:xfrm>
            <a:off x="7868160" y="3039840"/>
            <a:ext cx="1082160" cy="1096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7200" strike="noStrike" u="none">
                <a:solidFill>
                  <a:srgbClr val="000000"/>
                </a:solidFill>
                <a:uFillTx/>
                <a:latin typeface="Arial"/>
                <a:ea typeface="DejaVu Sans"/>
              </a:rPr>
              <a:t>”</a:t>
            </a:r>
            <a:endParaRPr b="0" lang="fr-CH" sz="7200" strike="noStrike" u="none">
              <a:solidFill>
                <a:srgbClr val="000000"/>
              </a:solidFill>
              <a:uFillTx/>
              <a:latin typeface="Arial"/>
            </a:endParaRPr>
          </a:p>
        </p:txBody>
      </p:sp>
      <p:sp>
        <p:nvSpPr>
          <p:cNvPr id="182" name=""/>
          <p:cNvSpPr/>
          <p:nvPr/>
        </p:nvSpPr>
        <p:spPr>
          <a:xfrm>
            <a:off x="8538120" y="3877200"/>
            <a:ext cx="960840" cy="1356480"/>
          </a:xfrm>
          <a:custGeom>
            <a:avLst/>
            <a:gdLst>
              <a:gd name="textAreaLeft" fmla="*/ 0 w 960840"/>
              <a:gd name="textAreaRight" fmla="*/ 975960 w 960840"/>
              <a:gd name="textAreaTop" fmla="*/ 0 h 1356480"/>
              <a:gd name="textAreaBottom" fmla="*/ 1371600 h 135648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sm" type="oval" w="lg"/>
            <a:tailEnd len="sm" type="oval" w="lg"/>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Arial"/>
              <a:ea typeface="DejaVu Sans"/>
            </a:endParaRPr>
          </a:p>
        </p:txBody>
      </p:sp>
      <p:sp>
        <p:nvSpPr>
          <p:cNvPr id="183" name=""/>
          <p:cNvSpPr/>
          <p:nvPr/>
        </p:nvSpPr>
        <p:spPr>
          <a:xfrm>
            <a:off x="7372080" y="4974480"/>
            <a:ext cx="1669680" cy="16308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84" name=""/>
          <p:cNvSpPr/>
          <p:nvPr/>
        </p:nvSpPr>
        <p:spPr>
          <a:xfrm>
            <a:off x="7868160" y="-329040"/>
            <a:ext cx="1996560" cy="1996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85" name=""/>
          <p:cNvSpPr/>
          <p:nvPr/>
        </p:nvSpPr>
        <p:spPr>
          <a:xfrm>
            <a:off x="2982960" y="3757320"/>
            <a:ext cx="1029600" cy="28764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68" r:id="rId8"/>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
          <p:cNvSpPr/>
          <p:nvPr/>
        </p:nvSpPr>
        <p:spPr>
          <a:xfrm>
            <a:off x="8266320" y="4115520"/>
            <a:ext cx="1905120" cy="19051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87" name=""/>
          <p:cNvSpPr/>
          <p:nvPr/>
        </p:nvSpPr>
        <p:spPr>
          <a:xfrm>
            <a:off x="7717680" y="-548280"/>
            <a:ext cx="1905120" cy="19051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grpSp>
        <p:nvGrpSpPr>
          <p:cNvPr id="188" name=""/>
          <p:cNvGrpSpPr/>
          <p:nvPr/>
        </p:nvGrpSpPr>
        <p:grpSpPr>
          <a:xfrm>
            <a:off x="-132480" y="-281160"/>
            <a:ext cx="885600" cy="1251000"/>
            <a:chOff x="-132480" y="-281160"/>
            <a:chExt cx="885600" cy="1251000"/>
          </a:xfrm>
        </p:grpSpPr>
        <p:sp>
          <p:nvSpPr>
            <p:cNvPr id="189" name=""/>
            <p:cNvSpPr/>
            <p:nvPr/>
          </p:nvSpPr>
          <p:spPr>
            <a:xfrm flipV="1" rot="5395800">
              <a:off x="219240" y="801000"/>
              <a:ext cx="167760" cy="167760"/>
            </a:xfrm>
            <a:prstGeom prst="ellipse">
              <a:avLst/>
            </a:prstGeom>
            <a:blipFill rotWithShape="0">
              <a:blip r:embed="rId2"/>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90" name=""/>
            <p:cNvSpPr/>
            <p:nvPr/>
          </p:nvSpPr>
          <p:spPr>
            <a:xfrm flipV="1" rot="5395800">
              <a:off x="218880" y="435240"/>
              <a:ext cx="167760" cy="167760"/>
            </a:xfrm>
            <a:prstGeom prst="ellipse">
              <a:avLst/>
            </a:prstGeom>
            <a:blipFill rotWithShape="0">
              <a:blip r:embed="rId3"/>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91" name=""/>
            <p:cNvSpPr/>
            <p:nvPr/>
          </p:nvSpPr>
          <p:spPr>
            <a:xfrm flipV="1" rot="5395800">
              <a:off x="218520" y="69840"/>
              <a:ext cx="167760" cy="167760"/>
            </a:xfrm>
            <a:prstGeom prst="ellipse">
              <a:avLst/>
            </a:prstGeom>
            <a:blipFill rotWithShape="0">
              <a:blip r:embed="rId4"/>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92" name=""/>
            <p:cNvSpPr/>
            <p:nvPr/>
          </p:nvSpPr>
          <p:spPr>
            <a:xfrm flipV="1" rot="5395800">
              <a:off x="217800" y="-280800"/>
              <a:ext cx="167760" cy="167760"/>
            </a:xfrm>
            <a:prstGeom prst="ellipse">
              <a:avLst/>
            </a:prstGeom>
            <a:blipFill rotWithShape="0">
              <a:blip r:embed="rId5"/>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93" name=""/>
            <p:cNvSpPr/>
            <p:nvPr/>
          </p:nvSpPr>
          <p:spPr>
            <a:xfrm flipV="1" rot="5395800">
              <a:off x="583920" y="-281160"/>
              <a:ext cx="167760" cy="167760"/>
            </a:xfrm>
            <a:prstGeom prst="ellipse">
              <a:avLst/>
            </a:prstGeom>
            <a:blipFill rotWithShape="0">
              <a:blip r:embed="rId6"/>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94" name=""/>
            <p:cNvSpPr/>
            <p:nvPr/>
          </p:nvSpPr>
          <p:spPr>
            <a:xfrm flipV="1" rot="5395800">
              <a:off x="584280" y="69120"/>
              <a:ext cx="167760" cy="167760"/>
            </a:xfrm>
            <a:prstGeom prst="ellipse">
              <a:avLst/>
            </a:prstGeom>
            <a:blipFill rotWithShape="0">
              <a:blip r:embed="rId7"/>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95" name=""/>
            <p:cNvSpPr/>
            <p:nvPr/>
          </p:nvSpPr>
          <p:spPr>
            <a:xfrm flipV="1" rot="5395800">
              <a:off x="584280" y="434880"/>
              <a:ext cx="167760" cy="167760"/>
            </a:xfrm>
            <a:prstGeom prst="ellipse">
              <a:avLst/>
            </a:prstGeom>
            <a:blipFill rotWithShape="0">
              <a:blip r:embed="rId8"/>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96" name=""/>
            <p:cNvSpPr/>
            <p:nvPr/>
          </p:nvSpPr>
          <p:spPr>
            <a:xfrm flipV="1" rot="5395800">
              <a:off x="585000" y="801000"/>
              <a:ext cx="167760" cy="167760"/>
            </a:xfrm>
            <a:prstGeom prst="ellipse">
              <a:avLst/>
            </a:prstGeom>
            <a:blipFill rotWithShape="0">
              <a:blip r:embed="rId9"/>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97" name=""/>
            <p:cNvSpPr/>
            <p:nvPr/>
          </p:nvSpPr>
          <p:spPr>
            <a:xfrm flipV="1" rot="5395800">
              <a:off x="-131040" y="801360"/>
              <a:ext cx="167760" cy="167760"/>
            </a:xfrm>
            <a:prstGeom prst="ellipse">
              <a:avLst/>
            </a:prstGeom>
            <a:blipFill rotWithShape="0">
              <a:blip r:embed="rId10"/>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98" name=""/>
            <p:cNvSpPr/>
            <p:nvPr/>
          </p:nvSpPr>
          <p:spPr>
            <a:xfrm flipV="1" rot="5395800">
              <a:off x="-131760" y="435960"/>
              <a:ext cx="167760" cy="167760"/>
            </a:xfrm>
            <a:prstGeom prst="ellipse">
              <a:avLst/>
            </a:prstGeom>
            <a:blipFill rotWithShape="0">
              <a:blip r:embed="rId11"/>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99" name=""/>
            <p:cNvSpPr/>
            <p:nvPr/>
          </p:nvSpPr>
          <p:spPr>
            <a:xfrm flipV="1" rot="5395800">
              <a:off x="-131760" y="69840"/>
              <a:ext cx="167760" cy="167760"/>
            </a:xfrm>
            <a:prstGeom prst="ellipse">
              <a:avLst/>
            </a:prstGeom>
            <a:blipFill rotWithShape="0">
              <a:blip r:embed="rId12"/>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00" name=""/>
            <p:cNvSpPr/>
            <p:nvPr/>
          </p:nvSpPr>
          <p:spPr>
            <a:xfrm flipV="1" rot="5395800">
              <a:off x="-132120" y="-280440"/>
              <a:ext cx="167760" cy="167760"/>
            </a:xfrm>
            <a:prstGeom prst="ellipse">
              <a:avLst/>
            </a:prstGeom>
            <a:blipFill rotWithShape="0">
              <a:blip r:embed="rId13"/>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grpSp>
      <p:grpSp>
        <p:nvGrpSpPr>
          <p:cNvPr id="201" name=""/>
          <p:cNvGrpSpPr/>
          <p:nvPr/>
        </p:nvGrpSpPr>
        <p:grpSpPr>
          <a:xfrm>
            <a:off x="9545040" y="4645800"/>
            <a:ext cx="900720" cy="1266120"/>
            <a:chOff x="9545040" y="4645800"/>
            <a:chExt cx="900720" cy="1266120"/>
          </a:xfrm>
        </p:grpSpPr>
        <p:sp>
          <p:nvSpPr>
            <p:cNvPr id="202" name=""/>
            <p:cNvSpPr/>
            <p:nvPr/>
          </p:nvSpPr>
          <p:spPr>
            <a:xfrm flipV="1" rot="5395800">
              <a:off x="9911880" y="5743080"/>
              <a:ext cx="167760" cy="167760"/>
            </a:xfrm>
            <a:prstGeom prst="ellipse">
              <a:avLst/>
            </a:prstGeom>
            <a:blipFill rotWithShape="0">
              <a:blip r:embed="rId14"/>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03" name=""/>
            <p:cNvSpPr/>
            <p:nvPr/>
          </p:nvSpPr>
          <p:spPr>
            <a:xfrm flipV="1" rot="5395800">
              <a:off x="9911520" y="5377320"/>
              <a:ext cx="167760" cy="167760"/>
            </a:xfrm>
            <a:prstGeom prst="ellipse">
              <a:avLst/>
            </a:prstGeom>
            <a:blipFill rotWithShape="0">
              <a:blip r:embed="rId15"/>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04" name=""/>
            <p:cNvSpPr/>
            <p:nvPr/>
          </p:nvSpPr>
          <p:spPr>
            <a:xfrm flipV="1" rot="5395800">
              <a:off x="9911160" y="5011920"/>
              <a:ext cx="167760" cy="167760"/>
            </a:xfrm>
            <a:prstGeom prst="ellipse">
              <a:avLst/>
            </a:prstGeom>
            <a:blipFill rotWithShape="0">
              <a:blip r:embed="rId16"/>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05" name=""/>
            <p:cNvSpPr/>
            <p:nvPr/>
          </p:nvSpPr>
          <p:spPr>
            <a:xfrm flipV="1" rot="5395800">
              <a:off x="9910440" y="4645800"/>
              <a:ext cx="167760" cy="167760"/>
            </a:xfrm>
            <a:prstGeom prst="ellipse">
              <a:avLst/>
            </a:prstGeom>
            <a:blipFill rotWithShape="0">
              <a:blip r:embed="rId17"/>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06" name=""/>
            <p:cNvSpPr/>
            <p:nvPr/>
          </p:nvSpPr>
          <p:spPr>
            <a:xfrm flipV="1" rot="5395800">
              <a:off x="10276560" y="4645440"/>
              <a:ext cx="167760" cy="167760"/>
            </a:xfrm>
            <a:prstGeom prst="ellipse">
              <a:avLst/>
            </a:prstGeom>
            <a:blipFill rotWithShape="0">
              <a:blip r:embed="rId18"/>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07" name=""/>
            <p:cNvSpPr/>
            <p:nvPr/>
          </p:nvSpPr>
          <p:spPr>
            <a:xfrm flipV="1" rot="5395800">
              <a:off x="10276920" y="5011200"/>
              <a:ext cx="167760" cy="167760"/>
            </a:xfrm>
            <a:prstGeom prst="ellipse">
              <a:avLst/>
            </a:prstGeom>
            <a:blipFill rotWithShape="0">
              <a:blip r:embed="rId19"/>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08" name=""/>
            <p:cNvSpPr/>
            <p:nvPr/>
          </p:nvSpPr>
          <p:spPr>
            <a:xfrm flipV="1" rot="5395800">
              <a:off x="10276920" y="5376960"/>
              <a:ext cx="167760" cy="167760"/>
            </a:xfrm>
            <a:prstGeom prst="ellipse">
              <a:avLst/>
            </a:prstGeom>
            <a:blipFill rotWithShape="0">
              <a:blip r:embed="rId20"/>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09" name=""/>
            <p:cNvSpPr/>
            <p:nvPr/>
          </p:nvSpPr>
          <p:spPr>
            <a:xfrm flipV="1" rot="5395800">
              <a:off x="10277640" y="5743080"/>
              <a:ext cx="167760" cy="167760"/>
            </a:xfrm>
            <a:prstGeom prst="ellipse">
              <a:avLst/>
            </a:prstGeom>
            <a:blipFill rotWithShape="0">
              <a:blip r:embed="rId21"/>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10" name=""/>
            <p:cNvSpPr/>
            <p:nvPr/>
          </p:nvSpPr>
          <p:spPr>
            <a:xfrm flipV="1" rot="5395800">
              <a:off x="9546120" y="5743440"/>
              <a:ext cx="167760" cy="167760"/>
            </a:xfrm>
            <a:prstGeom prst="ellipse">
              <a:avLst/>
            </a:prstGeom>
            <a:blipFill rotWithShape="0">
              <a:blip r:embed="rId22"/>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11" name=""/>
            <p:cNvSpPr/>
            <p:nvPr/>
          </p:nvSpPr>
          <p:spPr>
            <a:xfrm flipV="1" rot="5395800">
              <a:off x="9545400" y="5378040"/>
              <a:ext cx="167760" cy="167760"/>
            </a:xfrm>
            <a:prstGeom prst="ellipse">
              <a:avLst/>
            </a:prstGeom>
            <a:blipFill rotWithShape="0">
              <a:blip r:embed="rId23"/>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12" name=""/>
            <p:cNvSpPr/>
            <p:nvPr/>
          </p:nvSpPr>
          <p:spPr>
            <a:xfrm flipV="1" rot="5395800">
              <a:off x="9545400" y="5011920"/>
              <a:ext cx="167760" cy="167760"/>
            </a:xfrm>
            <a:prstGeom prst="ellipse">
              <a:avLst/>
            </a:prstGeom>
            <a:blipFill rotWithShape="0">
              <a:blip r:embed="rId24"/>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13" name=""/>
            <p:cNvSpPr/>
            <p:nvPr/>
          </p:nvSpPr>
          <p:spPr>
            <a:xfrm flipV="1" rot="5395800">
              <a:off x="9545040" y="4646160"/>
              <a:ext cx="167760" cy="167760"/>
            </a:xfrm>
            <a:prstGeom prst="ellipse">
              <a:avLst/>
            </a:prstGeom>
            <a:blipFill rotWithShape="0">
              <a:blip r:embed="rId25"/>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grpSp>
      <p:sp>
        <p:nvSpPr>
          <p:cNvPr id="214" name=""/>
          <p:cNvSpPr/>
          <p:nvPr/>
        </p:nvSpPr>
        <p:spPr>
          <a:xfrm>
            <a:off x="-146160" y="3109320"/>
            <a:ext cx="1905120" cy="19051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70" r:id="rId26"/>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
          <p:cNvSpPr/>
          <p:nvPr/>
        </p:nvSpPr>
        <p:spPr>
          <a:xfrm rot="18876000">
            <a:off x="8634960" y="-390240"/>
            <a:ext cx="2880360" cy="288036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16" name=""/>
          <p:cNvSpPr/>
          <p:nvPr/>
        </p:nvSpPr>
        <p:spPr>
          <a:xfrm rot="18876000">
            <a:off x="8655120" y="3983400"/>
            <a:ext cx="2880360" cy="288036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17" name=""/>
          <p:cNvSpPr/>
          <p:nvPr/>
        </p:nvSpPr>
        <p:spPr>
          <a:xfrm rot="18964800">
            <a:off x="983520" y="5915520"/>
            <a:ext cx="2573640" cy="7164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18" name=""/>
          <p:cNvSpPr/>
          <p:nvPr/>
        </p:nvSpPr>
        <p:spPr>
          <a:xfrm rot="18964800">
            <a:off x="-1292400" y="5513400"/>
            <a:ext cx="2573640" cy="7164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19" name=""/>
          <p:cNvSpPr/>
          <p:nvPr/>
        </p:nvSpPr>
        <p:spPr>
          <a:xfrm rot="18964800">
            <a:off x="3671640" y="339120"/>
            <a:ext cx="3442680" cy="9072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20" name=""/>
          <p:cNvSpPr/>
          <p:nvPr/>
        </p:nvSpPr>
        <p:spPr>
          <a:xfrm rot="18964800">
            <a:off x="1435320" y="-743760"/>
            <a:ext cx="2573640" cy="7164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21" name=""/>
          <p:cNvSpPr/>
          <p:nvPr/>
        </p:nvSpPr>
        <p:spPr>
          <a:xfrm rot="18964800">
            <a:off x="-722880" y="3294720"/>
            <a:ext cx="2573640" cy="49788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72"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 name=""/>
          <p:cNvGrpSpPr/>
          <p:nvPr/>
        </p:nvGrpSpPr>
        <p:grpSpPr>
          <a:xfrm>
            <a:off x="8540280" y="5050800"/>
            <a:ext cx="1265400" cy="899640"/>
            <a:chOff x="8540280" y="5050800"/>
            <a:chExt cx="1265400" cy="899640"/>
          </a:xfrm>
        </p:grpSpPr>
        <p:grpSp>
          <p:nvGrpSpPr>
            <p:cNvPr id="25" name=""/>
            <p:cNvGrpSpPr/>
            <p:nvPr/>
          </p:nvGrpSpPr>
          <p:grpSpPr>
            <a:xfrm>
              <a:off x="8540280" y="5050800"/>
              <a:ext cx="1265400" cy="899640"/>
              <a:chOff x="8540280" y="5050800"/>
              <a:chExt cx="1265400" cy="899640"/>
            </a:xfrm>
          </p:grpSpPr>
          <p:sp>
            <p:nvSpPr>
              <p:cNvPr id="26" name=""/>
              <p:cNvSpPr/>
              <p:nvPr/>
            </p:nvSpPr>
            <p:spPr>
              <a:xfrm flipV="1" rot="21598800">
                <a:off x="9637560" y="5416560"/>
                <a:ext cx="167760" cy="167760"/>
              </a:xfrm>
              <a:prstGeom prst="ellipse">
                <a:avLst/>
              </a:prstGeom>
              <a:blipFill rotWithShape="0">
                <a:blip r:embed="rId2"/>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7" name=""/>
              <p:cNvSpPr/>
              <p:nvPr/>
            </p:nvSpPr>
            <p:spPr>
              <a:xfrm flipV="1" rot="21598800">
                <a:off x="9271800" y="5416560"/>
                <a:ext cx="167760" cy="167760"/>
              </a:xfrm>
              <a:prstGeom prst="ellipse">
                <a:avLst/>
              </a:prstGeom>
              <a:blipFill rotWithShape="0">
                <a:blip r:embed="rId3"/>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8" name=""/>
              <p:cNvSpPr/>
              <p:nvPr/>
            </p:nvSpPr>
            <p:spPr>
              <a:xfrm flipV="1" rot="21598800">
                <a:off x="8906400" y="5416560"/>
                <a:ext cx="167760" cy="167760"/>
              </a:xfrm>
              <a:prstGeom prst="ellipse">
                <a:avLst/>
              </a:prstGeom>
              <a:blipFill rotWithShape="0">
                <a:blip r:embed="rId4"/>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29" name=""/>
              <p:cNvSpPr/>
              <p:nvPr/>
            </p:nvSpPr>
            <p:spPr>
              <a:xfrm flipV="1" rot="21598800">
                <a:off x="8540280" y="5416920"/>
                <a:ext cx="167760" cy="167760"/>
              </a:xfrm>
              <a:prstGeom prst="ellipse">
                <a:avLst/>
              </a:prstGeom>
              <a:blipFill rotWithShape="0">
                <a:blip r:embed="rId5"/>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0" name=""/>
              <p:cNvSpPr/>
              <p:nvPr/>
            </p:nvSpPr>
            <p:spPr>
              <a:xfrm flipV="1" rot="21598800">
                <a:off x="8540280" y="5050800"/>
                <a:ext cx="167760" cy="167760"/>
              </a:xfrm>
              <a:prstGeom prst="ellipse">
                <a:avLst/>
              </a:prstGeom>
              <a:blipFill rotWithShape="0">
                <a:blip r:embed="rId6"/>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1" name=""/>
              <p:cNvSpPr/>
              <p:nvPr/>
            </p:nvSpPr>
            <p:spPr>
              <a:xfrm flipV="1" rot="21598800">
                <a:off x="8906040" y="5050800"/>
                <a:ext cx="167760" cy="167760"/>
              </a:xfrm>
              <a:prstGeom prst="ellipse">
                <a:avLst/>
              </a:prstGeom>
              <a:blipFill rotWithShape="0">
                <a:blip r:embed="rId7"/>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2" name=""/>
              <p:cNvSpPr/>
              <p:nvPr/>
            </p:nvSpPr>
            <p:spPr>
              <a:xfrm flipV="1" rot="21598800">
                <a:off x="9271800" y="5051160"/>
                <a:ext cx="167760" cy="167760"/>
              </a:xfrm>
              <a:prstGeom prst="ellipse">
                <a:avLst/>
              </a:prstGeom>
              <a:blipFill rotWithShape="0">
                <a:blip r:embed="rId8"/>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3" name=""/>
              <p:cNvSpPr/>
              <p:nvPr/>
            </p:nvSpPr>
            <p:spPr>
              <a:xfrm flipV="1" rot="21598800">
                <a:off x="9637920" y="5050800"/>
                <a:ext cx="167760" cy="167760"/>
              </a:xfrm>
              <a:prstGeom prst="ellipse">
                <a:avLst/>
              </a:prstGeom>
              <a:blipFill rotWithShape="0">
                <a:blip r:embed="rId9"/>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4" name=""/>
              <p:cNvSpPr/>
              <p:nvPr/>
            </p:nvSpPr>
            <p:spPr>
              <a:xfrm flipV="1" rot="21598800">
                <a:off x="9637560" y="5782320"/>
                <a:ext cx="167760" cy="167760"/>
              </a:xfrm>
              <a:prstGeom prst="ellipse">
                <a:avLst/>
              </a:prstGeom>
              <a:blipFill rotWithShape="0">
                <a:blip r:embed="rId10"/>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5" name=""/>
              <p:cNvSpPr/>
              <p:nvPr/>
            </p:nvSpPr>
            <p:spPr>
              <a:xfrm flipV="1" rot="21598800">
                <a:off x="9272160" y="5782680"/>
                <a:ext cx="167760" cy="167760"/>
              </a:xfrm>
              <a:prstGeom prst="ellipse">
                <a:avLst/>
              </a:prstGeom>
              <a:blipFill rotWithShape="0">
                <a:blip r:embed="rId11"/>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6" name=""/>
              <p:cNvSpPr/>
              <p:nvPr/>
            </p:nvSpPr>
            <p:spPr>
              <a:xfrm flipV="1" rot="21598800">
                <a:off x="8906040" y="5782320"/>
                <a:ext cx="167760" cy="167760"/>
              </a:xfrm>
              <a:prstGeom prst="ellipse">
                <a:avLst/>
              </a:prstGeom>
              <a:blipFill rotWithShape="0">
                <a:blip r:embed="rId12"/>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37" name=""/>
              <p:cNvSpPr/>
              <p:nvPr/>
            </p:nvSpPr>
            <p:spPr>
              <a:xfrm flipV="1" rot="21598800">
                <a:off x="8540280" y="5782320"/>
                <a:ext cx="167760" cy="167760"/>
              </a:xfrm>
              <a:prstGeom prst="ellipse">
                <a:avLst/>
              </a:prstGeom>
              <a:blipFill rotWithShape="0">
                <a:blip r:embed="rId13"/>
                <a:srcRect/>
                <a:tile tx="0" ty="0" sx="59929" sy="59929" algn="ctr"/>
              </a:blipFill>
              <a:ln w="0">
                <a:noFill/>
              </a:ln>
              <a:effectLst>
                <a:outerShdw blurRad="0" dir="2700000" dist="102841" rotWithShape="0">
                  <a:srgbClr val="808080">
                    <a:alpha val="65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grpSp>
      </p:grpSp>
      <p:sp>
        <p:nvSpPr>
          <p:cNvPr id="38" name=""/>
          <p:cNvSpPr/>
          <p:nvPr/>
        </p:nvSpPr>
        <p:spPr>
          <a:xfrm>
            <a:off x="1499760" y="1774080"/>
            <a:ext cx="2910960" cy="291096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39" name=""/>
          <p:cNvSpPr/>
          <p:nvPr/>
        </p:nvSpPr>
        <p:spPr>
          <a:xfrm>
            <a:off x="1225080" y="1134360"/>
            <a:ext cx="1173960" cy="117324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40" name=""/>
          <p:cNvSpPr/>
          <p:nvPr/>
        </p:nvSpPr>
        <p:spPr>
          <a:xfrm>
            <a:off x="3420000" y="4242960"/>
            <a:ext cx="624960" cy="62496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pic>
        <p:nvPicPr>
          <p:cNvPr id="41" name="" descr=""/>
          <p:cNvPicPr/>
          <p:nvPr/>
        </p:nvPicPr>
        <p:blipFill>
          <a:blip r:embed="rId14"/>
          <a:stretch/>
        </p:blipFill>
        <p:spPr>
          <a:xfrm>
            <a:off x="4349520" y="792360"/>
            <a:ext cx="5510880" cy="4130280"/>
          </a:xfrm>
          <a:prstGeom prst="rect">
            <a:avLst/>
          </a:prstGeom>
          <a:ln w="0">
            <a:noFill/>
          </a:ln>
        </p:spPr>
      </p:pic>
      <p:sp>
        <p:nvSpPr>
          <p:cNvPr id="42" name=""/>
          <p:cNvSpPr/>
          <p:nvPr/>
        </p:nvSpPr>
        <p:spPr>
          <a:xfrm>
            <a:off x="4846320" y="4846320"/>
            <a:ext cx="2117880" cy="2275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de-DE" sz="1000" strike="noStrike" u="none">
                <a:solidFill>
                  <a:srgbClr val="000000"/>
                </a:solidFill>
                <a:uFillTx/>
                <a:latin typeface="Lato"/>
                <a:ea typeface="Noto Sans CJK SC"/>
              </a:rPr>
              <a:t>Illustrations  by </a:t>
            </a:r>
            <a:r>
              <a:rPr b="0" lang="de-DE" sz="1000" strike="noStrike" u="sng">
                <a:solidFill>
                  <a:srgbClr val="0000ee"/>
                </a:solidFill>
                <a:uFillTx/>
                <a:latin typeface="Lato"/>
                <a:ea typeface="Noto Sans CJK SC"/>
                <a:hlinkClick r:id="rId15"/>
              </a:rPr>
              <a:t>Pixeltrue</a:t>
            </a:r>
            <a:r>
              <a:rPr b="0" lang="de-DE" sz="1000" strike="noStrike" u="none">
                <a:solidFill>
                  <a:srgbClr val="000000"/>
                </a:solidFill>
                <a:uFillTx/>
                <a:latin typeface="Lato"/>
                <a:ea typeface="Noto Sans CJK SC"/>
              </a:rPr>
              <a:t> on </a:t>
            </a:r>
            <a:r>
              <a:rPr b="0" lang="de-DE" sz="1000" strike="noStrike" u="sng">
                <a:solidFill>
                  <a:srgbClr val="0000ee"/>
                </a:solidFill>
                <a:uFillTx/>
                <a:latin typeface="Lato"/>
                <a:ea typeface="Noto Sans CJK SC"/>
                <a:hlinkClick r:id="rId16"/>
              </a:rPr>
              <a:t>icons8</a:t>
            </a:r>
            <a:endParaRPr b="0" lang="fr-CH" sz="1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1"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 name=""/>
          <p:cNvGrpSpPr/>
          <p:nvPr/>
        </p:nvGrpSpPr>
        <p:grpSpPr>
          <a:xfrm>
            <a:off x="7406640" y="3566160"/>
            <a:ext cx="2362320" cy="4282560"/>
            <a:chOff x="7406640" y="3566160"/>
            <a:chExt cx="2362320" cy="4282560"/>
          </a:xfrm>
        </p:grpSpPr>
        <p:sp>
          <p:nvSpPr>
            <p:cNvPr id="44" name=""/>
            <p:cNvSpPr/>
            <p:nvPr/>
          </p:nvSpPr>
          <p:spPr>
            <a:xfrm>
              <a:off x="8138160" y="4754880"/>
              <a:ext cx="442080" cy="2545200"/>
            </a:xfrm>
            <a:prstGeom prst="rect">
              <a:avLst/>
            </a:prstGeom>
            <a:blipFill rotWithShape="0">
              <a:blip r:embed="rId2"/>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45" name=""/>
            <p:cNvSpPr/>
            <p:nvPr/>
          </p:nvSpPr>
          <p:spPr>
            <a:xfrm>
              <a:off x="8961120" y="3566160"/>
              <a:ext cx="442080" cy="2545200"/>
            </a:xfrm>
            <a:prstGeom prst="rect">
              <a:avLst/>
            </a:prstGeom>
            <a:blipFill rotWithShape="0">
              <a:blip r:embed="rId3"/>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46" name=""/>
            <p:cNvSpPr/>
            <p:nvPr/>
          </p:nvSpPr>
          <p:spPr>
            <a:xfrm>
              <a:off x="8503920" y="5120640"/>
              <a:ext cx="126504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47" name=""/>
            <p:cNvSpPr/>
            <p:nvPr/>
          </p:nvSpPr>
          <p:spPr>
            <a:xfrm>
              <a:off x="8321040" y="5303520"/>
              <a:ext cx="89928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48" name=""/>
            <p:cNvSpPr/>
            <p:nvPr/>
          </p:nvSpPr>
          <p:spPr>
            <a:xfrm>
              <a:off x="8869680" y="5486400"/>
              <a:ext cx="89928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49" name=""/>
            <p:cNvSpPr/>
            <p:nvPr/>
          </p:nvSpPr>
          <p:spPr>
            <a:xfrm>
              <a:off x="7406640" y="5303520"/>
              <a:ext cx="442080" cy="2545200"/>
            </a:xfrm>
            <a:prstGeom prst="rect">
              <a:avLst/>
            </a:prstGeom>
            <a:blipFill rotWithShape="0">
              <a:blip r:embed="rId4"/>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50" name=""/>
          <p:cNvSpPr/>
          <p:nvPr/>
        </p:nvSpPr>
        <p:spPr>
          <a:xfrm flipH="1" flipV="1">
            <a:off x="1432440" y="-1569600"/>
            <a:ext cx="442080" cy="2545200"/>
          </a:xfrm>
          <a:prstGeom prst="rect">
            <a:avLst/>
          </a:prstGeom>
          <a:blipFill rotWithShape="0">
            <a:blip r:embed="rId5"/>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51" name=""/>
          <p:cNvSpPr/>
          <p:nvPr/>
        </p:nvSpPr>
        <p:spPr>
          <a:xfrm flipH="1" flipV="1">
            <a:off x="609480" y="-365400"/>
            <a:ext cx="442080" cy="2545200"/>
          </a:xfrm>
          <a:prstGeom prst="rect">
            <a:avLst/>
          </a:prstGeom>
          <a:blipFill rotWithShape="0">
            <a:blip r:embed="rId6"/>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52" name=""/>
          <p:cNvSpPr/>
          <p:nvPr/>
        </p:nvSpPr>
        <p:spPr>
          <a:xfrm flipH="1" flipV="1">
            <a:off x="259200" y="533520"/>
            <a:ext cx="126504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53" name=""/>
          <p:cNvSpPr/>
          <p:nvPr/>
        </p:nvSpPr>
        <p:spPr>
          <a:xfrm flipH="1" flipV="1">
            <a:off x="807840" y="350640"/>
            <a:ext cx="89928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54" name=""/>
          <p:cNvSpPr/>
          <p:nvPr/>
        </p:nvSpPr>
        <p:spPr>
          <a:xfrm flipH="1" flipV="1">
            <a:off x="259200" y="167760"/>
            <a:ext cx="89928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55" name=""/>
          <p:cNvSpPr/>
          <p:nvPr/>
        </p:nvSpPr>
        <p:spPr>
          <a:xfrm flipH="1" flipV="1">
            <a:off x="2179440" y="-2118240"/>
            <a:ext cx="442080" cy="2545200"/>
          </a:xfrm>
          <a:prstGeom prst="rect">
            <a:avLst/>
          </a:prstGeom>
          <a:blipFill rotWithShape="0">
            <a:blip r:embed="rId7"/>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56" name=""/>
          <p:cNvSpPr/>
          <p:nvPr/>
        </p:nvSpPr>
        <p:spPr>
          <a:xfrm>
            <a:off x="3474720" y="2560320"/>
            <a:ext cx="2728080" cy="2728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57"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3" r:id="rId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60" name=""/>
          <p:cNvGrpSpPr/>
          <p:nvPr/>
        </p:nvGrpSpPr>
        <p:grpSpPr>
          <a:xfrm>
            <a:off x="7406640" y="3566160"/>
            <a:ext cx="2362320" cy="4282560"/>
            <a:chOff x="7406640" y="3566160"/>
            <a:chExt cx="2362320" cy="4282560"/>
          </a:xfrm>
        </p:grpSpPr>
        <p:sp>
          <p:nvSpPr>
            <p:cNvPr id="61" name=""/>
            <p:cNvSpPr/>
            <p:nvPr/>
          </p:nvSpPr>
          <p:spPr>
            <a:xfrm>
              <a:off x="8138160" y="4754880"/>
              <a:ext cx="442080" cy="2545200"/>
            </a:xfrm>
            <a:prstGeom prst="rect">
              <a:avLst/>
            </a:prstGeom>
            <a:blipFill rotWithShape="0">
              <a:blip r:embed="rId2"/>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62" name=""/>
            <p:cNvSpPr/>
            <p:nvPr/>
          </p:nvSpPr>
          <p:spPr>
            <a:xfrm>
              <a:off x="8961120" y="3566160"/>
              <a:ext cx="442080" cy="2545200"/>
            </a:xfrm>
            <a:prstGeom prst="rect">
              <a:avLst/>
            </a:prstGeom>
            <a:blipFill rotWithShape="0">
              <a:blip r:embed="rId3"/>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63" name=""/>
            <p:cNvSpPr/>
            <p:nvPr/>
          </p:nvSpPr>
          <p:spPr>
            <a:xfrm>
              <a:off x="8503920" y="5120640"/>
              <a:ext cx="126504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64" name=""/>
            <p:cNvSpPr/>
            <p:nvPr/>
          </p:nvSpPr>
          <p:spPr>
            <a:xfrm>
              <a:off x="8321040" y="5303520"/>
              <a:ext cx="89928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65" name=""/>
            <p:cNvSpPr/>
            <p:nvPr/>
          </p:nvSpPr>
          <p:spPr>
            <a:xfrm>
              <a:off x="8869680" y="5486400"/>
              <a:ext cx="89928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66" name=""/>
            <p:cNvSpPr/>
            <p:nvPr/>
          </p:nvSpPr>
          <p:spPr>
            <a:xfrm>
              <a:off x="7406640" y="5303520"/>
              <a:ext cx="442080" cy="2545200"/>
            </a:xfrm>
            <a:prstGeom prst="rect">
              <a:avLst/>
            </a:prstGeom>
            <a:blipFill rotWithShape="0">
              <a:blip r:embed="rId4"/>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67" name=""/>
          <p:cNvSpPr/>
          <p:nvPr/>
        </p:nvSpPr>
        <p:spPr>
          <a:xfrm flipH="1" flipV="1">
            <a:off x="1432440" y="-1569600"/>
            <a:ext cx="442080" cy="2545200"/>
          </a:xfrm>
          <a:prstGeom prst="rect">
            <a:avLst/>
          </a:prstGeom>
          <a:blipFill rotWithShape="0">
            <a:blip r:embed="rId5"/>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68" name=""/>
          <p:cNvSpPr/>
          <p:nvPr/>
        </p:nvSpPr>
        <p:spPr>
          <a:xfrm flipH="1" flipV="1">
            <a:off x="609480" y="-365400"/>
            <a:ext cx="442080" cy="2545200"/>
          </a:xfrm>
          <a:prstGeom prst="rect">
            <a:avLst/>
          </a:prstGeom>
          <a:blipFill rotWithShape="0">
            <a:blip r:embed="rId6"/>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69" name=""/>
          <p:cNvSpPr/>
          <p:nvPr/>
        </p:nvSpPr>
        <p:spPr>
          <a:xfrm flipH="1" flipV="1">
            <a:off x="259200" y="533520"/>
            <a:ext cx="126504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70" name=""/>
          <p:cNvSpPr/>
          <p:nvPr/>
        </p:nvSpPr>
        <p:spPr>
          <a:xfrm flipH="1" flipV="1">
            <a:off x="807840" y="350640"/>
            <a:ext cx="89928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71" name=""/>
          <p:cNvSpPr/>
          <p:nvPr/>
        </p:nvSpPr>
        <p:spPr>
          <a:xfrm flipH="1" flipV="1">
            <a:off x="259200" y="167760"/>
            <a:ext cx="89928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72" name=""/>
          <p:cNvSpPr/>
          <p:nvPr/>
        </p:nvSpPr>
        <p:spPr>
          <a:xfrm flipH="1" flipV="1">
            <a:off x="2179440" y="-2118240"/>
            <a:ext cx="442080" cy="2545200"/>
          </a:xfrm>
          <a:prstGeom prst="rect">
            <a:avLst/>
          </a:prstGeom>
          <a:blipFill rotWithShape="0">
            <a:blip r:embed="rId7"/>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73" name=""/>
          <p:cNvSpPr/>
          <p:nvPr/>
        </p:nvSpPr>
        <p:spPr>
          <a:xfrm>
            <a:off x="3474720" y="2560320"/>
            <a:ext cx="2728080" cy="2728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74"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5" r:id="rId8"/>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77" name=""/>
          <p:cNvGrpSpPr/>
          <p:nvPr/>
        </p:nvGrpSpPr>
        <p:grpSpPr>
          <a:xfrm>
            <a:off x="7406640" y="3566160"/>
            <a:ext cx="2362320" cy="4282560"/>
            <a:chOff x="7406640" y="3566160"/>
            <a:chExt cx="2362320" cy="4282560"/>
          </a:xfrm>
        </p:grpSpPr>
        <p:sp>
          <p:nvSpPr>
            <p:cNvPr id="78" name=""/>
            <p:cNvSpPr/>
            <p:nvPr/>
          </p:nvSpPr>
          <p:spPr>
            <a:xfrm>
              <a:off x="8138160" y="4754880"/>
              <a:ext cx="442080" cy="2545200"/>
            </a:xfrm>
            <a:prstGeom prst="rect">
              <a:avLst/>
            </a:prstGeom>
            <a:blipFill rotWithShape="0">
              <a:blip r:embed="rId2"/>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79" name=""/>
            <p:cNvSpPr/>
            <p:nvPr/>
          </p:nvSpPr>
          <p:spPr>
            <a:xfrm>
              <a:off x="8961120" y="3566160"/>
              <a:ext cx="442080" cy="2545200"/>
            </a:xfrm>
            <a:prstGeom prst="rect">
              <a:avLst/>
            </a:prstGeom>
            <a:blipFill rotWithShape="0">
              <a:blip r:embed="rId3"/>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80" name=""/>
            <p:cNvSpPr/>
            <p:nvPr/>
          </p:nvSpPr>
          <p:spPr>
            <a:xfrm>
              <a:off x="8503920" y="5120640"/>
              <a:ext cx="126504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81" name=""/>
            <p:cNvSpPr/>
            <p:nvPr/>
          </p:nvSpPr>
          <p:spPr>
            <a:xfrm>
              <a:off x="8321040" y="5303520"/>
              <a:ext cx="89928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82" name=""/>
            <p:cNvSpPr/>
            <p:nvPr/>
          </p:nvSpPr>
          <p:spPr>
            <a:xfrm>
              <a:off x="8869680" y="5486400"/>
              <a:ext cx="89928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83" name=""/>
            <p:cNvSpPr/>
            <p:nvPr/>
          </p:nvSpPr>
          <p:spPr>
            <a:xfrm>
              <a:off x="7406640" y="5303520"/>
              <a:ext cx="442080" cy="2545200"/>
            </a:xfrm>
            <a:prstGeom prst="rect">
              <a:avLst/>
            </a:prstGeom>
            <a:blipFill rotWithShape="0">
              <a:blip r:embed="rId4"/>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84" name=""/>
          <p:cNvSpPr/>
          <p:nvPr/>
        </p:nvSpPr>
        <p:spPr>
          <a:xfrm flipH="1" flipV="1">
            <a:off x="1432440" y="-1569600"/>
            <a:ext cx="442080" cy="2545200"/>
          </a:xfrm>
          <a:prstGeom prst="rect">
            <a:avLst/>
          </a:prstGeom>
          <a:blipFill rotWithShape="0">
            <a:blip r:embed="rId5"/>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85" name=""/>
          <p:cNvSpPr/>
          <p:nvPr/>
        </p:nvSpPr>
        <p:spPr>
          <a:xfrm flipH="1" flipV="1">
            <a:off x="609480" y="-365400"/>
            <a:ext cx="442080" cy="2545200"/>
          </a:xfrm>
          <a:prstGeom prst="rect">
            <a:avLst/>
          </a:prstGeom>
          <a:blipFill rotWithShape="0">
            <a:blip r:embed="rId6"/>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86" name=""/>
          <p:cNvSpPr/>
          <p:nvPr/>
        </p:nvSpPr>
        <p:spPr>
          <a:xfrm flipH="1" flipV="1">
            <a:off x="259200" y="533520"/>
            <a:ext cx="126504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87" name=""/>
          <p:cNvSpPr/>
          <p:nvPr/>
        </p:nvSpPr>
        <p:spPr>
          <a:xfrm flipH="1" flipV="1">
            <a:off x="807840" y="350640"/>
            <a:ext cx="89928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88" name=""/>
          <p:cNvSpPr/>
          <p:nvPr/>
        </p:nvSpPr>
        <p:spPr>
          <a:xfrm flipH="1" flipV="1">
            <a:off x="259200" y="167760"/>
            <a:ext cx="89928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89" name=""/>
          <p:cNvSpPr/>
          <p:nvPr/>
        </p:nvSpPr>
        <p:spPr>
          <a:xfrm flipH="1" flipV="1">
            <a:off x="2179440" y="-2118240"/>
            <a:ext cx="442080" cy="2545200"/>
          </a:xfrm>
          <a:prstGeom prst="rect">
            <a:avLst/>
          </a:prstGeom>
          <a:blipFill rotWithShape="0">
            <a:blip r:embed="rId7"/>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90" name=""/>
          <p:cNvSpPr/>
          <p:nvPr/>
        </p:nvSpPr>
        <p:spPr>
          <a:xfrm>
            <a:off x="3474720" y="2560320"/>
            <a:ext cx="2728080" cy="2728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91"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fr-CH" sz="1800" strike="noStrike" u="none">
                <a:solidFill>
                  <a:srgbClr val="000000"/>
                </a:solidFill>
                <a:uFillTx/>
                <a:latin typeface="Arial"/>
              </a:rPr>
              <a:t>Click to edit the title text format</a:t>
            </a:r>
            <a:endParaRPr b="0" lang="fr-CH"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7" r:id="rId8"/>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94" name=""/>
          <p:cNvGrpSpPr/>
          <p:nvPr/>
        </p:nvGrpSpPr>
        <p:grpSpPr>
          <a:xfrm>
            <a:off x="7406640" y="3566160"/>
            <a:ext cx="2362320" cy="4282560"/>
            <a:chOff x="7406640" y="3566160"/>
            <a:chExt cx="2362320" cy="4282560"/>
          </a:xfrm>
        </p:grpSpPr>
        <p:sp>
          <p:nvSpPr>
            <p:cNvPr id="95" name=""/>
            <p:cNvSpPr/>
            <p:nvPr/>
          </p:nvSpPr>
          <p:spPr>
            <a:xfrm>
              <a:off x="8138160" y="4754880"/>
              <a:ext cx="442080" cy="2545200"/>
            </a:xfrm>
            <a:prstGeom prst="rect">
              <a:avLst/>
            </a:prstGeom>
            <a:blipFill rotWithShape="0">
              <a:blip r:embed="rId2"/>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96" name=""/>
            <p:cNvSpPr/>
            <p:nvPr/>
          </p:nvSpPr>
          <p:spPr>
            <a:xfrm>
              <a:off x="8961120" y="3566160"/>
              <a:ext cx="442080" cy="2545200"/>
            </a:xfrm>
            <a:prstGeom prst="rect">
              <a:avLst/>
            </a:prstGeom>
            <a:blipFill rotWithShape="0">
              <a:blip r:embed="rId3"/>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97" name=""/>
            <p:cNvSpPr/>
            <p:nvPr/>
          </p:nvSpPr>
          <p:spPr>
            <a:xfrm>
              <a:off x="8503920" y="5120640"/>
              <a:ext cx="126504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98" name=""/>
            <p:cNvSpPr/>
            <p:nvPr/>
          </p:nvSpPr>
          <p:spPr>
            <a:xfrm>
              <a:off x="8321040" y="5303520"/>
              <a:ext cx="89928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99" name=""/>
            <p:cNvSpPr/>
            <p:nvPr/>
          </p:nvSpPr>
          <p:spPr>
            <a:xfrm>
              <a:off x="8869680" y="5486400"/>
              <a:ext cx="89928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100" name=""/>
            <p:cNvSpPr/>
            <p:nvPr/>
          </p:nvSpPr>
          <p:spPr>
            <a:xfrm>
              <a:off x="7406640" y="5303520"/>
              <a:ext cx="442080" cy="2545200"/>
            </a:xfrm>
            <a:prstGeom prst="rect">
              <a:avLst/>
            </a:prstGeom>
            <a:blipFill rotWithShape="0">
              <a:blip r:embed="rId4"/>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grpSp>
      <p:sp>
        <p:nvSpPr>
          <p:cNvPr id="101" name=""/>
          <p:cNvSpPr/>
          <p:nvPr/>
        </p:nvSpPr>
        <p:spPr>
          <a:xfrm flipH="1" flipV="1">
            <a:off x="1432440" y="-1569600"/>
            <a:ext cx="442080" cy="2545200"/>
          </a:xfrm>
          <a:prstGeom prst="rect">
            <a:avLst/>
          </a:prstGeom>
          <a:blipFill rotWithShape="0">
            <a:blip r:embed="rId5"/>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02" name=""/>
          <p:cNvSpPr/>
          <p:nvPr/>
        </p:nvSpPr>
        <p:spPr>
          <a:xfrm flipH="1" flipV="1">
            <a:off x="609480" y="-365400"/>
            <a:ext cx="442080" cy="2545200"/>
          </a:xfrm>
          <a:prstGeom prst="rect">
            <a:avLst/>
          </a:prstGeom>
          <a:blipFill rotWithShape="0">
            <a:blip r:embed="rId6"/>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03" name=""/>
          <p:cNvSpPr/>
          <p:nvPr/>
        </p:nvSpPr>
        <p:spPr>
          <a:xfrm flipH="1" flipV="1">
            <a:off x="259200" y="533520"/>
            <a:ext cx="126504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104" name=""/>
          <p:cNvSpPr/>
          <p:nvPr/>
        </p:nvSpPr>
        <p:spPr>
          <a:xfrm flipH="1" flipV="1">
            <a:off x="807840" y="350640"/>
            <a:ext cx="89928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105" name=""/>
          <p:cNvSpPr/>
          <p:nvPr/>
        </p:nvSpPr>
        <p:spPr>
          <a:xfrm flipH="1" flipV="1">
            <a:off x="259200" y="167760"/>
            <a:ext cx="899280" cy="76320"/>
          </a:xfrm>
          <a:prstGeom prst="rect">
            <a:avLst/>
          </a:prstGeom>
          <a:solidFill>
            <a:srgbClr val="cccccc">
              <a:alpha val="75000"/>
            </a:srgbClr>
          </a:solidFill>
          <a:ln w="0">
            <a:noFill/>
          </a:ln>
        </p:spPr>
        <p:style>
          <a:lnRef idx="0"/>
          <a:fillRef idx="0"/>
          <a:effectRef idx="0"/>
          <a:fontRef idx="minor"/>
        </p:style>
        <p:txBody>
          <a:bodyPr wrap="none" lIns="90000" rIns="90000" tIns="38160" bIns="38160" anchor="ctr">
            <a:noAutofit/>
          </a:bodyPr>
          <a:p>
            <a:pPr>
              <a:lnSpc>
                <a:spcPct val="100000"/>
              </a:lnSpc>
            </a:pPr>
            <a:endParaRPr b="0" lang="de-DE" sz="1800" strike="noStrike" u="none">
              <a:solidFill>
                <a:srgbClr val="000000"/>
              </a:solidFill>
              <a:uFillTx/>
              <a:latin typeface="Noto Sans"/>
              <a:ea typeface="DejaVu Sans"/>
            </a:endParaRPr>
          </a:p>
        </p:txBody>
      </p:sp>
      <p:sp>
        <p:nvSpPr>
          <p:cNvPr id="106" name=""/>
          <p:cNvSpPr/>
          <p:nvPr/>
        </p:nvSpPr>
        <p:spPr>
          <a:xfrm flipH="1" flipV="1">
            <a:off x="2179440" y="-2118240"/>
            <a:ext cx="442080" cy="2545200"/>
          </a:xfrm>
          <a:prstGeom prst="rect">
            <a:avLst/>
          </a:prstGeom>
          <a:blipFill rotWithShape="0">
            <a:blip r:embed="rId7"/>
            <a:srcRect/>
            <a:tile tx="0" ty="0" sx="59929" sy="59929" algn="ctr"/>
          </a:blip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07" name=""/>
          <p:cNvSpPr/>
          <p:nvPr/>
        </p:nvSpPr>
        <p:spPr>
          <a:xfrm>
            <a:off x="3474720" y="2560320"/>
            <a:ext cx="2728080" cy="27280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fr-CH" sz="4400" strike="noStrike" u="none">
                <a:solidFill>
                  <a:srgbClr val="000000"/>
                </a:solidFill>
                <a:uFillTx/>
                <a:latin typeface="Arial"/>
              </a:rPr>
              <a:t>Click to edit the title text format</a:t>
            </a:r>
            <a:endParaRPr b="0" lang="fr-CH" sz="4400" strike="noStrike" u="none">
              <a:solidFill>
                <a:srgbClr val="000000"/>
              </a:solidFill>
              <a:uFillTx/>
              <a:latin typeface="Arial"/>
            </a:endParaRPr>
          </a:p>
        </p:txBody>
      </p:sp>
      <p:sp>
        <p:nvSpPr>
          <p:cNvPr id="109"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CH" sz="3200" strike="noStrike" u="none">
                <a:solidFill>
                  <a:srgbClr val="000000"/>
                </a:solidFill>
                <a:uFillTx/>
                <a:latin typeface="Arial"/>
              </a:rPr>
              <a:t>Click to edit the outline text format</a:t>
            </a:r>
            <a:endParaRPr b="0" lang="fr-CH"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CH" sz="2800" strike="noStrike" u="none">
                <a:solidFill>
                  <a:srgbClr val="000000"/>
                </a:solidFill>
                <a:uFillTx/>
                <a:latin typeface="Arial"/>
              </a:rPr>
              <a:t>Second Outline Level</a:t>
            </a:r>
            <a:endParaRPr b="0" lang="fr-CH"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CH" sz="2400" strike="noStrike" u="none">
                <a:solidFill>
                  <a:srgbClr val="000000"/>
                </a:solidFill>
                <a:uFillTx/>
                <a:latin typeface="Arial"/>
              </a:rPr>
              <a:t>Third Outline Level</a:t>
            </a:r>
            <a:endParaRPr b="0" lang="fr-CH"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CH" sz="2000" strike="noStrike" u="none">
                <a:solidFill>
                  <a:srgbClr val="000000"/>
                </a:solidFill>
                <a:uFillTx/>
                <a:latin typeface="Arial"/>
              </a:rPr>
              <a:t>Fourth Outline Level</a:t>
            </a:r>
            <a:endParaRPr b="0" lang="fr-CH"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CH" sz="2000" strike="noStrike" u="none">
                <a:solidFill>
                  <a:srgbClr val="000000"/>
                </a:solidFill>
                <a:uFillTx/>
                <a:latin typeface="Arial"/>
              </a:rPr>
              <a:t>Fifth Outline Level</a:t>
            </a:r>
            <a:endParaRPr b="0" lang="fr-CH"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CH" sz="2000" strike="noStrike" u="none">
                <a:solidFill>
                  <a:srgbClr val="000000"/>
                </a:solidFill>
                <a:uFillTx/>
                <a:latin typeface="Arial"/>
              </a:rPr>
              <a:t>Sixth Outline Level</a:t>
            </a:r>
            <a:endParaRPr b="0" lang="fr-CH"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CH" sz="2000" strike="noStrike" u="none">
                <a:solidFill>
                  <a:srgbClr val="000000"/>
                </a:solidFill>
                <a:uFillTx/>
                <a:latin typeface="Arial"/>
              </a:rPr>
              <a:t>Seventh Outline Level</a:t>
            </a:r>
            <a:endParaRPr b="0" lang="fr-CH"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9" r:id="rId8"/>
    <p:sldLayoutId id="2147483660" r:id="rId9"/>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
          <p:cNvSpPr/>
          <p:nvPr/>
        </p:nvSpPr>
        <p:spPr>
          <a:xfrm>
            <a:off x="822960" y="2468880"/>
            <a:ext cx="1447920" cy="144792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13" name=""/>
          <p:cNvSpPr/>
          <p:nvPr/>
        </p:nvSpPr>
        <p:spPr>
          <a:xfrm>
            <a:off x="4480560" y="1554480"/>
            <a:ext cx="1447920" cy="144792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14" name=""/>
          <p:cNvSpPr/>
          <p:nvPr/>
        </p:nvSpPr>
        <p:spPr>
          <a:xfrm>
            <a:off x="6583680" y="3108960"/>
            <a:ext cx="1447920" cy="1447920"/>
          </a:xfrm>
          <a:prstGeom prst="ellipse">
            <a:avLst/>
          </a:prstGeom>
          <a:solidFill>
            <a:srgbClr val="eeeeee"/>
          </a:solidFill>
          <a:ln w="0">
            <a:noFill/>
          </a:ln>
          <a:effectLst>
            <a:outerShdw blurRad="0" dir="2700000" dist="102841" rotWithShape="0">
              <a:srgbClr val="808080">
                <a:alpha val="20000"/>
              </a:srgbClr>
            </a:outerShdw>
          </a:effectLst>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15" name=""/>
          <p:cNvSpPr/>
          <p:nvPr/>
        </p:nvSpPr>
        <p:spPr>
          <a:xfrm>
            <a:off x="1554480" y="4114800"/>
            <a:ext cx="899280" cy="642240"/>
          </a:xfrm>
          <a:custGeom>
            <a:avLst/>
            <a:gdLst>
              <a:gd name="textAreaLeft" fmla="*/ 0 w 899280"/>
              <a:gd name="textAreaRight" fmla="*/ 914400 w 899280"/>
              <a:gd name="textAreaTop" fmla="*/ 0 h 642240"/>
              <a:gd name="textAreaBottom" fmla="*/ 657360 h 642240"/>
            </a:gdLst>
            <a:ahLst/>
            <a:rect l="textAreaLeft" t="textAreaTop" r="textAreaRight" b="textAreaBottom"/>
            <a:pathLst>
              <a:path fill="none" w="2540" h="1826">
                <a:moveTo>
                  <a:pt x="0" y="0"/>
                </a:moveTo>
                <a:cubicBezTo>
                  <a:pt x="508" y="2286"/>
                  <a:pt x="2540" y="1778"/>
                  <a:pt x="2540" y="1778"/>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Noto Sans"/>
              <a:ea typeface="DejaVu Sans"/>
            </a:endParaRPr>
          </a:p>
        </p:txBody>
      </p:sp>
      <p:sp>
        <p:nvSpPr>
          <p:cNvPr id="116" name=""/>
          <p:cNvSpPr/>
          <p:nvPr/>
        </p:nvSpPr>
        <p:spPr>
          <a:xfrm>
            <a:off x="3657600" y="1188720"/>
            <a:ext cx="807840" cy="624960"/>
          </a:xfrm>
          <a:custGeom>
            <a:avLst/>
            <a:gdLst>
              <a:gd name="textAreaLeft" fmla="*/ 0 w 807840"/>
              <a:gd name="textAreaRight" fmla="*/ 822960 w 807840"/>
              <a:gd name="textAreaTop" fmla="*/ 0 h 624960"/>
              <a:gd name="textAreaBottom" fmla="*/ 640080 h 624960"/>
            </a:gdLst>
            <a:ahLst/>
            <a:rect l="textAreaLeft" t="textAreaTop" r="textAreaRight" b="textAreaBottom"/>
            <a:pathLst>
              <a:path fill="none" w="2286" h="1778">
                <a:moveTo>
                  <a:pt x="2286" y="1778"/>
                </a:moveTo>
                <a:cubicBezTo>
                  <a:pt x="1016" y="1778"/>
                  <a:pt x="2033" y="0"/>
                  <a:pt x="0" y="0"/>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Noto Sans"/>
              <a:ea typeface="DejaVu Sans"/>
            </a:endParaRPr>
          </a:p>
        </p:txBody>
      </p:sp>
      <p:sp>
        <p:nvSpPr>
          <p:cNvPr id="117" name=""/>
          <p:cNvSpPr/>
          <p:nvPr/>
        </p:nvSpPr>
        <p:spPr>
          <a:xfrm>
            <a:off x="7955280" y="2011680"/>
            <a:ext cx="1449000" cy="1173600"/>
          </a:xfrm>
          <a:custGeom>
            <a:avLst/>
            <a:gdLst>
              <a:gd name="textAreaLeft" fmla="*/ 0 w 1449000"/>
              <a:gd name="textAreaRight" fmla="*/ 1464120 w 1449000"/>
              <a:gd name="textAreaTop" fmla="*/ 0 h 1173600"/>
              <a:gd name="textAreaBottom" fmla="*/ 1188720 h 1173600"/>
            </a:gdLst>
            <a:ahLst/>
            <a:rect l="textAreaLeft" t="textAreaTop" r="textAreaRight" b="textAreaBottom"/>
            <a:pathLst>
              <a:path fill="none" w="4067" h="3302">
                <a:moveTo>
                  <a:pt x="3302" y="0"/>
                </a:moveTo>
                <a:cubicBezTo>
                  <a:pt x="4826" y="1016"/>
                  <a:pt x="3810" y="2286"/>
                  <a:pt x="2540" y="2286"/>
                </a:cubicBezTo>
                <a:cubicBezTo>
                  <a:pt x="1269" y="2286"/>
                  <a:pt x="253" y="2540"/>
                  <a:pt x="0" y="3302"/>
                </a:cubicBezTo>
              </a:path>
            </a:pathLst>
          </a:custGeom>
          <a:noFill/>
          <a:ln w="36720">
            <a:solidFill>
              <a:srgbClr val="666666"/>
            </a:solidFill>
            <a:custDash>
              <a:ds d="600000" sp="300000"/>
            </a:custDash>
            <a:round/>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Noto Sans"/>
              <a:ea typeface="DejaVu Sans"/>
            </a:endParaRPr>
          </a:p>
        </p:txBody>
      </p:sp>
      <p:sp>
        <p:nvSpPr>
          <p:cNvPr id="118" name=""/>
          <p:cNvSpPr/>
          <p:nvPr/>
        </p:nvSpPr>
        <p:spPr>
          <a:xfrm>
            <a:off x="2468880" y="822960"/>
            <a:ext cx="1395360" cy="13564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19" name=""/>
          <p:cNvSpPr/>
          <p:nvPr/>
        </p:nvSpPr>
        <p:spPr>
          <a:xfrm>
            <a:off x="3931920" y="4663440"/>
            <a:ext cx="1669680" cy="16308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
        <p:nvSpPr>
          <p:cNvPr id="120" name=""/>
          <p:cNvSpPr/>
          <p:nvPr/>
        </p:nvSpPr>
        <p:spPr>
          <a:xfrm>
            <a:off x="8412480" y="1280160"/>
            <a:ext cx="1082160" cy="9907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Noto Sans"/>
              <a:ea typeface="DejaVu Sans"/>
            </a:endParaRPr>
          </a:p>
        </p:txBody>
      </p:sp>
    </p:spTree>
  </p:cSld>
  <p:clrMap bg1="lt1" tx1="dk1" bg2="lt2" tx2="dk2" accent1="accent1" accent2="accent2" accent3="accent3" accent4="accent4" accent5="accent5" accent6="accent6" hlink="hlink" folHlink="folHlink"/>
  <p:sldLayoutIdLst>
    <p:sldLayoutId id="2147483662"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
          <p:cNvSpPr/>
          <p:nvPr/>
        </p:nvSpPr>
        <p:spPr>
          <a:xfrm>
            <a:off x="2103480" y="3658320"/>
            <a:ext cx="1630800" cy="16308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22" name=""/>
          <p:cNvSpPr/>
          <p:nvPr/>
        </p:nvSpPr>
        <p:spPr>
          <a:xfrm>
            <a:off x="823320" y="-273240"/>
            <a:ext cx="2179440" cy="21794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23" name=""/>
          <p:cNvSpPr/>
          <p:nvPr/>
        </p:nvSpPr>
        <p:spPr>
          <a:xfrm>
            <a:off x="7955640" y="3109680"/>
            <a:ext cx="2179440" cy="21794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24" name=""/>
          <p:cNvSpPr/>
          <p:nvPr/>
        </p:nvSpPr>
        <p:spPr>
          <a:xfrm>
            <a:off x="9601560" y="915120"/>
            <a:ext cx="1630800" cy="16308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grpSp>
        <p:nvGrpSpPr>
          <p:cNvPr id="125" name=""/>
          <p:cNvGrpSpPr/>
          <p:nvPr/>
        </p:nvGrpSpPr>
        <p:grpSpPr>
          <a:xfrm>
            <a:off x="3907440" y="747360"/>
            <a:ext cx="2421360" cy="4323960"/>
            <a:chOff x="3907440" y="747360"/>
            <a:chExt cx="2421360" cy="4323960"/>
          </a:xfrm>
        </p:grpSpPr>
        <p:sp>
          <p:nvSpPr>
            <p:cNvPr id="126" name=""/>
            <p:cNvSpPr/>
            <p:nvPr/>
          </p:nvSpPr>
          <p:spPr>
            <a:xfrm flipH="1" flipV="1" rot="5330400">
              <a:off x="4844880" y="3348000"/>
              <a:ext cx="1356480" cy="145116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27" name=""/>
            <p:cNvSpPr/>
            <p:nvPr/>
          </p:nvSpPr>
          <p:spPr>
            <a:xfrm flipH="1" flipV="1" rot="5330400">
              <a:off x="4014360" y="2309760"/>
              <a:ext cx="1356480" cy="145116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28" name=""/>
            <p:cNvSpPr/>
            <p:nvPr/>
          </p:nvSpPr>
          <p:spPr>
            <a:xfrm flipH="1" flipV="1" rot="5330400">
              <a:off x="4911480" y="2045520"/>
              <a:ext cx="1356480" cy="145116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29" name=""/>
            <p:cNvSpPr/>
            <p:nvPr/>
          </p:nvSpPr>
          <p:spPr>
            <a:xfrm flipH="1" flipV="1" rot="5330400">
              <a:off x="3968280" y="951840"/>
              <a:ext cx="1356480" cy="145116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30" name=""/>
            <p:cNvSpPr/>
            <p:nvPr/>
          </p:nvSpPr>
          <p:spPr>
            <a:xfrm flipH="1" flipV="1" rot="5330400">
              <a:off x="4902480" y="713880"/>
              <a:ext cx="1356480" cy="145116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ffffff"/>
                </a:solidFill>
                <a:uFillTx/>
                <a:latin typeface="Arial"/>
                <a:ea typeface="DejaVu Sans"/>
              </a:endParaRPr>
            </a:p>
          </p:txBody>
        </p:sp>
        <p:sp>
          <p:nvSpPr>
            <p:cNvPr id="131" name=""/>
            <p:cNvSpPr/>
            <p:nvPr/>
          </p:nvSpPr>
          <p:spPr>
            <a:xfrm flipH="1" flipV="1" rot="5330400">
              <a:off x="4023000" y="3652200"/>
              <a:ext cx="1356480" cy="145116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grpSp>
    </p:spTree>
  </p:cSld>
  <p:clrMap bg1="lt1" tx1="dk1" bg2="lt2" tx2="dk2" accent1="accent1" accent2="accent2" accent3="accent3" accent4="accent4" accent5="accent5" accent6="accent6" hlink="hlink" folHlink="folHlink"/>
  <p:sldLayoutIdLst>
    <p:sldLayoutId id="2147483664"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
          <p:cNvSpPr/>
          <p:nvPr/>
        </p:nvSpPr>
        <p:spPr>
          <a:xfrm>
            <a:off x="6411960" y="1300320"/>
            <a:ext cx="846720" cy="1677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33" name=""/>
          <p:cNvSpPr/>
          <p:nvPr/>
        </p:nvSpPr>
        <p:spPr>
          <a:xfrm>
            <a:off x="5813280" y="3854880"/>
            <a:ext cx="846720" cy="1677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34" name=""/>
          <p:cNvSpPr/>
          <p:nvPr/>
        </p:nvSpPr>
        <p:spPr>
          <a:xfrm>
            <a:off x="7589520" y="2560320"/>
            <a:ext cx="2179440" cy="21794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35" name=""/>
          <p:cNvSpPr/>
          <p:nvPr/>
        </p:nvSpPr>
        <p:spPr>
          <a:xfrm>
            <a:off x="3200400" y="731520"/>
            <a:ext cx="1669680" cy="16308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36" name=""/>
          <p:cNvSpPr/>
          <p:nvPr/>
        </p:nvSpPr>
        <p:spPr>
          <a:xfrm>
            <a:off x="1424160" y="3489120"/>
            <a:ext cx="1669680" cy="16308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37" name=""/>
          <p:cNvSpPr/>
          <p:nvPr/>
        </p:nvSpPr>
        <p:spPr>
          <a:xfrm>
            <a:off x="700920" y="1900080"/>
            <a:ext cx="1387080" cy="1833840"/>
          </a:xfrm>
          <a:custGeom>
            <a:avLst/>
            <a:gdLst>
              <a:gd name="textAreaLeft" fmla="*/ 0 w 1387080"/>
              <a:gd name="textAreaRight" fmla="*/ 1402200 w 1387080"/>
              <a:gd name="textAreaTop" fmla="*/ 0 h 1833840"/>
              <a:gd name="textAreaBottom" fmla="*/ 1848960 h 1833840"/>
            </a:gdLst>
            <a:ahLst/>
            <a:rect l="textAreaLeft" t="textAreaTop" r="textAreaRight" b="textAreaBottom"/>
            <a:pathLst>
              <a:path fill="none" w="3895" h="5136">
                <a:moveTo>
                  <a:pt x="339" y="0"/>
                </a:moveTo>
                <a:cubicBezTo>
                  <a:pt x="-931" y="2540"/>
                  <a:pt x="1609" y="5588"/>
                  <a:pt x="3895" y="508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Arial"/>
              <a:ea typeface="DejaVu Sans"/>
            </a:endParaRPr>
          </a:p>
        </p:txBody>
      </p:sp>
      <p:sp>
        <p:nvSpPr>
          <p:cNvPr id="138" name=""/>
          <p:cNvSpPr/>
          <p:nvPr/>
        </p:nvSpPr>
        <p:spPr>
          <a:xfrm>
            <a:off x="3931920" y="2011680"/>
            <a:ext cx="960840" cy="1356480"/>
          </a:xfrm>
          <a:custGeom>
            <a:avLst/>
            <a:gdLst>
              <a:gd name="textAreaLeft" fmla="*/ 0 w 960840"/>
              <a:gd name="textAreaRight" fmla="*/ 975960 w 960840"/>
              <a:gd name="textAreaTop" fmla="*/ 0 h 1356480"/>
              <a:gd name="textAreaBottom" fmla="*/ 1371600 h 1356480"/>
            </a:gdLst>
            <a:ahLst/>
            <a:rect l="textAreaLeft" t="textAreaTop" r="textAreaRight" b="textAreaBottom"/>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Arial"/>
              <a:ea typeface="DejaVu Sans"/>
            </a:endParaRPr>
          </a:p>
        </p:txBody>
      </p:sp>
      <p:sp>
        <p:nvSpPr>
          <p:cNvPr id="139" name=""/>
          <p:cNvSpPr/>
          <p:nvPr/>
        </p:nvSpPr>
        <p:spPr>
          <a:xfrm>
            <a:off x="7724880" y="2103120"/>
            <a:ext cx="763920" cy="1447920"/>
          </a:xfrm>
          <a:custGeom>
            <a:avLst/>
            <a:gdLst>
              <a:gd name="textAreaLeft" fmla="*/ 0 w 763920"/>
              <a:gd name="textAreaRight" fmla="*/ 779040 w 763920"/>
              <a:gd name="textAreaTop" fmla="*/ 0 h 1447920"/>
              <a:gd name="textAreaBottom" fmla="*/ 1463040 h 1447920"/>
            </a:gdLst>
            <a:ahLst/>
            <a:rect l="textAreaLeft" t="textAreaTop" r="textAreaRight" b="textAreaBottom"/>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noFill/>
          <a:ln w="36720">
            <a:solidFill>
              <a:srgbClr val="666666"/>
            </a:solidFill>
            <a:custDash>
              <a:ds d="600000" sp="300000"/>
            </a:custDash>
            <a:round/>
            <a:headEnd len="med" type="triangle" w="med"/>
            <a:tailEnd len="med" type="triangle" w="med"/>
          </a:ln>
        </p:spPr>
        <p:style>
          <a:lnRef idx="0"/>
          <a:fillRef idx="0"/>
          <a:effectRef idx="0"/>
          <a:fontRef idx="minor"/>
        </p:style>
        <p:txBody>
          <a:bodyPr lIns="108360" rIns="108360" tIns="63360" bIns="63360" anchor="ctr">
            <a:noAutofit/>
          </a:bodyPr>
          <a:p>
            <a:pPr>
              <a:lnSpc>
                <a:spcPct val="100000"/>
              </a:lnSpc>
            </a:pPr>
            <a:endParaRPr b="0" lang="de-DE" sz="1800" strike="noStrike" u="none">
              <a:solidFill>
                <a:srgbClr val="000000"/>
              </a:solidFill>
              <a:uFillTx/>
              <a:latin typeface="Arial"/>
              <a:ea typeface="DejaVu Sans"/>
            </a:endParaRPr>
          </a:p>
        </p:txBody>
      </p:sp>
      <p:sp>
        <p:nvSpPr>
          <p:cNvPr id="140" name=""/>
          <p:cNvSpPr/>
          <p:nvPr/>
        </p:nvSpPr>
        <p:spPr>
          <a:xfrm>
            <a:off x="1424160" y="4754880"/>
            <a:ext cx="846720" cy="1677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
        <p:nvSpPr>
          <p:cNvPr id="141" name=""/>
          <p:cNvSpPr/>
          <p:nvPr/>
        </p:nvSpPr>
        <p:spPr>
          <a:xfrm>
            <a:off x="2887200" y="1300320"/>
            <a:ext cx="846720" cy="1677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pPr>
              <a:lnSpc>
                <a:spcPct val="100000"/>
              </a:lnSpc>
            </a:pPr>
            <a:endParaRPr b="0" lang="de-DE" sz="1800" strike="noStrike" u="none">
              <a:solidFill>
                <a:srgbClr val="000000"/>
              </a:solidFill>
              <a:uFillTx/>
              <a:latin typeface="Arial"/>
              <a:ea typeface="DejaVu Sans"/>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
          <p:cNvSpPr/>
          <p:nvPr/>
        </p:nvSpPr>
        <p:spPr>
          <a:xfrm>
            <a:off x="540000" y="4140000"/>
            <a:ext cx="6464880" cy="142488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1191"/>
              </a:spcBef>
              <a:spcAft>
                <a:spcPts val="992"/>
              </a:spcAft>
            </a:pPr>
            <a:r>
              <a:rPr b="1" lang="de-DE" sz="2800" strike="noStrike" u="none">
                <a:solidFill>
                  <a:srgbClr val="0000ee"/>
                </a:solidFill>
                <a:uFillTx/>
                <a:latin typeface="Noto Sans"/>
                <a:ea typeface="DejaVu Sans"/>
              </a:rPr>
              <a:t>Réalisez un traitement dans un environnement Big Data sur le Cloud</a:t>
            </a:r>
            <a:endParaRPr b="0" lang="fr-CH" sz="2800" strike="noStrike" u="none">
              <a:solidFill>
                <a:srgbClr val="000000"/>
              </a:solidFill>
              <a:uFillTx/>
              <a:latin typeface="Arial"/>
            </a:endParaRPr>
          </a:p>
          <a:p>
            <a:pPr algn="r">
              <a:lnSpc>
                <a:spcPct val="100000"/>
              </a:lnSpc>
              <a:spcBef>
                <a:spcPts val="1191"/>
              </a:spcBef>
              <a:spcAft>
                <a:spcPts val="992"/>
              </a:spcAft>
            </a:pPr>
            <a:endParaRPr b="0" lang="fr-CH" sz="2800" strike="noStrike" u="none">
              <a:solidFill>
                <a:srgbClr val="000000"/>
              </a:solidFill>
              <a:uFillTx/>
              <a:latin typeface="Arial"/>
            </a:endParaRPr>
          </a:p>
        </p:txBody>
      </p:sp>
      <p:sp>
        <p:nvSpPr>
          <p:cNvPr id="223" name=""/>
          <p:cNvSpPr/>
          <p:nvPr/>
        </p:nvSpPr>
        <p:spPr>
          <a:xfrm>
            <a:off x="7315200" y="4629240"/>
            <a:ext cx="236232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300" strike="noStrike" u="none">
                <a:solidFill>
                  <a:srgbClr val="000000"/>
                </a:solidFill>
                <a:uFillTx/>
                <a:latin typeface="Noto Sans"/>
                <a:ea typeface="DejaVu Sans"/>
              </a:rPr>
              <a:t>Xavier Barrelet</a:t>
            </a:r>
            <a:endParaRPr b="0" lang="fr-CH" sz="1300" strike="noStrike" u="none">
              <a:solidFill>
                <a:srgbClr val="000000"/>
              </a:solidFill>
              <a:uFillTx/>
              <a:latin typeface="Arial"/>
            </a:endParaRPr>
          </a:p>
          <a:p>
            <a:pPr>
              <a:lnSpc>
                <a:spcPct val="100000"/>
              </a:lnSpc>
            </a:pPr>
            <a:r>
              <a:rPr b="0" lang="de-DE" sz="1050" strike="noStrike" u="none">
                <a:solidFill>
                  <a:srgbClr val="000000"/>
                </a:solidFill>
                <a:uFillTx/>
                <a:latin typeface="Noto Sans"/>
                <a:ea typeface="DejaVu Sans"/>
              </a:rPr>
              <a:t>11 novembre 2024</a:t>
            </a:r>
            <a:endParaRPr b="0" lang="fr-CH" sz="1050" strike="noStrike" u="none">
              <a:solidFill>
                <a:srgbClr val="000000"/>
              </a:solidFill>
              <a:uFillTx/>
              <a:latin typeface="Arial"/>
            </a:endParaRPr>
          </a:p>
        </p:txBody>
      </p:sp>
      <p:sp>
        <p:nvSpPr>
          <p:cNvPr id="224" name=""/>
          <p:cNvSpPr/>
          <p:nvPr/>
        </p:nvSpPr>
        <p:spPr>
          <a:xfrm>
            <a:off x="7132320" y="4375440"/>
            <a:ext cx="360" cy="1005840"/>
          </a:xfrm>
          <a:prstGeom prst="line">
            <a:avLst/>
          </a:prstGeom>
          <a:ln w="54720">
            <a:solidFill>
              <a:srgbClr val="999999"/>
            </a:solidFill>
            <a:round/>
          </a:ln>
        </p:spPr>
        <p:style>
          <a:lnRef idx="0"/>
          <a:fillRef idx="0"/>
          <a:effectRef idx="0"/>
          <a:fontRef idx="minor"/>
        </p:style>
        <p:txBody>
          <a:bodyPr lIns="117360" rIns="117360" tIns="72360" bIns="72360" anchor="ctr">
            <a:noAutofit/>
          </a:bodyPr>
          <a:p>
            <a:endParaRPr b="0" lang="de-DE" sz="1800" strike="noStrike" u="none">
              <a:solidFill>
                <a:srgbClr val="000000"/>
              </a:solidFill>
              <a:uFillTx/>
              <a:latin typeface="Noto Sans"/>
              <a:ea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3"/>
          <p:cNvSpPr/>
          <p:nvPr/>
        </p:nvSpPr>
        <p:spPr>
          <a:xfrm>
            <a:off x="1080000" y="1080000"/>
            <a:ext cx="7918920" cy="37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de l’environnement sur AWS</a:t>
            </a:r>
            <a:endParaRPr b="0" lang="fr-CH" sz="2400" strike="noStrike" u="none">
              <a:solidFill>
                <a:srgbClr val="000000"/>
              </a:solidFill>
              <a:uFillTx/>
              <a:latin typeface="Arial"/>
            </a:endParaRPr>
          </a:p>
        </p:txBody>
      </p:sp>
      <p:sp>
        <p:nvSpPr>
          <p:cNvPr id="242" name="TextShape 14"/>
          <p:cNvSpPr/>
          <p:nvPr/>
        </p:nvSpPr>
        <p:spPr>
          <a:xfrm>
            <a:off x="1086120" y="1609560"/>
            <a:ext cx="7719120" cy="324252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Notre set de données et les données produites seront hébergées sur un espace de type </a:t>
            </a:r>
            <a:r>
              <a:rPr b="0" i="1" lang="fr-CH" sz="1800" strike="noStrike" u="none">
                <a:solidFill>
                  <a:srgbClr val="808080"/>
                </a:solidFill>
                <a:uFillTx/>
                <a:latin typeface="Noto Sans"/>
                <a:ea typeface="DejaVu Sans"/>
              </a:rPr>
              <a:t>S3</a:t>
            </a:r>
            <a:r>
              <a:rPr b="0" lang="fr-CH" sz="1800" strike="noStrike" u="none">
                <a:solidFill>
                  <a:srgbClr val="808080"/>
                </a:solidFill>
                <a:uFillTx/>
                <a:latin typeface="Noto Sans"/>
                <a:ea typeface="DejaVu Sans"/>
              </a:rPr>
              <a:t>.</a:t>
            </a:r>
            <a:endParaRPr b="0" lang="fr-CH" sz="1800" strike="noStrike" u="none">
              <a:solidFill>
                <a:srgbClr val="000000"/>
              </a:solidFill>
              <a:uFillTx/>
              <a:latin typeface="Arial"/>
              <a:ea typeface="Noto Sans CJK SC"/>
            </a:endParaRPr>
          </a:p>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Le service </a:t>
            </a:r>
            <a:r>
              <a:rPr b="0" i="1" lang="fr-CH" sz="1800" strike="noStrike" u="none">
                <a:solidFill>
                  <a:srgbClr val="808080"/>
                </a:solidFill>
                <a:uFillTx/>
                <a:latin typeface="Noto Sans"/>
                <a:ea typeface="DejaVu Sans"/>
              </a:rPr>
              <a:t>Cloudwatch</a:t>
            </a:r>
            <a:r>
              <a:rPr b="0" lang="fr-CH" sz="1800" strike="noStrike" u="none">
                <a:solidFill>
                  <a:srgbClr val="808080"/>
                </a:solidFill>
                <a:uFillTx/>
                <a:latin typeface="Noto Sans"/>
                <a:ea typeface="DejaVu Sans"/>
              </a:rPr>
              <a:t> nous permettra de surveiller les ressources utilisées par chaque nœud afin de constater quand plus de données seront utilisées dans le futur combien de nœuds seront nécessaires.</a:t>
            </a:r>
            <a:endParaRPr b="0" lang="fr-CH" sz="1800" strike="noStrike" u="none">
              <a:solidFill>
                <a:srgbClr val="000000"/>
              </a:solidFill>
              <a:uFillTx/>
              <a:latin typeface="Arial"/>
              <a:ea typeface="Noto Sans CJK SC"/>
            </a:endParaRPr>
          </a:p>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Pour respecter le RGPD chaque service sera instancié dans la région de Paris et le notebook sera exécuté directement sur Jupyter Hub.</a:t>
            </a:r>
            <a:endParaRPr b="0" lang="fr-CH" sz="1800" strike="noStrike" u="none">
              <a:solidFill>
                <a:srgbClr val="000000"/>
              </a:solidFill>
              <a:uFillTx/>
              <a:latin typeface="Arial"/>
            </a:endParaRPr>
          </a:p>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Le cluster </a:t>
            </a:r>
            <a:r>
              <a:rPr b="0" i="1" lang="fr-CH" sz="1800" strike="noStrike" u="none">
                <a:solidFill>
                  <a:srgbClr val="808080"/>
                </a:solidFill>
                <a:uFillTx/>
                <a:latin typeface="Noto Sans"/>
                <a:ea typeface="DejaVu Sans"/>
              </a:rPr>
              <a:t>EMR</a:t>
            </a:r>
            <a:r>
              <a:rPr b="0" lang="fr-CH" sz="1800" strike="noStrike" u="none">
                <a:solidFill>
                  <a:srgbClr val="808080"/>
                </a:solidFill>
                <a:uFillTx/>
                <a:latin typeface="Noto Sans"/>
                <a:ea typeface="DejaVu Sans"/>
              </a:rPr>
              <a:t> est créé via un script Python pour simplifier le processus et le maintenir plus facilement. Explorons-le ensemble maintenant.</a:t>
            </a:r>
            <a:endParaRPr b="0" lang="fr-CH" sz="1800" strike="noStrike" u="none">
              <a:solidFill>
                <a:srgbClr val="000000"/>
              </a:solidFill>
              <a:uFillTx/>
              <a:latin typeface="Arial"/>
              <a:ea typeface="Noto Sans CJK S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7"/>
          <p:cNvSpPr/>
          <p:nvPr/>
        </p:nvSpPr>
        <p:spPr>
          <a:xfrm>
            <a:off x="1080000" y="1080000"/>
            <a:ext cx="7918920" cy="37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du traitement des images</a:t>
            </a:r>
            <a:endParaRPr b="0" lang="fr-CH" sz="2400" strike="noStrike" u="none">
              <a:solidFill>
                <a:srgbClr val="000000"/>
              </a:solidFill>
              <a:uFillTx/>
              <a:latin typeface="Arial"/>
            </a:endParaRPr>
          </a:p>
        </p:txBody>
      </p:sp>
      <p:sp>
        <p:nvSpPr>
          <p:cNvPr id="244" name="TextShape 18"/>
          <p:cNvSpPr/>
          <p:nvPr/>
        </p:nvSpPr>
        <p:spPr>
          <a:xfrm>
            <a:off x="1086120" y="1609560"/>
            <a:ext cx="7719120" cy="324252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Différentes opérations vont être effectuées sur les images :</a:t>
            </a:r>
            <a:endParaRPr b="0" lang="fr-CH" sz="1800" strike="noStrike" u="none">
              <a:solidFill>
                <a:srgbClr val="000000"/>
              </a:solidFill>
              <a:uFillTx/>
              <a:latin typeface="Arial"/>
              <a:ea typeface="Noto Sans CJK SC"/>
            </a:endParaRPr>
          </a:p>
          <a:p>
            <a:pPr lvl="1" marL="432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Les images sont premièrement chargées en mémoire via Spark.</a:t>
            </a:r>
            <a:endParaRPr b="0" lang="fr-CH" sz="1800" strike="noStrike" u="none">
              <a:solidFill>
                <a:srgbClr val="000000"/>
              </a:solidFill>
              <a:uFillTx/>
              <a:latin typeface="Arial"/>
              <a:ea typeface="Noto Sans CJK SC"/>
            </a:endParaRPr>
          </a:p>
          <a:p>
            <a:pPr lvl="1" marL="432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Une colonne </a:t>
            </a:r>
            <a:r>
              <a:rPr b="0" i="1" lang="fr-CH" sz="1800" strike="noStrike" u="none">
                <a:solidFill>
                  <a:srgbClr val="808080"/>
                </a:solidFill>
                <a:uFillTx/>
                <a:latin typeface="Noto Sans"/>
                <a:ea typeface="DejaVu Sans"/>
              </a:rPr>
              <a:t>label </a:t>
            </a:r>
            <a:r>
              <a:rPr b="0" lang="fr-CH" sz="1800" strike="noStrike" u="none">
                <a:solidFill>
                  <a:srgbClr val="808080"/>
                </a:solidFill>
                <a:uFillTx/>
                <a:latin typeface="Noto Sans"/>
                <a:ea typeface="DejaVu Sans"/>
              </a:rPr>
              <a:t>est ajoutée au set de données.</a:t>
            </a:r>
            <a:endParaRPr b="0" lang="fr-CH" sz="1800" strike="noStrike" u="none">
              <a:solidFill>
                <a:srgbClr val="000000"/>
              </a:solidFill>
              <a:uFillTx/>
              <a:latin typeface="Arial"/>
              <a:ea typeface="Noto Sans CJK SC"/>
            </a:endParaRPr>
          </a:p>
          <a:p>
            <a:pPr lvl="1" marL="432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Les features vont être créées pour chaque image. Elles sont directement converties en tant que </a:t>
            </a:r>
            <a:r>
              <a:rPr b="0" i="1" lang="fr-CH" sz="1800" strike="noStrike" u="none">
                <a:solidFill>
                  <a:srgbClr val="808080"/>
                </a:solidFill>
                <a:uFillTx/>
                <a:latin typeface="Noto Sans"/>
                <a:ea typeface="DejaVu Sans"/>
              </a:rPr>
              <a:t>Vectors.dense</a:t>
            </a:r>
            <a:r>
              <a:rPr b="0" lang="fr-CH" sz="1800" strike="noStrike" u="none">
                <a:solidFill>
                  <a:srgbClr val="808080"/>
                </a:solidFill>
                <a:uFillTx/>
                <a:latin typeface="Noto Sans"/>
                <a:ea typeface="DejaVu Sans"/>
              </a:rPr>
              <a:t> de Spark vu que toutes les opérations ultérieures nécessitent ce type de données.</a:t>
            </a:r>
            <a:endParaRPr b="0" lang="fr-CH" sz="1800" strike="noStrike" u="none">
              <a:solidFill>
                <a:srgbClr val="000000"/>
              </a:solidFill>
              <a:uFillTx/>
              <a:latin typeface="Arial"/>
              <a:ea typeface="Noto Sans CJK SC"/>
            </a:endParaRPr>
          </a:p>
          <a:p>
            <a:pPr lvl="1" marL="432000" indent="-21600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À ce stade l’emplacement (</a:t>
            </a:r>
            <a:r>
              <a:rPr b="0" i="1" lang="fr-CH" sz="1800" strike="noStrike" u="none">
                <a:solidFill>
                  <a:srgbClr val="808080"/>
                </a:solidFill>
                <a:uFillTx/>
                <a:latin typeface="Noto Sans"/>
                <a:ea typeface="DejaVu Sans"/>
              </a:rPr>
              <a:t>path</a:t>
            </a:r>
            <a:r>
              <a:rPr b="0" lang="fr-CH" sz="1800" strike="noStrike" u="none">
                <a:solidFill>
                  <a:srgbClr val="808080"/>
                </a:solidFill>
                <a:uFillTx/>
                <a:latin typeface="Noto Sans"/>
                <a:ea typeface="DejaVu Sans"/>
              </a:rPr>
              <a:t>) de chaque image, son label et ses </a:t>
            </a:r>
            <a:r>
              <a:rPr b="0" i="1" lang="fr-CH" sz="1800" strike="noStrike" u="none">
                <a:solidFill>
                  <a:srgbClr val="808080"/>
                </a:solidFill>
                <a:uFillTx/>
                <a:latin typeface="Noto Sans"/>
                <a:ea typeface="DejaVu Sans"/>
              </a:rPr>
              <a:t>features</a:t>
            </a:r>
            <a:r>
              <a:rPr b="0" lang="fr-CH" sz="1800" strike="noStrike" u="none">
                <a:solidFill>
                  <a:srgbClr val="808080"/>
                </a:solidFill>
                <a:uFillTx/>
                <a:latin typeface="Noto Sans"/>
                <a:ea typeface="DejaVu Sans"/>
              </a:rPr>
              <a:t> seront sauvées sur S3. Les cinq premiers éléments seront affichés dans le notebook.</a:t>
            </a:r>
            <a:endParaRPr b="0" lang="fr-CH" sz="1800" strike="noStrike" u="none">
              <a:solidFill>
                <a:srgbClr val="000000"/>
              </a:solidFill>
              <a:uFillTx/>
              <a:latin typeface="Arial"/>
              <a:ea typeface="Noto Sans CJK SC"/>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9"/>
          <p:cNvSpPr/>
          <p:nvPr/>
        </p:nvSpPr>
        <p:spPr>
          <a:xfrm>
            <a:off x="1080000" y="1080000"/>
            <a:ext cx="7918920" cy="37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du traitement des images</a:t>
            </a:r>
            <a:endParaRPr b="0" lang="fr-CH" sz="2400" strike="noStrike" u="none">
              <a:solidFill>
                <a:srgbClr val="000000"/>
              </a:solidFill>
              <a:uFillTx/>
              <a:latin typeface="Arial"/>
            </a:endParaRPr>
          </a:p>
        </p:txBody>
      </p:sp>
      <p:sp>
        <p:nvSpPr>
          <p:cNvPr id="246" name="TextShape 20"/>
          <p:cNvSpPr/>
          <p:nvPr/>
        </p:nvSpPr>
        <p:spPr>
          <a:xfrm>
            <a:off x="1086120" y="1609560"/>
            <a:ext cx="7719120" cy="324252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Ce nouveau set de données est ensuite rechargé en mémoire.</a:t>
            </a:r>
            <a:endParaRPr b="0" lang="fr-CH" sz="1800" strike="noStrike" u="none">
              <a:solidFill>
                <a:srgbClr val="000000"/>
              </a:solidFill>
              <a:uFillTx/>
              <a:latin typeface="Arial"/>
              <a:ea typeface="Noto Sans CJK SC"/>
            </a:endParaRPr>
          </a:p>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Une réduction des dimensions des </a:t>
            </a:r>
            <a:r>
              <a:rPr b="0" i="1" lang="fr-CH" sz="1800" strike="noStrike" u="none">
                <a:solidFill>
                  <a:srgbClr val="808080"/>
                </a:solidFill>
                <a:uFillTx/>
                <a:latin typeface="Noto Sans"/>
                <a:ea typeface="DejaVu Sans"/>
              </a:rPr>
              <a:t>features</a:t>
            </a:r>
            <a:r>
              <a:rPr b="0" lang="fr-CH" sz="1800" strike="noStrike" u="none">
                <a:solidFill>
                  <a:srgbClr val="808080"/>
                </a:solidFill>
                <a:uFillTx/>
                <a:latin typeface="Noto Sans"/>
                <a:ea typeface="DejaVu Sans"/>
              </a:rPr>
              <a:t> de type </a:t>
            </a:r>
            <a:r>
              <a:rPr b="0" i="1" lang="fr-CH" sz="1800" strike="noStrike" u="none">
                <a:solidFill>
                  <a:srgbClr val="808080"/>
                </a:solidFill>
                <a:uFillTx/>
                <a:latin typeface="Noto Sans"/>
                <a:ea typeface="DejaVu Sans"/>
              </a:rPr>
              <a:t>PCA</a:t>
            </a:r>
            <a:r>
              <a:rPr b="0" lang="fr-CH" sz="1800" strike="noStrike" u="none">
                <a:solidFill>
                  <a:srgbClr val="808080"/>
                </a:solidFill>
                <a:uFillTx/>
                <a:latin typeface="Noto Sans"/>
                <a:ea typeface="DejaVu Sans"/>
              </a:rPr>
              <a:t> est ensuite effectuée. Une variance totale de &gt; 70 % nécessite ici 42 dimensions.</a:t>
            </a:r>
            <a:endParaRPr b="0" lang="fr-CH" sz="1800" strike="noStrike" u="none">
              <a:solidFill>
                <a:srgbClr val="000000"/>
              </a:solidFill>
              <a:uFillTx/>
              <a:latin typeface="Arial"/>
              <a:ea typeface="Noto Sans CJK SC"/>
            </a:endParaRPr>
          </a:p>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Ce set de données complété va être de nouveau sauvé sur S3, une fois dans le format utilisé précédemment </a:t>
            </a:r>
            <a:r>
              <a:rPr b="0" i="1" lang="fr-CH" sz="1800" strike="noStrike" u="none">
                <a:solidFill>
                  <a:srgbClr val="808080"/>
                </a:solidFill>
                <a:uFillTx/>
                <a:latin typeface="Noto Sans"/>
                <a:ea typeface="DejaVu Sans"/>
              </a:rPr>
              <a:t>parquet</a:t>
            </a:r>
            <a:r>
              <a:rPr b="0" lang="fr-CH" sz="1800" strike="noStrike" u="none">
                <a:solidFill>
                  <a:srgbClr val="808080"/>
                </a:solidFill>
                <a:uFillTx/>
                <a:latin typeface="Noto Sans"/>
                <a:ea typeface="DejaVu Sans"/>
              </a:rPr>
              <a:t> et une fois en format </a:t>
            </a:r>
            <a:r>
              <a:rPr b="0" i="1" lang="fr-CH" sz="1800" strike="noStrike" u="none">
                <a:solidFill>
                  <a:srgbClr val="808080"/>
                </a:solidFill>
                <a:uFillTx/>
                <a:latin typeface="Noto Sans"/>
                <a:ea typeface="DejaVu Sans"/>
              </a:rPr>
              <a:t>csv</a:t>
            </a:r>
            <a:r>
              <a:rPr b="0" lang="fr-CH" sz="1800" strike="noStrike" u="none">
                <a:solidFill>
                  <a:srgbClr val="808080"/>
                </a:solidFill>
                <a:uFillTx/>
                <a:latin typeface="Noto Sans"/>
                <a:ea typeface="DejaVu Sans"/>
              </a:rPr>
              <a:t>.</a:t>
            </a:r>
            <a:endParaRPr b="0" lang="fr-CH" sz="1800" strike="noStrike" u="none">
              <a:solidFill>
                <a:srgbClr val="000000"/>
              </a:solidFill>
              <a:uFillTx/>
              <a:latin typeface="Arial"/>
              <a:ea typeface="Noto Sans CJK SC"/>
            </a:endParaRPr>
          </a:p>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Ce nouveau set de données sera une nouvelle fois rechargé en mémoire et ces cinq premiers éléments seront affichés.</a:t>
            </a:r>
            <a:endParaRPr b="0" lang="fr-CH" sz="1800" strike="noStrike" u="none">
              <a:solidFill>
                <a:srgbClr val="000000"/>
              </a:solidFill>
              <a:uFillTx/>
              <a:latin typeface="Arial"/>
              <a:ea typeface="Noto Sans CJK S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22"/>
          <p:cNvSpPr/>
          <p:nvPr/>
        </p:nvSpPr>
        <p:spPr>
          <a:xfrm>
            <a:off x="1080000" y="1080000"/>
            <a:ext cx="8445240" cy="37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Liberation Sans;Arial"/>
                <a:ea typeface="DejaVu Sans"/>
              </a:rPr>
              <a:t>Démonstration d’exécution du script PySpark sur le cloud</a:t>
            </a:r>
            <a:endParaRPr b="0" lang="fr-CH"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23"/>
          <p:cNvSpPr/>
          <p:nvPr/>
        </p:nvSpPr>
        <p:spPr>
          <a:xfrm>
            <a:off x="1080000" y="1080000"/>
            <a:ext cx="7918920" cy="37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1800" strike="noStrike" u="none">
                <a:solidFill>
                  <a:srgbClr val="000000"/>
                </a:solidFill>
                <a:uFillTx/>
                <a:latin typeface="Noto Sans"/>
                <a:ea typeface="DejaVu Sans"/>
              </a:rPr>
              <a:t>Synthèse et conclusion</a:t>
            </a:r>
            <a:endParaRPr b="0" lang="fr-CH" sz="1800" strike="noStrike" u="none">
              <a:solidFill>
                <a:srgbClr val="000000"/>
              </a:solidFill>
              <a:uFillTx/>
              <a:latin typeface="Arial"/>
            </a:endParaRPr>
          </a:p>
        </p:txBody>
      </p:sp>
      <p:sp>
        <p:nvSpPr>
          <p:cNvPr id="249" name="TextShape 24"/>
          <p:cNvSpPr/>
          <p:nvPr/>
        </p:nvSpPr>
        <p:spPr>
          <a:xfrm>
            <a:off x="1086120" y="1609560"/>
            <a:ext cx="7719120" cy="324252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Les plateformes de </a:t>
            </a:r>
            <a:r>
              <a:rPr b="0" i="1" lang="fr-CH" sz="1800" strike="noStrike" u="none">
                <a:solidFill>
                  <a:srgbClr val="808080"/>
                </a:solidFill>
                <a:uFillTx/>
                <a:latin typeface="Noto Sans"/>
                <a:ea typeface="DejaVu Sans"/>
              </a:rPr>
              <a:t>cloud</a:t>
            </a:r>
            <a:r>
              <a:rPr b="0" lang="fr-CH" sz="1800" strike="noStrike" u="none">
                <a:solidFill>
                  <a:srgbClr val="808080"/>
                </a:solidFill>
                <a:uFillTx/>
                <a:latin typeface="Noto Sans"/>
                <a:ea typeface="DejaVu Sans"/>
              </a:rPr>
              <a:t> offrent maintenant beaucoup d’outils dans le domaine du </a:t>
            </a:r>
            <a:r>
              <a:rPr b="0" i="1" lang="fr-CH" sz="1800" strike="noStrike" u="none">
                <a:solidFill>
                  <a:srgbClr val="808080"/>
                </a:solidFill>
                <a:uFillTx/>
                <a:latin typeface="Noto Sans"/>
                <a:ea typeface="DejaVu Sans"/>
              </a:rPr>
              <a:t>ML</a:t>
            </a:r>
            <a:r>
              <a:rPr b="0" lang="fr-CH" sz="1800" strike="noStrike" u="none">
                <a:solidFill>
                  <a:srgbClr val="808080"/>
                </a:solidFill>
                <a:uFillTx/>
                <a:latin typeface="Noto Sans"/>
                <a:ea typeface="DejaVu Sans"/>
              </a:rPr>
              <a:t> qui simplifient grandement la tâche, même avec un énorme nombre de données.</a:t>
            </a:r>
            <a:endParaRPr b="0" lang="fr-CH" sz="1800" strike="noStrike" u="none">
              <a:solidFill>
                <a:srgbClr val="000000"/>
              </a:solidFill>
              <a:uFillTx/>
              <a:latin typeface="Arial"/>
              <a:ea typeface="Noto Sans CJK SC"/>
            </a:endParaRPr>
          </a:p>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Les coûts devraient toujours être calculées néanmoins pour éviter de mauvaises surprises vu que les instances nécessaires au ML sont généralement très puissantes (encore plus avec des GPUs).</a:t>
            </a:r>
            <a:endParaRPr b="0" lang="fr-CH" sz="1800" strike="noStrike" u="none">
              <a:solidFill>
                <a:srgbClr val="000000"/>
              </a:solidFill>
              <a:uFillTx/>
              <a:latin typeface="Arial"/>
              <a:ea typeface="Noto Sans CJK SC"/>
            </a:endParaRPr>
          </a:p>
          <a:p>
            <a:pPr marL="216000" indent="-215640" algn="just">
              <a:lnSpc>
                <a:spcPct val="100000"/>
              </a:lnSpc>
              <a:spcBef>
                <a:spcPts val="624"/>
              </a:spcBef>
              <a:spcAft>
                <a:spcPts val="425"/>
              </a:spcAft>
              <a:buClr>
                <a:srgbClr val="000000"/>
              </a:buClr>
              <a:buSzPct val="45000"/>
              <a:buFont typeface="Wingdings" charset="2"/>
              <a:buChar char=""/>
            </a:pPr>
            <a:r>
              <a:rPr b="0" lang="fr-CH" sz="1800" strike="noStrike" u="none">
                <a:solidFill>
                  <a:srgbClr val="808080"/>
                </a:solidFill>
                <a:uFillTx/>
                <a:latin typeface="Noto Sans"/>
                <a:ea typeface="DejaVu Sans"/>
              </a:rPr>
              <a:t>Dans notre cas tout est prêt pour entraîné par transfert notre modèle sur le Cloud avec ces images pour réaliser notre moteur de classification des images de fruits, légumes et noix. </a:t>
            </a:r>
            <a:endParaRPr b="0" lang="fr-CH" sz="1800" strike="noStrike" u="none">
              <a:solidFill>
                <a:srgbClr val="000000"/>
              </a:solidFill>
              <a:uFillTx/>
              <a:latin typeface="Arial"/>
              <a:ea typeface="Noto Sans CJK S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21"/>
          <p:cNvSpPr/>
          <p:nvPr/>
        </p:nvSpPr>
        <p:spPr>
          <a:xfrm>
            <a:off x="1080000" y="1080000"/>
            <a:ext cx="8445240" cy="37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trike="noStrike" u="none">
                <a:solidFill>
                  <a:srgbClr val="000000"/>
                </a:solidFill>
                <a:uFillTx/>
                <a:latin typeface="Liberation Sans;Arial"/>
                <a:ea typeface="DejaVu Sans"/>
              </a:rPr>
              <a:t>Discussion</a:t>
            </a:r>
            <a:endParaRPr b="0" lang="fr-CH"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3"/>
          <p:cNvSpPr/>
          <p:nvPr/>
        </p:nvSpPr>
        <p:spPr>
          <a:xfrm>
            <a:off x="1121760" y="1748880"/>
            <a:ext cx="7878240" cy="310680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720"/>
              </a:spcBef>
              <a:buClr>
                <a:srgbClr val="000000"/>
              </a:buClr>
              <a:buSzPct val="45000"/>
              <a:buFont typeface="Wingdings" charset="2"/>
              <a:buChar char=""/>
            </a:pPr>
            <a:r>
              <a:rPr b="0" lang="fr-CH" sz="1800" strike="noStrike" u="none">
                <a:solidFill>
                  <a:srgbClr val="808080"/>
                </a:solidFill>
                <a:uFillTx/>
                <a:latin typeface="Noto Sans"/>
                <a:ea typeface="DejaVu Sans"/>
              </a:rPr>
              <a:t>Rappel de la problématique</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fr-CH" sz="1800" strike="noStrike" u="none">
                <a:solidFill>
                  <a:srgbClr val="808080"/>
                </a:solidFill>
                <a:uFillTx/>
                <a:latin typeface="Noto Sans"/>
                <a:ea typeface="DejaVu Sans"/>
              </a:rPr>
              <a:t>Présentation du jeu de données</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fr-CH" sz="1800" strike="noStrike" u="none">
                <a:solidFill>
                  <a:srgbClr val="808080"/>
                </a:solidFill>
                <a:uFillTx/>
                <a:latin typeface="Noto Sans"/>
                <a:ea typeface="DejaVu Sans"/>
              </a:rPr>
              <a:t>Présentation de Spark et de l’environnement sur AWS</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fr-CH" sz="1800" strike="noStrike" u="none">
                <a:solidFill>
                  <a:srgbClr val="808080"/>
                </a:solidFill>
                <a:uFillTx/>
                <a:latin typeface="Noto Sans"/>
                <a:ea typeface="Noto Sans CJK SC"/>
              </a:rPr>
              <a:t>Présentation du traitement des images</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de-DE" sz="1800" strike="noStrike" u="none">
                <a:solidFill>
                  <a:srgbClr val="808080"/>
                </a:solidFill>
                <a:uFillTx/>
                <a:latin typeface="Noto Sans"/>
                <a:ea typeface="DejaVu Sans"/>
              </a:rPr>
              <a:t>Démonstration d’exécution du script PySpark sur le cloud</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de-DE" sz="1800" strike="noStrike" u="none">
                <a:solidFill>
                  <a:srgbClr val="808080"/>
                </a:solidFill>
                <a:uFillTx/>
                <a:latin typeface="Noto Sans"/>
                <a:ea typeface="DejaVu Sans"/>
              </a:rPr>
              <a:t>Synthèse et conclusion</a:t>
            </a:r>
            <a:endParaRPr b="0" lang="fr-CH" sz="1800" strike="noStrike" u="none">
              <a:solidFill>
                <a:srgbClr val="000000"/>
              </a:solidFill>
              <a:uFillTx/>
              <a:latin typeface="Arial"/>
            </a:endParaRPr>
          </a:p>
          <a:p>
            <a:pPr marL="216000" indent="-215640" algn="just">
              <a:lnSpc>
                <a:spcPct val="100000"/>
              </a:lnSpc>
              <a:spcBef>
                <a:spcPts val="720"/>
              </a:spcBef>
              <a:buClr>
                <a:srgbClr val="000000"/>
              </a:buClr>
              <a:buSzPct val="45000"/>
              <a:buFont typeface="Wingdings" charset="2"/>
              <a:buChar char=""/>
            </a:pPr>
            <a:r>
              <a:rPr b="0" lang="de-DE" sz="1800" strike="noStrike" u="none">
                <a:solidFill>
                  <a:srgbClr val="808080"/>
                </a:solidFill>
                <a:uFillTx/>
                <a:latin typeface="Noto Sans"/>
                <a:ea typeface="DejaVu Sans"/>
              </a:rPr>
              <a:t>Discussion</a:t>
            </a:r>
            <a:endParaRPr b="0" lang="fr-CH" sz="1800" strike="noStrike" u="none">
              <a:solidFill>
                <a:srgbClr val="000000"/>
              </a:solidFill>
              <a:uFillTx/>
              <a:latin typeface="Arial"/>
            </a:endParaRPr>
          </a:p>
        </p:txBody>
      </p:sp>
      <p:sp>
        <p:nvSpPr>
          <p:cNvPr id="226" name="TextShape 4"/>
          <p:cNvSpPr/>
          <p:nvPr/>
        </p:nvSpPr>
        <p:spPr>
          <a:xfrm>
            <a:off x="1080000" y="1080000"/>
            <a:ext cx="3850560" cy="379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trike="noStrike" u="none">
                <a:solidFill>
                  <a:srgbClr val="000000"/>
                </a:solidFill>
                <a:uFillTx/>
                <a:latin typeface="Noto Sans"/>
                <a:ea typeface="DejaVu Sans"/>
              </a:rPr>
              <a:t>Plan de la présentation</a:t>
            </a:r>
            <a:endParaRPr b="0" lang="fr-CH"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2"/>
          <p:cNvSpPr/>
          <p:nvPr/>
        </p:nvSpPr>
        <p:spPr>
          <a:xfrm>
            <a:off x="1080000" y="1080000"/>
            <a:ext cx="7918920" cy="37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Rappel de la problématique</a:t>
            </a:r>
            <a:endParaRPr b="0" lang="fr-CH" sz="2400" strike="noStrike" u="none">
              <a:solidFill>
                <a:srgbClr val="000000"/>
              </a:solidFill>
              <a:uFillTx/>
              <a:latin typeface="Arial"/>
            </a:endParaRPr>
          </a:p>
        </p:txBody>
      </p:sp>
      <p:sp>
        <p:nvSpPr>
          <p:cNvPr id="228" name="TextShape 1"/>
          <p:cNvSpPr/>
          <p:nvPr/>
        </p:nvSpPr>
        <p:spPr>
          <a:xfrm>
            <a:off x="1086120" y="1609560"/>
            <a:ext cx="7719120" cy="324252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La startup "Fruits!" cherche à préserver la biodiversité des fruits en développant des robots cueilleurs intelligents qui permettraient une approche innovante pour la récolte de chaque fruit.</a:t>
            </a:r>
            <a:endParaRPr b="0" lang="fr-CH" sz="1800" strike="noStrike" u="none">
              <a:solidFill>
                <a:srgbClr val="000000"/>
              </a:solidFill>
              <a:uFillTx/>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La première phase de leur objectif consiste à développer une application mobile qui permettrait aux utilisateurs de prendre en photo un fruit et d'obtenir des informations sur ce dernier.</a:t>
            </a:r>
            <a:endParaRPr b="0" lang="fr-CH" sz="1800" strike="noStrike" u="none">
              <a:solidFill>
                <a:srgbClr val="000000"/>
              </a:solidFill>
              <a:uFillTx/>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Dans l’optique de développer une première version du moteur de classification des images de fruits un notebook a été établi pour tester une première approche dans un environnement Big Data AWS EMR.</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5"/>
          <p:cNvSpPr/>
          <p:nvPr/>
        </p:nvSpPr>
        <p:spPr>
          <a:xfrm>
            <a:off x="1080000" y="1080000"/>
            <a:ext cx="7918920" cy="37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du jeu de données</a:t>
            </a:r>
            <a:endParaRPr b="0" lang="fr-CH" sz="2400" strike="noStrike" u="none">
              <a:solidFill>
                <a:srgbClr val="000000"/>
              </a:solidFill>
              <a:uFillTx/>
              <a:latin typeface="Arial"/>
            </a:endParaRPr>
          </a:p>
        </p:txBody>
      </p:sp>
      <p:sp>
        <p:nvSpPr>
          <p:cNvPr id="230" name="TextShape 6"/>
          <p:cNvSpPr/>
          <p:nvPr/>
        </p:nvSpPr>
        <p:spPr>
          <a:xfrm>
            <a:off x="1086120" y="1609560"/>
            <a:ext cx="7719120" cy="324252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Le set de données contient des images de 141 fruits, légumes et noix. Il s’appelle «Fruits-360 dataset» et se trouve sur Kaggle.</a:t>
            </a:r>
            <a:endParaRPr b="0" lang="fr-CH" sz="1800" strike="noStrike" u="none">
              <a:solidFill>
                <a:srgbClr val="000000"/>
              </a:solidFill>
              <a:uFillTx/>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Le set de Test contient 23’619 images et sera utilisé dans notre notebook. Le set de training disponible contient 70’491 images.</a:t>
            </a:r>
            <a:endParaRPr b="0" lang="fr-CH" sz="1800" strike="noStrike" u="none">
              <a:solidFill>
                <a:srgbClr val="000000"/>
              </a:solidFill>
              <a:uFillTx/>
              <a:latin typeface="Arial"/>
            </a:endParaRPr>
          </a:p>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Les images sont de dimensions 100x100 mais seront redimensionnées plus tard en 224x224 à cause du modèle MobileNetV2 utilisé.</a:t>
            </a:r>
            <a:endParaRPr b="0" lang="fr-CH"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7"/>
          <p:cNvSpPr/>
          <p:nvPr/>
        </p:nvSpPr>
        <p:spPr>
          <a:xfrm>
            <a:off x="1080000" y="1080000"/>
            <a:ext cx="7918920" cy="37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du jeu de données</a:t>
            </a:r>
            <a:endParaRPr b="0" lang="fr-CH" sz="2400" strike="noStrike" u="none">
              <a:solidFill>
                <a:srgbClr val="000000"/>
              </a:solidFill>
              <a:uFillTx/>
              <a:latin typeface="Arial"/>
            </a:endParaRPr>
          </a:p>
        </p:txBody>
      </p:sp>
      <p:pic>
        <p:nvPicPr>
          <p:cNvPr id="232" name="" descr=""/>
          <p:cNvPicPr/>
          <p:nvPr/>
        </p:nvPicPr>
        <p:blipFill>
          <a:blip r:embed="rId1"/>
          <a:stretch/>
        </p:blipFill>
        <p:spPr>
          <a:xfrm>
            <a:off x="593280" y="1596960"/>
            <a:ext cx="8262720" cy="38030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1"/>
          <p:cNvSpPr/>
          <p:nvPr/>
        </p:nvSpPr>
        <p:spPr>
          <a:xfrm>
            <a:off x="1080000" y="1080000"/>
            <a:ext cx="7918920" cy="37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de Spark</a:t>
            </a:r>
            <a:endParaRPr b="0" lang="fr-CH" sz="2400" strike="noStrike" u="none">
              <a:solidFill>
                <a:srgbClr val="000000"/>
              </a:solidFill>
              <a:uFillTx/>
              <a:latin typeface="Arial"/>
            </a:endParaRPr>
          </a:p>
        </p:txBody>
      </p:sp>
      <p:sp>
        <p:nvSpPr>
          <p:cNvPr id="234" name="TextShape 12"/>
          <p:cNvSpPr/>
          <p:nvPr/>
        </p:nvSpPr>
        <p:spPr>
          <a:xfrm>
            <a:off x="1086120" y="1609560"/>
            <a:ext cx="7719120" cy="324252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Apache Spark est un framework open-source permettant de traiter une quantité de données massive en utilisant le calcul distribué. Le but est d’utiliser plusieurs nœuds (node) d’un cluster pour diviser le temps d’exécution de requêtes en les distribuant sur ces nœuds.</a:t>
            </a:r>
            <a:endParaRPr b="0" lang="fr-CH" sz="1800" strike="noStrike" u="none">
              <a:solidFill>
                <a:srgbClr val="000000"/>
              </a:solidFill>
              <a:uFillTx/>
              <a:latin typeface="Arial"/>
              <a:ea typeface="Noto Sans CJK SC"/>
            </a:endParaRPr>
          </a:p>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On va utiliser ici la librairie </a:t>
            </a:r>
            <a:r>
              <a:rPr b="0" i="1" lang="fr-CH" sz="1800" strike="noStrike" u="none">
                <a:solidFill>
                  <a:srgbClr val="808080"/>
                </a:solidFill>
                <a:uFillTx/>
                <a:latin typeface="Noto Sans"/>
                <a:ea typeface="DejaVu Sans"/>
              </a:rPr>
              <a:t>Pyspark </a:t>
            </a:r>
            <a:r>
              <a:rPr b="0" lang="fr-CH" sz="1800" strike="noStrike" u="none">
                <a:solidFill>
                  <a:srgbClr val="808080"/>
                </a:solidFill>
                <a:uFillTx/>
                <a:latin typeface="Noto Sans"/>
                <a:ea typeface="DejaVu Sans"/>
              </a:rPr>
              <a:t>qui va nous permettre d’interagir avec le cluster en Python via un objet de type </a:t>
            </a:r>
            <a:r>
              <a:rPr b="0" i="1" lang="fr-CH" sz="1800" strike="noStrike" u="none">
                <a:solidFill>
                  <a:srgbClr val="808080"/>
                </a:solidFill>
                <a:uFillTx/>
                <a:latin typeface="Noto Sans"/>
                <a:ea typeface="DejaVu Sans"/>
              </a:rPr>
              <a:t>SparkSession, </a:t>
            </a:r>
            <a:r>
              <a:rPr b="0" lang="fr-CH" sz="1800" strike="noStrike" u="none">
                <a:solidFill>
                  <a:srgbClr val="808080"/>
                </a:solidFill>
                <a:uFillTx/>
                <a:latin typeface="Noto Sans"/>
                <a:ea typeface="DejaVu Sans"/>
              </a:rPr>
              <a:t>aussi appelé le </a:t>
            </a:r>
            <a:r>
              <a:rPr b="0" i="1" lang="fr-CH" sz="1800" strike="noStrike" u="none">
                <a:solidFill>
                  <a:srgbClr val="808080"/>
                </a:solidFill>
                <a:uFillTx/>
                <a:latin typeface="Noto Sans"/>
                <a:ea typeface="DejaVu Sans"/>
              </a:rPr>
              <a:t>Driver. </a:t>
            </a:r>
            <a:r>
              <a:rPr b="0" lang="fr-CH" sz="1800" strike="noStrike" u="none">
                <a:solidFill>
                  <a:srgbClr val="808080"/>
                </a:solidFill>
                <a:uFillTx/>
                <a:latin typeface="Noto Sans"/>
                <a:ea typeface="DejaVu Sans"/>
              </a:rPr>
              <a:t>Ce dernier va nous permettre par exemple de charger notre set d’images en mémoire et d’interagir avec sur de multiple nœuds.</a:t>
            </a:r>
            <a:endParaRPr b="0" lang="fr-CH" sz="1800" strike="noStrike" u="none">
              <a:solidFill>
                <a:srgbClr val="000000"/>
              </a:solidFill>
              <a:uFillTx/>
              <a:latin typeface="Arial"/>
              <a:ea typeface="Noto Sans CJK S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8"/>
          <p:cNvSpPr/>
          <p:nvPr/>
        </p:nvSpPr>
        <p:spPr>
          <a:xfrm>
            <a:off x="1080000" y="1080000"/>
            <a:ext cx="7918920" cy="37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de Spark</a:t>
            </a:r>
            <a:endParaRPr b="0" lang="fr-CH" sz="2400" strike="noStrike" u="none">
              <a:solidFill>
                <a:srgbClr val="000000"/>
              </a:solidFill>
              <a:uFillTx/>
              <a:latin typeface="Arial"/>
            </a:endParaRPr>
          </a:p>
        </p:txBody>
      </p:sp>
      <p:sp>
        <p:nvSpPr>
          <p:cNvPr id="236" name="TextShape 9"/>
          <p:cNvSpPr/>
          <p:nvPr/>
        </p:nvSpPr>
        <p:spPr>
          <a:xfrm>
            <a:off x="1086120" y="1537560"/>
            <a:ext cx="7719120" cy="3242520"/>
          </a:xfrm>
          <a:prstGeom prst="rect">
            <a:avLst/>
          </a:prstGeom>
          <a:noFill/>
          <a:ln w="0">
            <a:noFill/>
          </a:ln>
        </p:spPr>
        <p:style>
          <a:lnRef idx="0"/>
          <a:fillRef idx="0"/>
          <a:effectRef idx="0"/>
          <a:fontRef idx="minor"/>
        </p:style>
        <p:txBody>
          <a:bodyPr lIns="90000" rIns="90000" tIns="45000" bIns="45000" anchor="t">
            <a:noAutofit/>
          </a:bodyPr>
          <a:p>
            <a:pPr lvl="1" marL="432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Un cluster comporte deux types de nœuds  :</a:t>
            </a:r>
            <a:endParaRPr b="0" lang="fr-CH" sz="1800" strike="noStrike" u="none">
              <a:solidFill>
                <a:srgbClr val="000000"/>
              </a:solidFill>
              <a:uFillTx/>
              <a:latin typeface="Arial"/>
              <a:ea typeface="Noto Sans CJK SC"/>
            </a:endParaRPr>
          </a:p>
          <a:p>
            <a:pPr lvl="2" marL="648000" indent="-216000" algn="just">
              <a:lnSpc>
                <a:spcPct val="100000"/>
              </a:lnSpc>
              <a:spcBef>
                <a:spcPts val="907"/>
              </a:spcBef>
              <a:spcAft>
                <a:spcPts val="709"/>
              </a:spcAft>
              <a:buClr>
                <a:srgbClr val="000000"/>
              </a:buClr>
              <a:buSzPct val="45000"/>
              <a:buFont typeface="Wingdings" charset="2"/>
              <a:buChar char=""/>
            </a:pPr>
            <a:r>
              <a:rPr b="0" lang="fr-CH" sz="1800" strike="noStrike" u="none">
                <a:solidFill>
                  <a:srgbClr val="808080"/>
                </a:solidFill>
                <a:uFillTx/>
                <a:latin typeface="Noto Sans"/>
                <a:ea typeface="DejaVu Sans"/>
              </a:rPr>
              <a:t>Un nœud de type </a:t>
            </a:r>
            <a:r>
              <a:rPr b="0" i="1" lang="fr-CH" sz="1800" strike="noStrike" u="none">
                <a:solidFill>
                  <a:srgbClr val="808080"/>
                </a:solidFill>
                <a:uFillTx/>
                <a:latin typeface="Noto Sans"/>
                <a:ea typeface="DejaVu Sans"/>
              </a:rPr>
              <a:t>master</a:t>
            </a:r>
            <a:r>
              <a:rPr b="0" lang="fr-CH" sz="1800" strike="noStrike" u="none">
                <a:solidFill>
                  <a:srgbClr val="808080"/>
                </a:solidFill>
                <a:uFillTx/>
                <a:latin typeface="Noto Sans"/>
                <a:ea typeface="DejaVu Sans"/>
              </a:rPr>
              <a:t> hébergeant un cluster manager qui va s’occuper d’interagir avec les différents nœuds et de gérer leurs ressources. Il s’occupe également de répartir le travail entre les nœuds de type </a:t>
            </a:r>
            <a:r>
              <a:rPr b="0" i="1" lang="fr-CH" sz="1800" strike="noStrike" u="none">
                <a:solidFill>
                  <a:srgbClr val="808080"/>
                </a:solidFill>
                <a:uFillTx/>
                <a:latin typeface="Noto Sans"/>
                <a:ea typeface="DejaVu Sans"/>
              </a:rPr>
              <a:t>worker</a:t>
            </a:r>
            <a:r>
              <a:rPr b="0" lang="fr-CH" sz="1800" strike="noStrike" u="none">
                <a:solidFill>
                  <a:srgbClr val="808080"/>
                </a:solidFill>
                <a:uFillTx/>
                <a:latin typeface="Noto Sans"/>
                <a:ea typeface="DejaVu Sans"/>
              </a:rPr>
              <a:t>. On peut utiliser celui de Spark directement comme dans notre cas mais d’autres managers plus avancés sont disponibles comme Hadoop YARN ou Apache Mesos.</a:t>
            </a:r>
            <a:endParaRPr b="0" lang="fr-CH" sz="1800" strike="noStrike" u="none">
              <a:solidFill>
                <a:srgbClr val="000000"/>
              </a:solidFill>
              <a:uFillTx/>
              <a:latin typeface="Arial"/>
              <a:ea typeface="Noto Sans CJK SC"/>
            </a:endParaRPr>
          </a:p>
          <a:p>
            <a:pPr lvl="2" marL="648000" indent="-21600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Un nœud de type </a:t>
            </a:r>
            <a:r>
              <a:rPr b="0" i="1" lang="fr-CH" sz="1800" strike="noStrike" u="none">
                <a:solidFill>
                  <a:srgbClr val="808080"/>
                </a:solidFill>
                <a:uFillTx/>
                <a:latin typeface="Noto Sans"/>
                <a:ea typeface="DejaVu Sans"/>
              </a:rPr>
              <a:t>worker</a:t>
            </a:r>
            <a:r>
              <a:rPr b="0" lang="fr-CH" sz="1800" strike="noStrike" u="none">
                <a:solidFill>
                  <a:srgbClr val="808080"/>
                </a:solidFill>
                <a:uFillTx/>
                <a:latin typeface="Noto Sans"/>
                <a:ea typeface="DejaVu Sans"/>
              </a:rPr>
              <a:t> qui va héberger un exécuteur (</a:t>
            </a:r>
            <a:r>
              <a:rPr b="0" i="1" lang="fr-CH" sz="1800" strike="noStrike" u="none">
                <a:solidFill>
                  <a:srgbClr val="808080"/>
                </a:solidFill>
                <a:uFillTx/>
                <a:latin typeface="Noto Sans"/>
                <a:ea typeface="DejaVu Sans"/>
              </a:rPr>
              <a:t>executor</a:t>
            </a:r>
            <a:r>
              <a:rPr b="0" lang="fr-CH" sz="1800" strike="noStrike" u="none">
                <a:solidFill>
                  <a:srgbClr val="808080"/>
                </a:solidFill>
                <a:uFillTx/>
                <a:latin typeface="Noto Sans"/>
                <a:ea typeface="DejaVu Sans"/>
              </a:rPr>
              <a:t>) qui comme son nom l’indique va exécuter les tâches reçues du nœud </a:t>
            </a:r>
            <a:r>
              <a:rPr b="0" i="1" lang="fr-CH" sz="1800" strike="noStrike" u="none">
                <a:solidFill>
                  <a:srgbClr val="808080"/>
                </a:solidFill>
                <a:uFillTx/>
                <a:latin typeface="Noto Sans"/>
                <a:ea typeface="DejaVu Sans"/>
              </a:rPr>
              <a:t>master</a:t>
            </a:r>
            <a:r>
              <a:rPr b="0" lang="fr-CH" sz="1800" strike="noStrike" u="none">
                <a:solidFill>
                  <a:srgbClr val="808080"/>
                </a:solidFill>
                <a:uFillTx/>
                <a:latin typeface="Noto Sans"/>
                <a:ea typeface="DejaVu Sans"/>
              </a:rPr>
              <a:t>. </a:t>
            </a:r>
            <a:endParaRPr b="0" lang="fr-CH" sz="1800" strike="noStrike" u="none">
              <a:solidFill>
                <a:srgbClr val="000000"/>
              </a:solidFill>
              <a:uFillTx/>
              <a:latin typeface="Arial"/>
            </a:endParaRPr>
          </a:p>
          <a:p>
            <a:pPr marL="216000" indent="-215640" algn="just">
              <a:lnSpc>
                <a:spcPct val="100000"/>
              </a:lnSpc>
              <a:spcBef>
                <a:spcPts val="907"/>
              </a:spcBef>
              <a:spcAft>
                <a:spcPts val="709"/>
              </a:spcAft>
              <a:buClr>
                <a:srgbClr val="000000"/>
              </a:buClr>
              <a:buSzPct val="45000"/>
              <a:buFont typeface="Wingdings" charset="2"/>
              <a:buChar char=""/>
            </a:pPr>
            <a:endParaRPr b="0" lang="fr-CH" sz="1800" strike="noStrike" u="none">
              <a:solidFill>
                <a:srgbClr val="000000"/>
              </a:solidFill>
              <a:uFillTx/>
              <a:latin typeface="Arial"/>
              <a:ea typeface="Noto Sans CJK S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0"/>
          <p:cNvSpPr/>
          <p:nvPr/>
        </p:nvSpPr>
        <p:spPr>
          <a:xfrm>
            <a:off x="1080000" y="1080000"/>
            <a:ext cx="7918920" cy="37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de Spark</a:t>
            </a:r>
            <a:endParaRPr b="0" lang="fr-CH" sz="2400" strike="noStrike" u="none">
              <a:solidFill>
                <a:srgbClr val="000000"/>
              </a:solidFill>
              <a:uFillTx/>
              <a:latin typeface="Arial"/>
            </a:endParaRPr>
          </a:p>
        </p:txBody>
      </p:sp>
      <p:pic>
        <p:nvPicPr>
          <p:cNvPr id="238" name="" descr=""/>
          <p:cNvPicPr/>
          <p:nvPr/>
        </p:nvPicPr>
        <p:blipFill>
          <a:blip r:embed="rId1"/>
          <a:stretch/>
        </p:blipFill>
        <p:spPr>
          <a:xfrm>
            <a:off x="2229120" y="1620000"/>
            <a:ext cx="4430880" cy="38361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5"/>
          <p:cNvSpPr/>
          <p:nvPr/>
        </p:nvSpPr>
        <p:spPr>
          <a:xfrm>
            <a:off x="1080000" y="1080000"/>
            <a:ext cx="7918920" cy="379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720"/>
              </a:spcBef>
            </a:pPr>
            <a:r>
              <a:rPr b="1" lang="de-DE" sz="2400" strike="noStrike" u="none">
                <a:solidFill>
                  <a:srgbClr val="000000"/>
                </a:solidFill>
                <a:uFillTx/>
                <a:latin typeface="Noto Sans"/>
                <a:ea typeface="DejaVu Sans"/>
              </a:rPr>
              <a:t>Présentation de l’environnement sur AWS</a:t>
            </a:r>
            <a:endParaRPr b="0" lang="fr-CH" sz="2400" strike="noStrike" u="none">
              <a:solidFill>
                <a:srgbClr val="000000"/>
              </a:solidFill>
              <a:uFillTx/>
              <a:latin typeface="Arial"/>
            </a:endParaRPr>
          </a:p>
        </p:txBody>
      </p:sp>
      <p:sp>
        <p:nvSpPr>
          <p:cNvPr id="240" name="TextShape 16"/>
          <p:cNvSpPr/>
          <p:nvPr/>
        </p:nvSpPr>
        <p:spPr>
          <a:xfrm>
            <a:off x="1086120" y="1609560"/>
            <a:ext cx="7719120" cy="3242520"/>
          </a:xfrm>
          <a:prstGeom prst="rect">
            <a:avLst/>
          </a:prstGeom>
          <a:noFill/>
          <a:ln w="0">
            <a:noFill/>
          </a:ln>
        </p:spPr>
        <p:style>
          <a:lnRef idx="0"/>
          <a:fillRef idx="0"/>
          <a:effectRef idx="0"/>
          <a:fontRef idx="minor"/>
        </p:style>
        <p:txBody>
          <a:bodyPr lIns="90000" rIns="90000" tIns="45000" bIns="45000" anchor="t">
            <a:noAutofit/>
          </a:bodyPr>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Sur la plateforme </a:t>
            </a:r>
            <a:r>
              <a:rPr b="0" i="1" lang="fr-CH" sz="1800" strike="noStrike" u="none">
                <a:solidFill>
                  <a:srgbClr val="808080"/>
                </a:solidFill>
                <a:uFillTx/>
                <a:latin typeface="Noto Sans"/>
                <a:ea typeface="DejaVu Sans"/>
              </a:rPr>
              <a:t>AWS</a:t>
            </a:r>
            <a:r>
              <a:rPr b="0" lang="fr-CH" sz="1800" strike="noStrike" u="none">
                <a:solidFill>
                  <a:srgbClr val="808080"/>
                </a:solidFill>
                <a:uFillTx/>
                <a:latin typeface="Noto Sans"/>
                <a:ea typeface="DejaVu Sans"/>
              </a:rPr>
              <a:t> le service </a:t>
            </a:r>
            <a:r>
              <a:rPr b="0" i="1" lang="fr-CH" sz="1800" strike="noStrike" u="none">
                <a:solidFill>
                  <a:srgbClr val="808080"/>
                </a:solidFill>
                <a:uFillTx/>
                <a:latin typeface="Noto Sans"/>
                <a:ea typeface="DejaVu Sans"/>
              </a:rPr>
              <a:t>EMR</a:t>
            </a:r>
            <a:r>
              <a:rPr b="0" lang="fr-CH" sz="1800" strike="noStrike" u="none">
                <a:solidFill>
                  <a:srgbClr val="808080"/>
                </a:solidFill>
                <a:uFillTx/>
                <a:latin typeface="Noto Sans"/>
                <a:ea typeface="DejaVu Sans"/>
              </a:rPr>
              <a:t> va nous permettre d’héberger notre cluster </a:t>
            </a:r>
            <a:r>
              <a:rPr b="0" i="1" lang="fr-CH" sz="1800" strike="noStrike" u="none">
                <a:solidFill>
                  <a:srgbClr val="808080"/>
                </a:solidFill>
                <a:uFillTx/>
                <a:latin typeface="Noto Sans"/>
                <a:ea typeface="DejaVu Sans"/>
              </a:rPr>
              <a:t>Spark</a:t>
            </a:r>
            <a:r>
              <a:rPr b="0" lang="fr-CH" sz="1800" strike="noStrike" u="none">
                <a:solidFill>
                  <a:srgbClr val="808080"/>
                </a:solidFill>
                <a:uFillTx/>
                <a:latin typeface="Noto Sans"/>
                <a:ea typeface="DejaVu Sans"/>
              </a:rPr>
              <a:t> sans avoir à instancier et provisionner soi-même chaque nœud. Il va également instancier pour nous un </a:t>
            </a:r>
            <a:r>
              <a:rPr b="0" i="1" lang="fr-CH" sz="1800" strike="noStrike" u="none">
                <a:solidFill>
                  <a:srgbClr val="808080"/>
                </a:solidFill>
                <a:uFillTx/>
                <a:latin typeface="Noto Sans"/>
                <a:ea typeface="DejaVu Sans"/>
              </a:rPr>
              <a:t>Jupyter Hub</a:t>
            </a:r>
            <a:r>
              <a:rPr b="0" lang="fr-CH" sz="1800" strike="noStrike" u="none">
                <a:solidFill>
                  <a:srgbClr val="808080"/>
                </a:solidFill>
                <a:uFillTx/>
                <a:latin typeface="Noto Sans"/>
                <a:ea typeface="DejaVu Sans"/>
              </a:rPr>
              <a:t> qui va nous permettre de lancer notre notebook directement sur le cluster.</a:t>
            </a:r>
            <a:endParaRPr b="0" lang="fr-CH" sz="1800" strike="noStrike" u="none">
              <a:solidFill>
                <a:srgbClr val="000000"/>
              </a:solidFill>
              <a:uFillTx/>
              <a:latin typeface="Arial"/>
              <a:ea typeface="Noto Sans CJK SC"/>
            </a:endParaRPr>
          </a:p>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Nous allons utiliser pour notre cas un seul nœud </a:t>
            </a:r>
            <a:r>
              <a:rPr b="0" i="1" lang="fr-CH" sz="1800" strike="noStrike" u="none">
                <a:solidFill>
                  <a:srgbClr val="808080"/>
                </a:solidFill>
                <a:uFillTx/>
                <a:latin typeface="Noto Sans"/>
                <a:ea typeface="DejaVu Sans"/>
              </a:rPr>
              <a:t>primary</a:t>
            </a:r>
            <a:r>
              <a:rPr b="0" lang="fr-CH" sz="1800" strike="noStrike" u="none">
                <a:solidFill>
                  <a:srgbClr val="808080"/>
                </a:solidFill>
                <a:uFillTx/>
                <a:latin typeface="Noto Sans"/>
                <a:ea typeface="DejaVu Sans"/>
              </a:rPr>
              <a:t>/</a:t>
            </a:r>
            <a:r>
              <a:rPr b="0" i="1" lang="fr-CH" sz="1800" strike="noStrike" u="none">
                <a:solidFill>
                  <a:srgbClr val="808080"/>
                </a:solidFill>
                <a:uFillTx/>
                <a:latin typeface="Noto Sans"/>
                <a:ea typeface="DejaVu Sans"/>
              </a:rPr>
              <a:t>master </a:t>
            </a:r>
            <a:r>
              <a:rPr b="0" lang="fr-CH" sz="1800" strike="noStrike" u="none">
                <a:solidFill>
                  <a:srgbClr val="808080"/>
                </a:solidFill>
                <a:uFillTx/>
                <a:latin typeface="Noto Sans"/>
                <a:ea typeface="DejaVu Sans"/>
              </a:rPr>
              <a:t>et trois nœuds de type </a:t>
            </a:r>
            <a:r>
              <a:rPr b="0" i="1" lang="fr-CH" sz="1800" strike="noStrike" u="none">
                <a:solidFill>
                  <a:srgbClr val="808080"/>
                </a:solidFill>
                <a:uFillTx/>
                <a:latin typeface="Noto Sans"/>
                <a:ea typeface="DejaVu Sans"/>
              </a:rPr>
              <a:t>core/worker</a:t>
            </a:r>
            <a:r>
              <a:rPr b="0" lang="fr-CH" sz="1800" strike="noStrike" u="none">
                <a:solidFill>
                  <a:srgbClr val="808080"/>
                </a:solidFill>
                <a:uFillTx/>
                <a:latin typeface="Noto Sans"/>
                <a:ea typeface="DejaVu Sans"/>
              </a:rPr>
              <a:t> pour le traitement des tâches</a:t>
            </a:r>
            <a:r>
              <a:rPr b="0" lang="fr-CH" sz="1800" strike="noStrike" u="none">
                <a:solidFill>
                  <a:srgbClr val="808080"/>
                </a:solidFill>
                <a:uFillTx/>
                <a:latin typeface="Noto Sans"/>
                <a:ea typeface="DejaVu Sans"/>
              </a:rPr>
              <a:t>. </a:t>
            </a:r>
            <a:endParaRPr b="0" lang="fr-CH" sz="1800" strike="noStrike" u="none">
              <a:solidFill>
                <a:srgbClr val="000000"/>
              </a:solidFill>
              <a:uFillTx/>
              <a:latin typeface="Arial"/>
              <a:ea typeface="Noto Sans CJK SC"/>
            </a:endParaRPr>
          </a:p>
          <a:p>
            <a:pPr marL="216000" indent="-215640" algn="just">
              <a:lnSpc>
                <a:spcPct val="100000"/>
              </a:lnSpc>
              <a:spcBef>
                <a:spcPts val="1191"/>
              </a:spcBef>
              <a:spcAft>
                <a:spcPts val="992"/>
              </a:spcAft>
              <a:buClr>
                <a:srgbClr val="000000"/>
              </a:buClr>
              <a:buSzPct val="45000"/>
              <a:buFont typeface="Wingdings" charset="2"/>
              <a:buChar char=""/>
            </a:pPr>
            <a:r>
              <a:rPr b="0" lang="fr-CH" sz="1800" strike="noStrike" u="none">
                <a:solidFill>
                  <a:srgbClr val="808080"/>
                </a:solidFill>
                <a:uFillTx/>
                <a:latin typeface="Noto Sans"/>
                <a:ea typeface="DejaVu Sans"/>
              </a:rPr>
              <a:t>Un nœud de type </a:t>
            </a:r>
            <a:r>
              <a:rPr b="0" i="1" lang="fr-CH" sz="1800" strike="noStrike" u="none">
                <a:solidFill>
                  <a:srgbClr val="808080"/>
                </a:solidFill>
                <a:uFillTx/>
                <a:latin typeface="Noto Sans"/>
                <a:ea typeface="DejaVu Sans"/>
              </a:rPr>
              <a:t>task</a:t>
            </a:r>
            <a:r>
              <a:rPr b="0" lang="fr-CH" sz="1800" strike="noStrike" u="none">
                <a:solidFill>
                  <a:srgbClr val="808080"/>
                </a:solidFill>
                <a:uFillTx/>
                <a:latin typeface="Noto Sans"/>
                <a:ea typeface="DejaVu Sans"/>
              </a:rPr>
              <a:t> est également disponible, il s’agit d’un </a:t>
            </a:r>
            <a:r>
              <a:rPr b="0" i="1" lang="fr-CH" sz="1800" strike="noStrike" u="none">
                <a:solidFill>
                  <a:srgbClr val="808080"/>
                </a:solidFill>
                <a:uFillTx/>
                <a:latin typeface="Noto Sans"/>
                <a:ea typeface="DejaVu Sans"/>
              </a:rPr>
              <a:t>core</a:t>
            </a:r>
            <a:r>
              <a:rPr b="0" lang="fr-CH" sz="1800" strike="noStrike" u="none">
                <a:solidFill>
                  <a:srgbClr val="808080"/>
                </a:solidFill>
                <a:uFillTx/>
                <a:latin typeface="Noto Sans"/>
                <a:ea typeface="DejaVu Sans"/>
              </a:rPr>
              <a:t> qui ne peut pas interagir avec le système de fichier distribué d’Hadoop </a:t>
            </a:r>
            <a:r>
              <a:rPr b="0" i="1" lang="fr-CH" sz="1800" strike="noStrike" u="none">
                <a:solidFill>
                  <a:srgbClr val="808080"/>
                </a:solidFill>
                <a:uFillTx/>
                <a:latin typeface="Noto Sans"/>
                <a:ea typeface="DejaVu Sans"/>
              </a:rPr>
              <a:t>HDFS</a:t>
            </a:r>
            <a:r>
              <a:rPr b="0" lang="fr-CH" sz="1800" strike="noStrike" u="none">
                <a:solidFill>
                  <a:srgbClr val="808080"/>
                </a:solidFill>
                <a:uFillTx/>
                <a:latin typeface="Noto Sans"/>
                <a:ea typeface="DejaVu Sans"/>
              </a:rPr>
              <a:t>.</a:t>
            </a:r>
            <a:endParaRPr b="0" lang="fr-CH" sz="1800" strike="noStrike" u="none">
              <a:solidFill>
                <a:srgbClr val="000000"/>
              </a:solidFill>
              <a:uFillTx/>
              <a:latin typeface="Arial"/>
              <a:ea typeface="Noto Sans CJK S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3454</TotalTime>
  <Application>LibreOffice/24.8.2.1$Linux_X86_64 LibreOffice_project/480$Build-1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2024-05-20T12:52:13Z</dcterms:created>
  <dc:creator/>
  <dc:description/>
  <dc:language>de-DE</dc:language>
  <cp:lastModifiedBy/>
  <dcterms:modified xsi:type="dcterms:W3CDTF">2024-11-06T16:59:12Z</dcterms:modified>
  <cp:revision>512</cp:revision>
  <dc:subject/>
  <dc:title>Grey Elegant</dc:title>
</cp:coreProperties>
</file>

<file path=docProps/custom.xml><?xml version="1.0" encoding="utf-8"?>
<Properties xmlns="http://schemas.openxmlformats.org/officeDocument/2006/custom-properties" xmlns:vt="http://schemas.openxmlformats.org/officeDocument/2006/docPropsVTypes"/>
</file>