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4.xml" ContentType="application/vnd.openxmlformats-officedocument.presentationml.slideMaster+xml"/>
  <Override PartName="/ppt/slideMasters/slideMaster15.xml" ContentType="application/vnd.openxmlformats-officedocument.presentationml.slideMaster+xml"/>
  <Override PartName="/ppt/slideMasters/slideMaster3.xml" ContentType="application/vnd.openxmlformats-officedocument.presentationml.slideMaster+xml"/>
  <Override PartName="/ppt/slideMasters/_rels/slideMaster4.xml.rels" ContentType="application/vnd.openxmlformats-package.relationships+xml"/>
  <Override PartName="/ppt/slideMasters/_rels/slideMaster15.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1.xml.rels" ContentType="application/vnd.openxmlformats-package.relationships+xml"/>
  <Override PartName="/ppt/slideMasters/_rels/slideMaster10.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7.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_rels/slideMaster6.xml.rels" ContentType="application/vnd.openxmlformats-package.relationships+xml"/>
  <Override PartName="/ppt/slideMasters/_rels/slideMaster17.xml.rels" ContentType="application/vnd.openxmlformats-package.relationships+xml"/>
  <Override PartName="/ppt/slideMasters/_rels/slideMaster5.xml.rels" ContentType="application/vnd.openxmlformats-package.relationships+xml"/>
  <Override PartName="/ppt/slideMasters/_rels/slideMaster16.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_rels/presentation.xml.rels" ContentType="application/vnd.openxmlformats-package.relationships+xml"/>
  <Override PartName="/ppt/media/image1.jpeg" ContentType="image/jpeg"/>
  <Override PartName="/ppt/media/image6.png" ContentType="image/png"/>
  <Override PartName="/ppt/media/image2.png" ContentType="image/png"/>
  <Override PartName="/ppt/media/image3.jpeg" ContentType="image/jpeg"/>
  <Override PartName="/ppt/media/image4.png" ContentType="image/png"/>
  <Override PartName="/ppt/media/image5.png" ContentType="image/png"/>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harts/chart1.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9" r:id="rId17"/>
    <p:sldMasterId id="2147483681" r:id="rId18"/>
    <p:sldMasterId id="2147483683" r:id="rId19"/>
    <p:sldMasterId id="2147483685" r:id="rId20"/>
    <p:sldMasterId id="2147483687" r:id="rId21"/>
    <p:sldMasterId id="2147483689" r:id="rId22"/>
  </p:sld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 Target="slides/slide1.xml"/><Relationship Id="rId24" Type="http://schemas.openxmlformats.org/officeDocument/2006/relationships/slide" Target="slides/slide2.xml"/><Relationship Id="rId25" Type="http://schemas.openxmlformats.org/officeDocument/2006/relationships/slide" Target="slides/slide3.xml"/><Relationship Id="rId26" Type="http://schemas.openxmlformats.org/officeDocument/2006/relationships/slide" Target="slides/slide4.xml"/><Relationship Id="rId27" Type="http://schemas.openxmlformats.org/officeDocument/2006/relationships/slide" Target="slides/slide5.xml"/><Relationship Id="rId28" Type="http://schemas.openxmlformats.org/officeDocument/2006/relationships/slide" Target="slides/slide6.xml"/><Relationship Id="rId29" Type="http://schemas.openxmlformats.org/officeDocument/2006/relationships/slide" Target="slides/slide7.xml"/><Relationship Id="rId30" Type="http://schemas.openxmlformats.org/officeDocument/2006/relationships/slide" Target="slides/slide8.xml"/><Relationship Id="rId31" Type="http://schemas.openxmlformats.org/officeDocument/2006/relationships/slide" Target="slides/slide9.xml"/><Relationship Id="rId32" Type="http://schemas.openxmlformats.org/officeDocument/2006/relationships/slide" Target="slides/slide10.xml"/><Relationship Id="rId33" Type="http://schemas.openxmlformats.org/officeDocument/2006/relationships/slide" Target="slides/slide11.xml"/><Relationship Id="rId34" Type="http://schemas.openxmlformats.org/officeDocument/2006/relationships/slide" Target="slides/slide12.xml"/><Relationship Id="rId35" Type="http://schemas.openxmlformats.org/officeDocument/2006/relationships/slide" Target="slides/slide13.xml"/><Relationship Id="rId36" Type="http://schemas.openxmlformats.org/officeDocument/2006/relationships/slide" Target="slides/slide14.xml"/><Relationship Id="rId37" Type="http://schemas.openxmlformats.org/officeDocument/2006/relationships/slide" Target="slides/slide15.xml"/><Relationship Id="rId38" Type="http://schemas.openxmlformats.org/officeDocument/2006/relationships/slide" Target="slides/slide16.xml"/><Relationship Id="rId39" Type="http://schemas.openxmlformats.org/officeDocument/2006/relationships/slide" Target="slides/slide17.xml"/><Relationship Id="rId40" Type="http://schemas.openxmlformats.org/officeDocument/2006/relationships/slide" Target="slides/slide18.xml"/><Relationship Id="rId41" Type="http://schemas.openxmlformats.org/officeDocument/2006/relationships/slide" Target="slides/slide19.xml"/><Relationship Id="rId42"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sz="1300" strike="noStrike" u="none">
                <a:solidFill>
                  <a:srgbClr val="000000"/>
                </a:solidFill>
                <a:uFillTx/>
                <a:latin typeface="Arial"/>
              </a:defRPr>
            </a:pPr>
            <a:r>
              <a:rPr b="0" sz="1300" strike="noStrike" u="none">
                <a:solidFill>
                  <a:srgbClr val="000000"/>
                </a:solidFill>
                <a:uFillTx/>
                <a:latin typeface="Arial"/>
                <a:ea typeface="DejaVu Sans"/>
              </a:rPr>
              <a:t>Rentabilité estimée</a:t>
            </a:r>
          </a:p>
        </c:rich>
      </c:tx>
      <c:overlay val="0"/>
      <c:spPr>
        <a:noFill/>
        <a:ln w="0">
          <a:noFill/>
        </a:ln>
      </c:spPr>
    </c:title>
    <c:autoTitleDeleted val="0"/>
    <c:plotArea>
      <c:lineChart>
        <c:grouping val="standard"/>
        <c:varyColors val="0"/>
        <c:ser>
          <c:idx val="0"/>
          <c:order val="0"/>
          <c:tx>
            <c:strRef>
              <c:f>label 0</c:f>
              <c:strCache>
                <c:ptCount val="1"/>
                <c:pt idx="0">
                  <c:v>Année</c:v>
                </c:pt>
              </c:strCache>
            </c:strRef>
          </c:tx>
          <c:spPr>
            <a:solidFill>
              <a:srgbClr val="004586"/>
            </a:solidFill>
            <a:ln w="28800">
              <a:solidFill>
                <a:srgbClr val="004586"/>
              </a:solidFill>
              <a:round/>
            </a:ln>
          </c:spPr>
          <c:marker>
            <c:symbol val="square"/>
            <c:size val="8"/>
            <c:spPr>
              <a:solidFill>
                <a:srgbClr val="004586"/>
              </a:solidFill>
            </c:spPr>
          </c:marker>
          <c:dLbls>
            <c:txPr>
              <a:bodyPr wrap="none"/>
              <a:lstStyle/>
              <a:p>
                <a:pPr>
                  <a:defRPr b="0" sz="1000" strike="noStrike" u="none">
                    <a:solidFill>
                      <a:srgbClr val="000000"/>
                    </a:solidFill>
                    <a:uFillTx/>
                    <a:latin typeface="Arial"/>
                    <a:ea typeface="DejaVu Sans"/>
                  </a:defRPr>
                </a:pPr>
              </a:p>
            </c:txPr>
            <c:dLblPos val="r"/>
            <c:showLegendKey val="0"/>
            <c:showVal val="0"/>
            <c:showCatName val="0"/>
            <c:showSerName val="0"/>
            <c:showPercent val="0"/>
            <c:separator> </c:separator>
            <c:showLeaderLines val="1"/>
            <c:leaderLines>
              <c:spPr>
                <a:ln w="28800">
                  <a:solidFill>
                    <a:srgbClr val="000000"/>
                  </a:solidFill>
                </a:ln>
              </c:spPr>
            </c:leaderLines>
            <c:extLst>
              <c:ext xmlns:c15="http://schemas.microsoft.com/office/drawing/2012/chart" uri="{CE6537A1-D6FC-4f65-9D91-7224C49458BB}">
                <c15:showLeaderLines val="1"/>
              </c:ext>
            </c:extLst>
          </c:dLbls>
          <c:cat>
            <c:strRef>
              <c:f>categories</c:f>
              <c:strCache>
                <c:ptCount val="4"/>
                <c:pt idx="0">
                  <c:v>2025</c:v>
                </c:pt>
                <c:pt idx="1">
                  <c:v>2026</c:v>
                </c:pt>
                <c:pt idx="2">
                  <c:v>2027</c:v>
                </c:pt>
                <c:pt idx="3">
                  <c:v>2028</c:v>
                </c:pt>
              </c:strCache>
            </c:strRef>
          </c:cat>
          <c:val>
            <c:numRef>
              <c:f>0</c:f>
              <c:numCache>
                <c:formatCode>General</c:formatCode>
                <c:ptCount val="4"/>
                <c:pt idx="0">
                  <c:v>2025</c:v>
                </c:pt>
                <c:pt idx="1">
                  <c:v>2026</c:v>
                </c:pt>
                <c:pt idx="2">
                  <c:v>2027</c:v>
                </c:pt>
                <c:pt idx="3">
                  <c:v>2028</c:v>
                </c:pt>
              </c:numCache>
            </c:numRef>
          </c:val>
          <c:smooth val="0"/>
        </c:ser>
        <c:ser>
          <c:idx val="1"/>
          <c:order val="1"/>
          <c:tx>
            <c:strRef>
              <c:f>label 1</c:f>
              <c:strCache>
                <c:ptCount val="1"/>
                <c:pt idx="0">
                  <c:v>Profit cumulé sans ce projet</c:v>
                </c:pt>
              </c:strCache>
            </c:strRef>
          </c:tx>
          <c:spPr>
            <a:solidFill>
              <a:srgbClr val="ff420e"/>
            </a:solidFill>
            <a:ln w="28800">
              <a:solidFill>
                <a:srgbClr val="ff420e"/>
              </a:solidFill>
              <a:round/>
            </a:ln>
          </c:spPr>
          <c:marker>
            <c:symbol val="diamond"/>
            <c:size val="8"/>
            <c:spPr>
              <a:solidFill>
                <a:srgbClr val="ff420e"/>
              </a:solidFill>
            </c:spPr>
          </c:marker>
          <c:dLbls>
            <c:txPr>
              <a:bodyPr wrap="none"/>
              <a:lstStyle/>
              <a:p>
                <a:pPr>
                  <a:defRPr b="0" sz="1000" strike="noStrike" u="none">
                    <a:solidFill>
                      <a:srgbClr val="000000"/>
                    </a:solidFill>
                    <a:uFillTx/>
                    <a:latin typeface="Arial"/>
                    <a:ea typeface="DejaVu Sans"/>
                  </a:defRPr>
                </a:pPr>
              </a:p>
            </c:txPr>
            <c:dLblPos val="r"/>
            <c:showLegendKey val="0"/>
            <c:showVal val="0"/>
            <c:showCatName val="0"/>
            <c:showSerName val="0"/>
            <c:showPercent val="0"/>
            <c:separator> </c:separator>
            <c:showLeaderLines val="1"/>
            <c:leaderLines>
              <c:spPr>
                <a:ln w="28800">
                  <a:solidFill>
                    <a:srgbClr val="000000"/>
                  </a:solidFill>
                </a:ln>
              </c:spPr>
            </c:leaderLines>
            <c:extLst>
              <c:ext xmlns:c15="http://schemas.microsoft.com/office/drawing/2012/chart" uri="{CE6537A1-D6FC-4f65-9D91-7224C49458BB}">
                <c15:showLeaderLines val="1"/>
              </c:ext>
            </c:extLst>
          </c:dLbls>
          <c:cat>
            <c:strRef>
              <c:f>categories</c:f>
              <c:strCache>
                <c:ptCount val="4"/>
                <c:pt idx="0">
                  <c:v>2025</c:v>
                </c:pt>
                <c:pt idx="1">
                  <c:v>2026</c:v>
                </c:pt>
                <c:pt idx="2">
                  <c:v>2027</c:v>
                </c:pt>
                <c:pt idx="3">
                  <c:v>2028</c:v>
                </c:pt>
              </c:strCache>
            </c:strRef>
          </c:cat>
          <c:val>
            <c:numRef>
              <c:f>1</c:f>
              <c:numCache>
                <c:formatCode>General</c:formatCode>
                <c:ptCount val="4"/>
                <c:pt idx="0">
                  <c:v>1000000</c:v>
                </c:pt>
                <c:pt idx="1">
                  <c:v>2000000</c:v>
                </c:pt>
                <c:pt idx="2">
                  <c:v>3000000</c:v>
                </c:pt>
                <c:pt idx="3">
                  <c:v>4000000</c:v>
                </c:pt>
              </c:numCache>
            </c:numRef>
          </c:val>
          <c:smooth val="0"/>
        </c:ser>
        <c:ser>
          <c:idx val="2"/>
          <c:order val="2"/>
          <c:tx>
            <c:strRef>
              <c:f>label 2</c:f>
              <c:strCache>
                <c:ptCount val="1"/>
                <c:pt idx="0">
                  <c:v>Profit cumulé avec ce projet</c:v>
                </c:pt>
              </c:strCache>
            </c:strRef>
          </c:tx>
          <c:spPr>
            <a:solidFill>
              <a:srgbClr val="ffd320"/>
            </a:solidFill>
            <a:ln w="28800">
              <a:solidFill>
                <a:srgbClr val="ffd320"/>
              </a:solidFill>
              <a:round/>
            </a:ln>
          </c:spPr>
          <c:marker>
            <c:symbol val="triangle"/>
            <c:size val="8"/>
            <c:spPr>
              <a:solidFill>
                <a:srgbClr val="ffd320"/>
              </a:solidFill>
            </c:spPr>
          </c:marker>
          <c:dLbls>
            <c:txPr>
              <a:bodyPr wrap="none"/>
              <a:lstStyle/>
              <a:p>
                <a:pPr>
                  <a:defRPr b="0" sz="1000" strike="noStrike" u="none">
                    <a:solidFill>
                      <a:srgbClr val="000000"/>
                    </a:solidFill>
                    <a:uFillTx/>
                    <a:latin typeface="Arial"/>
                    <a:ea typeface="DejaVu Sans"/>
                  </a:defRPr>
                </a:pPr>
              </a:p>
            </c:txPr>
            <c:dLblPos val="r"/>
            <c:showLegendKey val="0"/>
            <c:showVal val="0"/>
            <c:showCatName val="0"/>
            <c:showSerName val="0"/>
            <c:showPercent val="0"/>
            <c:separator> </c:separator>
            <c:showLeaderLines val="1"/>
            <c:leaderLines>
              <c:spPr>
                <a:ln w="28800">
                  <a:solidFill>
                    <a:srgbClr val="000000"/>
                  </a:solidFill>
                </a:ln>
              </c:spPr>
            </c:leaderLines>
            <c:extLst>
              <c:ext xmlns:c15="http://schemas.microsoft.com/office/drawing/2012/chart" uri="{CE6537A1-D6FC-4f65-9D91-7224C49458BB}">
                <c15:showLeaderLines val="1"/>
              </c:ext>
            </c:extLst>
          </c:dLbls>
          <c:cat>
            <c:strRef>
              <c:f>categories</c:f>
              <c:strCache>
                <c:ptCount val="4"/>
                <c:pt idx="0">
                  <c:v>2025</c:v>
                </c:pt>
                <c:pt idx="1">
                  <c:v>2026</c:v>
                </c:pt>
                <c:pt idx="2">
                  <c:v>2027</c:v>
                </c:pt>
                <c:pt idx="3">
                  <c:v>2028</c:v>
                </c:pt>
              </c:strCache>
            </c:strRef>
          </c:cat>
          <c:val>
            <c:numRef>
              <c:f>2</c:f>
              <c:numCache>
                <c:formatCode>General</c:formatCode>
                <c:ptCount val="4"/>
                <c:pt idx="0">
                  <c:v>1147477.125</c:v>
                </c:pt>
                <c:pt idx="1">
                  <c:v>2316676.75</c:v>
                </c:pt>
                <c:pt idx="2">
                  <c:v>3485876.375</c:v>
                </c:pt>
                <c:pt idx="3">
                  <c:v>4655076</c:v>
                </c:pt>
              </c:numCache>
            </c:numRef>
          </c:val>
          <c:smooth val="0"/>
        </c:ser>
        <c:hiLowLines>
          <c:spPr>
            <a:ln w="0">
              <a:noFill/>
            </a:ln>
          </c:spPr>
        </c:hiLowLines>
        <c:marker val="1"/>
        <c:axId val="63895323"/>
        <c:axId val="35464923"/>
      </c:lineChart>
      <c:catAx>
        <c:axId val="63895323"/>
        <c:scaling>
          <c:orientation val="minMax"/>
        </c:scaling>
        <c:delete val="0"/>
        <c:axPos val="b"/>
        <c:title>
          <c:tx>
            <c:rich>
              <a:bodyPr rot="0"/>
              <a:lstStyle/>
              <a:p>
                <a:pPr>
                  <a:defRPr b="0" sz="1300" strike="noStrike" u="none">
                    <a:solidFill>
                      <a:srgbClr val="000000"/>
                    </a:solidFill>
                    <a:uFillTx/>
                    <a:latin typeface="Arial"/>
                  </a:defRPr>
                </a:pPr>
                <a:r>
                  <a:rPr b="0" sz="900" strike="noStrike" u="none">
                    <a:solidFill>
                      <a:srgbClr val="000000"/>
                    </a:solidFill>
                    <a:uFillTx/>
                    <a:latin typeface="Arial"/>
                    <a:ea typeface="DejaVu Sans"/>
                  </a:rPr>
                  <a:t>Années</a:t>
                </a:r>
              </a:p>
            </c:rich>
          </c:tx>
          <c:overlay val="0"/>
          <c:spPr>
            <a:noFill/>
            <a:ln w="0">
              <a:noFill/>
            </a:ln>
          </c:spPr>
        </c:title>
        <c:numFmt formatCode="0" sourceLinked="0"/>
        <c:majorTickMark val="out"/>
        <c:minorTickMark val="none"/>
        <c:tickLblPos val="nextTo"/>
        <c:spPr>
          <a:ln w="0">
            <a:solidFill>
              <a:srgbClr val="b3b3b3"/>
            </a:solidFill>
          </a:ln>
        </c:spPr>
        <c:txPr>
          <a:bodyPr/>
          <a:lstStyle/>
          <a:p>
            <a:pPr>
              <a:defRPr b="0" sz="1000" strike="noStrike" u="none">
                <a:solidFill>
                  <a:srgbClr val="000000"/>
                </a:solidFill>
                <a:uFillTx/>
                <a:latin typeface="Arial"/>
                <a:ea typeface="DejaVu Sans"/>
              </a:defRPr>
            </a:pPr>
          </a:p>
        </c:txPr>
        <c:crossAx val="35464923"/>
        <c:crosses val="autoZero"/>
        <c:auto val="1"/>
        <c:lblAlgn val="ctr"/>
        <c:lblOffset val="100"/>
        <c:noMultiLvlLbl val="0"/>
      </c:catAx>
      <c:valAx>
        <c:axId val="35464923"/>
        <c:scaling>
          <c:orientation val="minMax"/>
        </c:scaling>
        <c:delete val="0"/>
        <c:axPos val="l"/>
        <c:majorGridlines>
          <c:spPr>
            <a:ln w="0">
              <a:solidFill>
                <a:srgbClr val="b3b3b3"/>
              </a:solidFill>
            </a:ln>
          </c:spPr>
        </c:majorGridlines>
        <c:title>
          <c:tx>
            <c:rich>
              <a:bodyPr rot="-5400000"/>
              <a:lstStyle/>
              <a:p>
                <a:pPr>
                  <a:defRPr b="0" sz="1300" strike="noStrike" u="none">
                    <a:solidFill>
                      <a:srgbClr val="000000"/>
                    </a:solidFill>
                    <a:uFillTx/>
                    <a:latin typeface="Arial"/>
                  </a:defRPr>
                </a:pPr>
                <a:r>
                  <a:rPr b="0" sz="900" strike="noStrike" u="none">
                    <a:solidFill>
                      <a:srgbClr val="000000"/>
                    </a:solidFill>
                    <a:uFillTx/>
                    <a:latin typeface="Arial"/>
                    <a:ea typeface="DejaVu Sans"/>
                  </a:rPr>
                  <a:t>Profit cumulé</a:t>
                </a:r>
              </a:p>
            </c:rich>
          </c:tx>
          <c:overlay val="0"/>
          <c:spPr>
            <a:noFill/>
            <a:ln w="0">
              <a:noFill/>
            </a:ln>
          </c:spPr>
        </c:title>
        <c:numFmt formatCode="#,##0.00\ [$€-40C];[RED]\-#,##0.00\ [$€-40C]" sourceLinked="0"/>
        <c:majorTickMark val="out"/>
        <c:minorTickMark val="none"/>
        <c:tickLblPos val="nextTo"/>
        <c:spPr>
          <a:ln w="0">
            <a:solidFill>
              <a:srgbClr val="b3b3b3"/>
            </a:solidFill>
          </a:ln>
        </c:spPr>
        <c:txPr>
          <a:bodyPr/>
          <a:lstStyle/>
          <a:p>
            <a:pPr>
              <a:defRPr b="0" sz="1000" strike="noStrike" u="none">
                <a:solidFill>
                  <a:srgbClr val="000000"/>
                </a:solidFill>
                <a:uFillTx/>
                <a:latin typeface="Arial"/>
                <a:ea typeface="DejaVu Sans"/>
              </a:defRPr>
            </a:pPr>
          </a:p>
        </c:txPr>
        <c:crossAx val="63895323"/>
        <c:crosses val="autoZero"/>
        <c:crossBetween val="midCat"/>
      </c:valAx>
      <c:spPr>
        <a:noFill/>
        <a:ln w="0">
          <a:solidFill>
            <a:srgbClr val="b3b3b3"/>
          </a:solidFill>
        </a:ln>
      </c:spPr>
    </c:plotArea>
    <c:legend>
      <c:legendPos val="r"/>
      <c:overlay val="0"/>
      <c:spPr>
        <a:noFill/>
        <a:ln w="0">
          <a:noFill/>
        </a:ln>
      </c:spPr>
      <c:txPr>
        <a:bodyPr/>
        <a:lstStyle/>
        <a:p>
          <a:pPr>
            <a:defRPr b="0" sz="1000" strike="noStrike" u="none">
              <a:solidFill>
                <a:srgbClr val="000000"/>
              </a:solidFill>
              <a:uFillTx/>
              <a:latin typeface="Arial"/>
              <a:ea typeface="DejaVu Sans"/>
            </a:defRPr>
          </a:pPr>
        </a:p>
      </c:txPr>
    </c:legend>
    <c:plotVisOnly val="1"/>
    <c:dispBlanksAs val="gap"/>
  </c:chart>
  <c:spPr>
    <a:solidFill>
      <a:srgbClr val="ffffff"/>
    </a:solidFill>
    <a:ln w="0">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Grey Elega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trike="noStrike" u="none">
              <a:solidFill>
                <a:srgbClr val="000000"/>
              </a:solidFill>
              <a:uFillTx/>
              <a:latin typeface="Arial"/>
            </a:endParaRPr>
          </a:p>
        </p:txBody>
      </p:sp>
      <p:sp>
        <p:nvSpPr>
          <p:cNvPr id="2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trike="noStrike" u="none">
              <a:solidFill>
                <a:srgbClr val="000000"/>
              </a:solidFill>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6">
    <p:spTree>
      <p:nvGrpSpPr>
        <p:cNvPr id="1" name=""/>
        <p:cNvGrpSpPr/>
        <p:nvPr/>
      </p:nvGrpSpPr>
      <p:grpSpPr>
        <a:xfrm>
          <a:off x="0" y="0"/>
          <a:ext cx="0" cy="0"/>
          <a:chOff x="0" y="0"/>
          <a:chExt cx="0" cy="0"/>
        </a:xfrm>
      </p:grpSpPr>
      <p:sp>
        <p:nvSpPr>
          <p:cNvPr id="17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trike="noStrike" u="none">
              <a:solidFill>
                <a:srgbClr val="000000"/>
              </a:solidFill>
              <a:uFillTx/>
              <a:latin typeface="Arial"/>
            </a:endParaRPr>
          </a:p>
        </p:txBody>
      </p:sp>
      <p:sp>
        <p:nvSpPr>
          <p:cNvPr id="17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trike="noStrike" u="none">
              <a:solidFill>
                <a:srgbClr val="000000"/>
              </a:solidFill>
              <a:uFillTx/>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7">
    <p:spTree>
      <p:nvGrpSpPr>
        <p:cNvPr id="1" name=""/>
        <p:cNvGrpSpPr/>
        <p:nvPr/>
      </p:nvGrpSpPr>
      <p:grpSpPr>
        <a:xfrm>
          <a:off x="0" y="0"/>
          <a:ext cx="0" cy="0"/>
          <a:chOff x="0" y="0"/>
          <a:chExt cx="0" cy="0"/>
        </a:xfrm>
      </p:grpSpPr>
      <p:sp>
        <p:nvSpPr>
          <p:cNvPr id="1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trike="noStrike" u="none">
              <a:solidFill>
                <a:srgbClr val="000000"/>
              </a:solidFill>
              <a:uFillTx/>
              <a:latin typeface="Arial"/>
            </a:endParaRPr>
          </a:p>
        </p:txBody>
      </p:sp>
      <p:sp>
        <p:nvSpPr>
          <p:cNvPr id="195"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trike="noStrike" u="none">
              <a:solidFill>
                <a:srgbClr val="000000"/>
              </a:solidFill>
              <a:uFillTx/>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8">
    <p:spTree>
      <p:nvGrpSpPr>
        <p:cNvPr id="1" name=""/>
        <p:cNvGrpSpPr/>
        <p:nvPr/>
      </p:nvGrpSpPr>
      <p:grpSpPr>
        <a:xfrm>
          <a:off x="0" y="0"/>
          <a:ext cx="0" cy="0"/>
          <a:chOff x="0" y="0"/>
          <a:chExt cx="0" cy="0"/>
        </a:xfrm>
      </p:grpSpPr>
      <p:sp>
        <p:nvSpPr>
          <p:cNvPr id="2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trike="noStrike" u="none">
              <a:solidFill>
                <a:srgbClr val="000000"/>
              </a:solidFill>
              <a:uFillTx/>
              <a:latin typeface="Arial"/>
            </a:endParaRPr>
          </a:p>
        </p:txBody>
      </p:sp>
      <p:sp>
        <p:nvSpPr>
          <p:cNvPr id="21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trike="noStrike" u="none">
              <a:solidFill>
                <a:srgbClr val="000000"/>
              </a:solidFill>
              <a:uFillTx/>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9">
    <p:spTree>
      <p:nvGrpSpPr>
        <p:cNvPr id="1" name=""/>
        <p:cNvGrpSpPr/>
        <p:nvPr/>
      </p:nvGrpSpPr>
      <p:grpSpPr>
        <a:xfrm>
          <a:off x="0" y="0"/>
          <a:ext cx="0" cy="0"/>
          <a:chOff x="0" y="0"/>
          <a:chExt cx="0" cy="0"/>
        </a:xfrm>
      </p:grpSpPr>
      <p:sp>
        <p:nvSpPr>
          <p:cNvPr id="2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trike="noStrike" u="none">
              <a:solidFill>
                <a:srgbClr val="000000"/>
              </a:solidFill>
              <a:uFillTx/>
              <a:latin typeface="Arial"/>
            </a:endParaRPr>
          </a:p>
        </p:txBody>
      </p:sp>
      <p:sp>
        <p:nvSpPr>
          <p:cNvPr id="22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trike="noStrike" u="none">
              <a:solidFill>
                <a:srgbClr val="000000"/>
              </a:solidFill>
              <a:uFillTx/>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0">
    <p:spTree>
      <p:nvGrpSpPr>
        <p:cNvPr id="1" name=""/>
        <p:cNvGrpSpPr/>
        <p:nvPr/>
      </p:nvGrpSpPr>
      <p:grpSpPr>
        <a:xfrm>
          <a:off x="0" y="0"/>
          <a:ext cx="0" cy="0"/>
          <a:chOff x="0" y="0"/>
          <a:chExt cx="0" cy="0"/>
        </a:xfrm>
      </p:grpSpPr>
      <p:sp>
        <p:nvSpPr>
          <p:cNvPr id="24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trike="noStrike" u="none">
              <a:solidFill>
                <a:srgbClr val="000000"/>
              </a:solidFill>
              <a:uFillTx/>
              <a:latin typeface="Arial"/>
            </a:endParaRPr>
          </a:p>
        </p:txBody>
      </p:sp>
      <p:sp>
        <p:nvSpPr>
          <p:cNvPr id="24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trike="noStrike" u="none">
              <a:solidFill>
                <a:srgbClr val="000000"/>
              </a:solidFill>
              <a:uFillTx/>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1">
    <p:spTree>
      <p:nvGrpSpPr>
        <p:cNvPr id="1" name=""/>
        <p:cNvGrpSpPr/>
        <p:nvPr/>
      </p:nvGrpSpPr>
      <p:grpSpPr>
        <a:xfrm>
          <a:off x="0" y="0"/>
          <a:ext cx="0" cy="0"/>
          <a:chOff x="0" y="0"/>
          <a:chExt cx="0" cy="0"/>
        </a:xfrm>
      </p:grpSpPr>
      <p:sp>
        <p:nvSpPr>
          <p:cNvPr id="2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trike="noStrike" u="none">
              <a:solidFill>
                <a:srgbClr val="000000"/>
              </a:solidFill>
              <a:uFillTx/>
              <a:latin typeface="Arial"/>
            </a:endParaRPr>
          </a:p>
        </p:txBody>
      </p:sp>
      <p:sp>
        <p:nvSpPr>
          <p:cNvPr id="264"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trike="noStrike" u="none">
              <a:solidFill>
                <a:srgbClr val="000000"/>
              </a:solidFill>
              <a:uFillTx/>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1">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1">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2">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2">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able of Content">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Jigsaw">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3">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Content 1">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trike="noStrike" u="none">
              <a:solidFill>
                <a:srgbClr val="000000"/>
              </a:solidFill>
              <a:uFillTx/>
              <a:latin typeface="Arial"/>
            </a:endParaRPr>
          </a:p>
        </p:txBody>
      </p:sp>
      <p:sp>
        <p:nvSpPr>
          <p:cNvPr id="5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trike="noStrike" u="none">
              <a:solidFill>
                <a:srgbClr val="000000"/>
              </a:solidFill>
              <a:uFillTx/>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trike="noStrike" u="none">
              <a:solidFill>
                <a:srgbClr val="000000"/>
              </a:solidFill>
              <a:uFillTx/>
              <a:latin typeface="Arial"/>
            </a:endParaRPr>
          </a:p>
        </p:txBody>
      </p:sp>
      <p:sp>
        <p:nvSpPr>
          <p:cNvPr id="7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trike="noStrike" u="none">
              <a:solidFill>
                <a:srgbClr val="000000"/>
              </a:solidFill>
              <a:uFillTx/>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trike="noStrike" u="none">
              <a:solidFill>
                <a:srgbClr val="000000"/>
              </a:solidFill>
              <a:uFillTx/>
              <a:latin typeface="Arial"/>
            </a:endParaRPr>
          </a:p>
        </p:txBody>
      </p:sp>
      <p:sp>
        <p:nvSpPr>
          <p:cNvPr id="9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trike="noStrike" u="none">
              <a:solidFill>
                <a:srgbClr val="000000"/>
              </a:solidFill>
              <a:uFillTx/>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2">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trike="noStrike" u="none">
              <a:solidFill>
                <a:srgbClr val="000000"/>
              </a:solidFill>
              <a:uFillTx/>
              <a:latin typeface="Arial"/>
            </a:endParaRPr>
          </a:p>
        </p:txBody>
      </p:sp>
      <p:sp>
        <p:nvSpPr>
          <p:cNvPr id="11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trike="noStrike" u="none">
              <a:solidFill>
                <a:srgbClr val="000000"/>
              </a:solidFill>
              <a:uFillTx/>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3">
    <p:spTree>
      <p:nvGrpSpPr>
        <p:cNvPr id="1" name=""/>
        <p:cNvGrpSpPr/>
        <p:nvPr/>
      </p:nvGrpSpPr>
      <p:grpSpPr>
        <a:xfrm>
          <a:off x="0" y="0"/>
          <a:ext cx="0" cy="0"/>
          <a:chOff x="0" y="0"/>
          <a:chExt cx="0" cy="0"/>
        </a:xfrm>
      </p:grpSpPr>
      <p:sp>
        <p:nvSpPr>
          <p:cNvPr id="1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trike="noStrike" u="none">
              <a:solidFill>
                <a:srgbClr val="000000"/>
              </a:solidFill>
              <a:uFillTx/>
              <a:latin typeface="Arial"/>
            </a:endParaRPr>
          </a:p>
        </p:txBody>
      </p:sp>
      <p:sp>
        <p:nvSpPr>
          <p:cNvPr id="12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trike="noStrike" u="none">
              <a:solidFill>
                <a:srgbClr val="000000"/>
              </a:solidFill>
              <a:uFillTx/>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4">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trike="noStrike" u="none">
              <a:solidFill>
                <a:srgbClr val="000000"/>
              </a:solidFill>
              <a:uFillTx/>
              <a:latin typeface="Arial"/>
            </a:endParaRPr>
          </a:p>
        </p:txBody>
      </p:sp>
      <p:sp>
        <p:nvSpPr>
          <p:cNvPr id="144"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trike="noStrike" u="none">
              <a:solidFill>
                <a:srgbClr val="000000"/>
              </a:solidFill>
              <a:uFillTx/>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5">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trike="noStrike" u="none">
              <a:solidFill>
                <a:srgbClr val="000000"/>
              </a:solidFill>
              <a:uFillTx/>
              <a:latin typeface="Arial"/>
            </a:endParaRPr>
          </a:p>
        </p:txBody>
      </p:sp>
      <p:sp>
        <p:nvSpPr>
          <p:cNvPr id="161"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trike="noStrike" u="none">
              <a:solidFill>
                <a:srgbClr val="000000"/>
              </a:solidFill>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15.xml"/><Relationship Id="rId9" Type="http://schemas.openxmlformats.org/officeDocument/2006/relationships/slideLayout" Target="../slideLayouts/slideLayout16.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7.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8.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9.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3.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2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Relationship Id="rId17"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Relationship Id="rId26" Type="http://schemas.openxmlformats.org/officeDocument/2006/relationships/slideLayout" Target="../slideLayouts/slideLayout21.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4114800"/>
            <a:ext cx="10061640" cy="1536840"/>
          </a:xfrm>
          <a:prstGeom prst="rect">
            <a:avLst/>
          </a:prstGeom>
          <a:solidFill>
            <a:srgbClr val="fffff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grpSp>
        <p:nvGrpSpPr>
          <p:cNvPr id="1" name=""/>
          <p:cNvGrpSpPr/>
          <p:nvPr/>
        </p:nvGrpSpPr>
        <p:grpSpPr>
          <a:xfrm>
            <a:off x="0" y="0"/>
            <a:ext cx="10062360" cy="4096440"/>
            <a:chOff x="0" y="0"/>
            <a:chExt cx="10062360" cy="4096440"/>
          </a:xfrm>
        </p:grpSpPr>
        <p:sp>
          <p:nvSpPr>
            <p:cNvPr id="2" name=""/>
            <p:cNvSpPr/>
            <p:nvPr/>
          </p:nvSpPr>
          <p:spPr>
            <a:xfrm>
              <a:off x="0" y="0"/>
              <a:ext cx="10062360" cy="409644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3" name=""/>
            <p:cNvSpPr/>
            <p:nvPr/>
          </p:nvSpPr>
          <p:spPr>
            <a:xfrm>
              <a:off x="0" y="1280160"/>
              <a:ext cx="1536120" cy="621720"/>
            </a:xfrm>
            <a:prstGeom prst="rect">
              <a:avLst/>
            </a:prstGeom>
            <a:solidFill>
              <a:srgbClr val="343a40">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ffffff"/>
                </a:solidFill>
                <a:uFillTx/>
                <a:latin typeface="Noto Sans"/>
                <a:ea typeface="DejaVu Sans"/>
              </a:endParaRPr>
            </a:p>
          </p:txBody>
        </p:sp>
        <p:sp>
          <p:nvSpPr>
            <p:cNvPr id="4" name=""/>
            <p:cNvSpPr/>
            <p:nvPr/>
          </p:nvSpPr>
          <p:spPr>
            <a:xfrm>
              <a:off x="914400" y="1920240"/>
              <a:ext cx="1261800" cy="181044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5" name=""/>
            <p:cNvSpPr/>
            <p:nvPr/>
          </p:nvSpPr>
          <p:spPr>
            <a:xfrm>
              <a:off x="2194560" y="548640"/>
              <a:ext cx="1261800" cy="181044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6" name=""/>
            <p:cNvSpPr/>
            <p:nvPr/>
          </p:nvSpPr>
          <p:spPr>
            <a:xfrm>
              <a:off x="3474720" y="1188720"/>
              <a:ext cx="347400" cy="34740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7" name=""/>
            <p:cNvSpPr/>
            <p:nvPr/>
          </p:nvSpPr>
          <p:spPr>
            <a:xfrm>
              <a:off x="4206240" y="0"/>
              <a:ext cx="1444680" cy="896040"/>
            </a:xfrm>
            <a:prstGeom prst="rect">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8" name=""/>
            <p:cNvSpPr/>
            <p:nvPr/>
          </p:nvSpPr>
          <p:spPr>
            <a:xfrm>
              <a:off x="4663440" y="914400"/>
              <a:ext cx="987480" cy="43884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9" name=""/>
            <p:cNvSpPr/>
            <p:nvPr/>
          </p:nvSpPr>
          <p:spPr>
            <a:xfrm>
              <a:off x="3474720" y="1737360"/>
              <a:ext cx="3090600" cy="98748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0" name=""/>
            <p:cNvSpPr/>
            <p:nvPr/>
          </p:nvSpPr>
          <p:spPr>
            <a:xfrm>
              <a:off x="4114800" y="2743200"/>
              <a:ext cx="1444680" cy="98748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1" name=""/>
            <p:cNvSpPr/>
            <p:nvPr/>
          </p:nvSpPr>
          <p:spPr>
            <a:xfrm>
              <a:off x="6583680" y="1463040"/>
              <a:ext cx="1536120" cy="438840"/>
            </a:xfrm>
            <a:prstGeom prst="rect">
              <a:avLst/>
            </a:prstGeom>
            <a:solidFill>
              <a:srgbClr val="b2b2b2">
                <a:alpha val="6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2" name=""/>
            <p:cNvSpPr/>
            <p:nvPr/>
          </p:nvSpPr>
          <p:spPr>
            <a:xfrm>
              <a:off x="7315200" y="1920240"/>
              <a:ext cx="1444680" cy="1627560"/>
            </a:xfrm>
            <a:prstGeom prst="rect">
              <a:avLst/>
            </a:prstGeom>
            <a:solidFill>
              <a:srgbClr val="b2b2b2">
                <a:alpha val="3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3" name=""/>
            <p:cNvSpPr/>
            <p:nvPr/>
          </p:nvSpPr>
          <p:spPr>
            <a:xfrm>
              <a:off x="2743200" y="2377440"/>
              <a:ext cx="530280" cy="80460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4" name=""/>
            <p:cNvSpPr/>
            <p:nvPr/>
          </p:nvSpPr>
          <p:spPr>
            <a:xfrm>
              <a:off x="8595360" y="0"/>
              <a:ext cx="1467000" cy="1444680"/>
            </a:xfrm>
            <a:prstGeom prst="rect">
              <a:avLst/>
            </a:prstGeom>
            <a:solidFill>
              <a:srgbClr val="ddddd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5" name=""/>
            <p:cNvSpPr/>
            <p:nvPr/>
          </p:nvSpPr>
          <p:spPr>
            <a:xfrm>
              <a:off x="6766560" y="0"/>
              <a:ext cx="255960" cy="987480"/>
            </a:xfrm>
            <a:prstGeom prst="rect">
              <a:avLst/>
            </a:prstGeom>
            <a:solidFill>
              <a:srgbClr val="2f4550">
                <a:alpha val="5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6" name=""/>
            <p:cNvSpPr/>
            <p:nvPr/>
          </p:nvSpPr>
          <p:spPr>
            <a:xfrm>
              <a:off x="1554480" y="0"/>
              <a:ext cx="164520" cy="896040"/>
            </a:xfrm>
            <a:prstGeom prst="rect">
              <a:avLst/>
            </a:prstGeom>
            <a:solidFill>
              <a:srgbClr val="808080"/>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7" name=""/>
            <p:cNvSpPr/>
            <p:nvPr/>
          </p:nvSpPr>
          <p:spPr>
            <a:xfrm>
              <a:off x="0" y="3017520"/>
              <a:ext cx="347400" cy="107892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8" name=""/>
            <p:cNvSpPr/>
            <p:nvPr/>
          </p:nvSpPr>
          <p:spPr>
            <a:xfrm>
              <a:off x="9601200" y="2560320"/>
              <a:ext cx="347400" cy="1536120"/>
            </a:xfrm>
            <a:prstGeom prst="rect">
              <a:avLst/>
            </a:prstGeom>
            <a:solidFill>
              <a:srgbClr val="b2b2b2"/>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9" name=""/>
            <p:cNvSpPr/>
            <p:nvPr/>
          </p:nvSpPr>
          <p:spPr>
            <a:xfrm>
              <a:off x="8778240" y="1828800"/>
              <a:ext cx="347400" cy="34740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grpSp>
      <p:sp>
        <p:nvSpPr>
          <p:cNvPr id="20"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fr-CH" sz="1800" strike="noStrike" u="none">
                <a:solidFill>
                  <a:srgbClr val="000000"/>
                </a:solidFill>
                <a:uFillTx/>
                <a:latin typeface="Arial"/>
              </a:rPr>
              <a:t>Click to edit the title text format</a:t>
            </a:r>
            <a:endParaRPr b="0" lang="fr-CH" sz="1800" strike="noStrike" u="none">
              <a:solidFill>
                <a:srgbClr val="000000"/>
              </a:solidFill>
              <a:uFillTx/>
              <a:latin typeface="Arial"/>
            </a:endParaRPr>
          </a:p>
        </p:txBody>
      </p:sp>
      <p:sp>
        <p:nvSpPr>
          <p:cNvPr id="2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H" sz="3200" strike="noStrike" u="none">
                <a:solidFill>
                  <a:srgbClr val="000000"/>
                </a:solidFill>
                <a:uFillTx/>
                <a:latin typeface="Arial"/>
              </a:rPr>
              <a:t>Click to edit the outline text format</a:t>
            </a:r>
            <a:endParaRPr b="0" lang="fr-CH"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CH" sz="2800" strike="noStrike" u="none">
                <a:solidFill>
                  <a:srgbClr val="000000"/>
                </a:solidFill>
                <a:uFillTx/>
                <a:latin typeface="Arial"/>
              </a:rPr>
              <a:t>Second Outline Level</a:t>
            </a:r>
            <a:endParaRPr b="0" lang="fr-CH"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CH" sz="2400" strike="noStrike" u="none">
                <a:solidFill>
                  <a:srgbClr val="000000"/>
                </a:solidFill>
                <a:uFillTx/>
                <a:latin typeface="Arial"/>
              </a:rPr>
              <a:t>Third Outline Level</a:t>
            </a:r>
            <a:endParaRPr b="0" lang="fr-CH"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CH" sz="2000" strike="noStrike" u="none">
                <a:solidFill>
                  <a:srgbClr val="000000"/>
                </a:solidFill>
                <a:uFillTx/>
                <a:latin typeface="Arial"/>
              </a:rPr>
              <a:t>Fourth Outline Level</a:t>
            </a:r>
            <a:endParaRPr b="0" lang="fr-CH"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CH" sz="2000" strike="noStrike" u="none">
                <a:solidFill>
                  <a:srgbClr val="000000"/>
                </a:solidFill>
                <a:uFillTx/>
                <a:latin typeface="Arial"/>
              </a:rPr>
              <a:t>Fifth Outline Level</a:t>
            </a:r>
            <a:endParaRPr b="0" lang="fr-CH"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CH" sz="2000" strike="noStrike" u="none">
                <a:solidFill>
                  <a:srgbClr val="000000"/>
                </a:solidFill>
                <a:uFillTx/>
                <a:latin typeface="Arial"/>
              </a:rPr>
              <a:t>Sixth Outline Level</a:t>
            </a:r>
            <a:endParaRPr b="0" lang="fr-CH"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CH" sz="2000" strike="noStrike" u="none">
                <a:solidFill>
                  <a:srgbClr val="000000"/>
                </a:solidFill>
                <a:uFillTx/>
                <a:latin typeface="Arial"/>
              </a:rPr>
              <a:t>Seventh Outline Level</a:t>
            </a:r>
            <a:endParaRPr b="0" lang="fr-CH"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2" name=""/>
          <p:cNvGrpSpPr/>
          <p:nvPr/>
        </p:nvGrpSpPr>
        <p:grpSpPr>
          <a:xfrm>
            <a:off x="7406640" y="3566160"/>
            <a:ext cx="2359080" cy="4279320"/>
            <a:chOff x="7406640" y="3566160"/>
            <a:chExt cx="2359080" cy="4279320"/>
          </a:xfrm>
        </p:grpSpPr>
        <p:sp>
          <p:nvSpPr>
            <p:cNvPr id="163" name=""/>
            <p:cNvSpPr/>
            <p:nvPr/>
          </p:nvSpPr>
          <p:spPr>
            <a:xfrm>
              <a:off x="8138160" y="4754880"/>
              <a:ext cx="438840" cy="2541960"/>
            </a:xfrm>
            <a:prstGeom prst="rect">
              <a:avLst/>
            </a:prstGeom>
            <a:blipFill rotWithShape="0">
              <a:blip r:embed="rId2"/>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64" name=""/>
            <p:cNvSpPr/>
            <p:nvPr/>
          </p:nvSpPr>
          <p:spPr>
            <a:xfrm>
              <a:off x="8961120" y="3566160"/>
              <a:ext cx="438840" cy="2541960"/>
            </a:xfrm>
            <a:prstGeom prst="rect">
              <a:avLst/>
            </a:prstGeom>
            <a:blipFill rotWithShape="0">
              <a:blip r:embed="rId3"/>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65" name=""/>
            <p:cNvSpPr/>
            <p:nvPr/>
          </p:nvSpPr>
          <p:spPr>
            <a:xfrm>
              <a:off x="8503920" y="5120640"/>
              <a:ext cx="126180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66" name=""/>
            <p:cNvSpPr/>
            <p:nvPr/>
          </p:nvSpPr>
          <p:spPr>
            <a:xfrm>
              <a:off x="8321040" y="530352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67" name=""/>
            <p:cNvSpPr/>
            <p:nvPr/>
          </p:nvSpPr>
          <p:spPr>
            <a:xfrm>
              <a:off x="8869680" y="548640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68" name=""/>
            <p:cNvSpPr/>
            <p:nvPr/>
          </p:nvSpPr>
          <p:spPr>
            <a:xfrm>
              <a:off x="7406640" y="5303520"/>
              <a:ext cx="438840" cy="2541960"/>
            </a:xfrm>
            <a:prstGeom prst="rect">
              <a:avLst/>
            </a:prstGeom>
            <a:blipFill rotWithShape="0">
              <a:blip r:embed="rId4"/>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grpSp>
      <p:sp>
        <p:nvSpPr>
          <p:cNvPr id="169" name=""/>
          <p:cNvSpPr/>
          <p:nvPr/>
        </p:nvSpPr>
        <p:spPr>
          <a:xfrm flipH="1" flipV="1">
            <a:off x="1425600" y="-1573200"/>
            <a:ext cx="438840" cy="2541960"/>
          </a:xfrm>
          <a:prstGeom prst="rect">
            <a:avLst/>
          </a:prstGeom>
          <a:blipFill rotWithShape="0">
            <a:blip r:embed="rId5"/>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70" name=""/>
          <p:cNvSpPr/>
          <p:nvPr/>
        </p:nvSpPr>
        <p:spPr>
          <a:xfrm flipH="1" flipV="1">
            <a:off x="602640" y="-365760"/>
            <a:ext cx="438840" cy="2541960"/>
          </a:xfrm>
          <a:prstGeom prst="rect">
            <a:avLst/>
          </a:prstGeom>
          <a:blipFill rotWithShape="0">
            <a:blip r:embed="rId6"/>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71" name=""/>
          <p:cNvSpPr/>
          <p:nvPr/>
        </p:nvSpPr>
        <p:spPr>
          <a:xfrm flipH="1" flipV="1">
            <a:off x="255600" y="529920"/>
            <a:ext cx="126180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72" name=""/>
          <p:cNvSpPr/>
          <p:nvPr/>
        </p:nvSpPr>
        <p:spPr>
          <a:xfrm flipH="1" flipV="1">
            <a:off x="804240" y="34704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73" name=""/>
          <p:cNvSpPr/>
          <p:nvPr/>
        </p:nvSpPr>
        <p:spPr>
          <a:xfrm flipH="1" flipV="1">
            <a:off x="255600" y="16416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74" name=""/>
          <p:cNvSpPr/>
          <p:nvPr/>
        </p:nvSpPr>
        <p:spPr>
          <a:xfrm flipH="1" flipV="1">
            <a:off x="2175840" y="-2121840"/>
            <a:ext cx="438840" cy="2541960"/>
          </a:xfrm>
          <a:prstGeom prst="rect">
            <a:avLst/>
          </a:prstGeom>
          <a:blipFill rotWithShape="0">
            <a:blip r:embed="rId7"/>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75" name=""/>
          <p:cNvSpPr/>
          <p:nvPr/>
        </p:nvSpPr>
        <p:spPr>
          <a:xfrm>
            <a:off x="3474720" y="2560320"/>
            <a:ext cx="2724840" cy="2724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76"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fr-CH" sz="1800" strike="noStrike" u="none">
                <a:solidFill>
                  <a:srgbClr val="000000"/>
                </a:solidFill>
                <a:uFillTx/>
                <a:latin typeface="Arial"/>
              </a:rPr>
              <a:t>Click to edit the title text format</a:t>
            </a:r>
            <a:endParaRPr b="0" lang="fr-CH"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7" r:id="rId8"/>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9" name=""/>
          <p:cNvGrpSpPr/>
          <p:nvPr/>
        </p:nvGrpSpPr>
        <p:grpSpPr>
          <a:xfrm>
            <a:off x="7406640" y="3566160"/>
            <a:ext cx="2359080" cy="4279320"/>
            <a:chOff x="7406640" y="3566160"/>
            <a:chExt cx="2359080" cy="4279320"/>
          </a:xfrm>
        </p:grpSpPr>
        <p:sp>
          <p:nvSpPr>
            <p:cNvPr id="180" name=""/>
            <p:cNvSpPr/>
            <p:nvPr/>
          </p:nvSpPr>
          <p:spPr>
            <a:xfrm>
              <a:off x="8138160" y="4754880"/>
              <a:ext cx="438840" cy="2541960"/>
            </a:xfrm>
            <a:prstGeom prst="rect">
              <a:avLst/>
            </a:prstGeom>
            <a:blipFill rotWithShape="0">
              <a:blip r:embed="rId2"/>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81" name=""/>
            <p:cNvSpPr/>
            <p:nvPr/>
          </p:nvSpPr>
          <p:spPr>
            <a:xfrm>
              <a:off x="8961120" y="3566160"/>
              <a:ext cx="438840" cy="2541960"/>
            </a:xfrm>
            <a:prstGeom prst="rect">
              <a:avLst/>
            </a:prstGeom>
            <a:blipFill rotWithShape="0">
              <a:blip r:embed="rId3"/>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82" name=""/>
            <p:cNvSpPr/>
            <p:nvPr/>
          </p:nvSpPr>
          <p:spPr>
            <a:xfrm>
              <a:off x="8503920" y="5120640"/>
              <a:ext cx="126180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83" name=""/>
            <p:cNvSpPr/>
            <p:nvPr/>
          </p:nvSpPr>
          <p:spPr>
            <a:xfrm>
              <a:off x="8321040" y="530352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84" name=""/>
            <p:cNvSpPr/>
            <p:nvPr/>
          </p:nvSpPr>
          <p:spPr>
            <a:xfrm>
              <a:off x="8869680" y="548640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85" name=""/>
            <p:cNvSpPr/>
            <p:nvPr/>
          </p:nvSpPr>
          <p:spPr>
            <a:xfrm>
              <a:off x="7406640" y="5303520"/>
              <a:ext cx="438840" cy="2541960"/>
            </a:xfrm>
            <a:prstGeom prst="rect">
              <a:avLst/>
            </a:prstGeom>
            <a:blipFill rotWithShape="0">
              <a:blip r:embed="rId4"/>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grpSp>
      <p:sp>
        <p:nvSpPr>
          <p:cNvPr id="186" name=""/>
          <p:cNvSpPr/>
          <p:nvPr/>
        </p:nvSpPr>
        <p:spPr>
          <a:xfrm flipH="1" flipV="1">
            <a:off x="1425600" y="-1573200"/>
            <a:ext cx="438840" cy="2541960"/>
          </a:xfrm>
          <a:prstGeom prst="rect">
            <a:avLst/>
          </a:prstGeom>
          <a:blipFill rotWithShape="0">
            <a:blip r:embed="rId5"/>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87" name=""/>
          <p:cNvSpPr/>
          <p:nvPr/>
        </p:nvSpPr>
        <p:spPr>
          <a:xfrm flipH="1" flipV="1">
            <a:off x="602640" y="-365760"/>
            <a:ext cx="438840" cy="2541960"/>
          </a:xfrm>
          <a:prstGeom prst="rect">
            <a:avLst/>
          </a:prstGeom>
          <a:blipFill rotWithShape="0">
            <a:blip r:embed="rId6"/>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88" name=""/>
          <p:cNvSpPr/>
          <p:nvPr/>
        </p:nvSpPr>
        <p:spPr>
          <a:xfrm flipH="1" flipV="1">
            <a:off x="255600" y="529920"/>
            <a:ext cx="126180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89" name=""/>
          <p:cNvSpPr/>
          <p:nvPr/>
        </p:nvSpPr>
        <p:spPr>
          <a:xfrm flipH="1" flipV="1">
            <a:off x="804240" y="34704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90" name=""/>
          <p:cNvSpPr/>
          <p:nvPr/>
        </p:nvSpPr>
        <p:spPr>
          <a:xfrm flipH="1" flipV="1">
            <a:off x="255600" y="16416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91" name=""/>
          <p:cNvSpPr/>
          <p:nvPr/>
        </p:nvSpPr>
        <p:spPr>
          <a:xfrm flipH="1" flipV="1">
            <a:off x="2175840" y="-2121840"/>
            <a:ext cx="438840" cy="2541960"/>
          </a:xfrm>
          <a:prstGeom prst="rect">
            <a:avLst/>
          </a:prstGeom>
          <a:blipFill rotWithShape="0">
            <a:blip r:embed="rId7"/>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92" name=""/>
          <p:cNvSpPr/>
          <p:nvPr/>
        </p:nvSpPr>
        <p:spPr>
          <a:xfrm>
            <a:off x="3474720" y="2560320"/>
            <a:ext cx="2724840" cy="2724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93"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fr-CH" sz="1800" strike="noStrike" u="none">
                <a:solidFill>
                  <a:srgbClr val="000000"/>
                </a:solidFill>
                <a:uFillTx/>
                <a:latin typeface="Arial"/>
              </a:rPr>
              <a:t>Click to edit the title text format</a:t>
            </a:r>
            <a:endParaRPr b="0" lang="fr-CH"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9" r:id="rId8"/>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96" name=""/>
          <p:cNvGrpSpPr/>
          <p:nvPr/>
        </p:nvGrpSpPr>
        <p:grpSpPr>
          <a:xfrm>
            <a:off x="7406640" y="3566160"/>
            <a:ext cx="2359080" cy="4279320"/>
            <a:chOff x="7406640" y="3566160"/>
            <a:chExt cx="2359080" cy="4279320"/>
          </a:xfrm>
        </p:grpSpPr>
        <p:sp>
          <p:nvSpPr>
            <p:cNvPr id="197" name=""/>
            <p:cNvSpPr/>
            <p:nvPr/>
          </p:nvSpPr>
          <p:spPr>
            <a:xfrm>
              <a:off x="8138160" y="4754880"/>
              <a:ext cx="438840" cy="2541960"/>
            </a:xfrm>
            <a:prstGeom prst="rect">
              <a:avLst/>
            </a:prstGeom>
            <a:blipFill rotWithShape="0">
              <a:blip r:embed="rId2"/>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98" name=""/>
            <p:cNvSpPr/>
            <p:nvPr/>
          </p:nvSpPr>
          <p:spPr>
            <a:xfrm>
              <a:off x="8961120" y="3566160"/>
              <a:ext cx="438840" cy="2541960"/>
            </a:xfrm>
            <a:prstGeom prst="rect">
              <a:avLst/>
            </a:prstGeom>
            <a:blipFill rotWithShape="0">
              <a:blip r:embed="rId3"/>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99" name=""/>
            <p:cNvSpPr/>
            <p:nvPr/>
          </p:nvSpPr>
          <p:spPr>
            <a:xfrm>
              <a:off x="8503920" y="5120640"/>
              <a:ext cx="126180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200" name=""/>
            <p:cNvSpPr/>
            <p:nvPr/>
          </p:nvSpPr>
          <p:spPr>
            <a:xfrm>
              <a:off x="8321040" y="530352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201" name=""/>
            <p:cNvSpPr/>
            <p:nvPr/>
          </p:nvSpPr>
          <p:spPr>
            <a:xfrm>
              <a:off x="8869680" y="548640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202" name=""/>
            <p:cNvSpPr/>
            <p:nvPr/>
          </p:nvSpPr>
          <p:spPr>
            <a:xfrm>
              <a:off x="7406640" y="5303520"/>
              <a:ext cx="438840" cy="2541960"/>
            </a:xfrm>
            <a:prstGeom prst="rect">
              <a:avLst/>
            </a:prstGeom>
            <a:blipFill rotWithShape="0">
              <a:blip r:embed="rId4"/>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grpSp>
      <p:sp>
        <p:nvSpPr>
          <p:cNvPr id="203" name=""/>
          <p:cNvSpPr/>
          <p:nvPr/>
        </p:nvSpPr>
        <p:spPr>
          <a:xfrm flipH="1" flipV="1">
            <a:off x="1425600" y="-1573200"/>
            <a:ext cx="438840" cy="2541960"/>
          </a:xfrm>
          <a:prstGeom prst="rect">
            <a:avLst/>
          </a:prstGeom>
          <a:blipFill rotWithShape="0">
            <a:blip r:embed="rId5"/>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204" name=""/>
          <p:cNvSpPr/>
          <p:nvPr/>
        </p:nvSpPr>
        <p:spPr>
          <a:xfrm flipH="1" flipV="1">
            <a:off x="602640" y="-365760"/>
            <a:ext cx="438840" cy="2541960"/>
          </a:xfrm>
          <a:prstGeom prst="rect">
            <a:avLst/>
          </a:prstGeom>
          <a:blipFill rotWithShape="0">
            <a:blip r:embed="rId6"/>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205" name=""/>
          <p:cNvSpPr/>
          <p:nvPr/>
        </p:nvSpPr>
        <p:spPr>
          <a:xfrm flipH="1" flipV="1">
            <a:off x="255600" y="529920"/>
            <a:ext cx="126180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206" name=""/>
          <p:cNvSpPr/>
          <p:nvPr/>
        </p:nvSpPr>
        <p:spPr>
          <a:xfrm flipH="1" flipV="1">
            <a:off x="804240" y="34704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207" name=""/>
          <p:cNvSpPr/>
          <p:nvPr/>
        </p:nvSpPr>
        <p:spPr>
          <a:xfrm flipH="1" flipV="1">
            <a:off x="255600" y="16416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208" name=""/>
          <p:cNvSpPr/>
          <p:nvPr/>
        </p:nvSpPr>
        <p:spPr>
          <a:xfrm flipH="1" flipV="1">
            <a:off x="2175840" y="-2121840"/>
            <a:ext cx="438840" cy="2541960"/>
          </a:xfrm>
          <a:prstGeom prst="rect">
            <a:avLst/>
          </a:prstGeom>
          <a:blipFill rotWithShape="0">
            <a:blip r:embed="rId7"/>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209" name=""/>
          <p:cNvSpPr/>
          <p:nvPr/>
        </p:nvSpPr>
        <p:spPr>
          <a:xfrm>
            <a:off x="3474720" y="2560320"/>
            <a:ext cx="2724840" cy="2724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210"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fr-CH" sz="1800" strike="noStrike" u="none">
                <a:solidFill>
                  <a:srgbClr val="000000"/>
                </a:solidFill>
                <a:uFillTx/>
                <a:latin typeface="Arial"/>
              </a:rPr>
              <a:t>Click to edit the title text format</a:t>
            </a:r>
            <a:endParaRPr b="0" lang="fr-CH"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71" r:id="rId8"/>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13" name=""/>
          <p:cNvGrpSpPr/>
          <p:nvPr/>
        </p:nvGrpSpPr>
        <p:grpSpPr>
          <a:xfrm>
            <a:off x="7406640" y="3566160"/>
            <a:ext cx="2359080" cy="4279320"/>
            <a:chOff x="7406640" y="3566160"/>
            <a:chExt cx="2359080" cy="4279320"/>
          </a:xfrm>
        </p:grpSpPr>
        <p:sp>
          <p:nvSpPr>
            <p:cNvPr id="214" name=""/>
            <p:cNvSpPr/>
            <p:nvPr/>
          </p:nvSpPr>
          <p:spPr>
            <a:xfrm>
              <a:off x="8138160" y="4754880"/>
              <a:ext cx="438840" cy="2541960"/>
            </a:xfrm>
            <a:prstGeom prst="rect">
              <a:avLst/>
            </a:prstGeom>
            <a:blipFill rotWithShape="0">
              <a:blip r:embed="rId2"/>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215" name=""/>
            <p:cNvSpPr/>
            <p:nvPr/>
          </p:nvSpPr>
          <p:spPr>
            <a:xfrm>
              <a:off x="8961120" y="3566160"/>
              <a:ext cx="438840" cy="2541960"/>
            </a:xfrm>
            <a:prstGeom prst="rect">
              <a:avLst/>
            </a:prstGeom>
            <a:blipFill rotWithShape="0">
              <a:blip r:embed="rId3"/>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216" name=""/>
            <p:cNvSpPr/>
            <p:nvPr/>
          </p:nvSpPr>
          <p:spPr>
            <a:xfrm>
              <a:off x="8503920" y="5120640"/>
              <a:ext cx="126180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217" name=""/>
            <p:cNvSpPr/>
            <p:nvPr/>
          </p:nvSpPr>
          <p:spPr>
            <a:xfrm>
              <a:off x="8321040" y="530352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218" name=""/>
            <p:cNvSpPr/>
            <p:nvPr/>
          </p:nvSpPr>
          <p:spPr>
            <a:xfrm>
              <a:off x="8869680" y="548640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219" name=""/>
            <p:cNvSpPr/>
            <p:nvPr/>
          </p:nvSpPr>
          <p:spPr>
            <a:xfrm>
              <a:off x="7406640" y="5303520"/>
              <a:ext cx="438840" cy="2541960"/>
            </a:xfrm>
            <a:prstGeom prst="rect">
              <a:avLst/>
            </a:prstGeom>
            <a:blipFill rotWithShape="0">
              <a:blip r:embed="rId4"/>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grpSp>
      <p:sp>
        <p:nvSpPr>
          <p:cNvPr id="220" name=""/>
          <p:cNvSpPr/>
          <p:nvPr/>
        </p:nvSpPr>
        <p:spPr>
          <a:xfrm flipH="1" flipV="1">
            <a:off x="1425600" y="-1573200"/>
            <a:ext cx="438840" cy="2541960"/>
          </a:xfrm>
          <a:prstGeom prst="rect">
            <a:avLst/>
          </a:prstGeom>
          <a:blipFill rotWithShape="0">
            <a:blip r:embed="rId5"/>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221" name=""/>
          <p:cNvSpPr/>
          <p:nvPr/>
        </p:nvSpPr>
        <p:spPr>
          <a:xfrm flipH="1" flipV="1">
            <a:off x="602640" y="-365760"/>
            <a:ext cx="438840" cy="2541960"/>
          </a:xfrm>
          <a:prstGeom prst="rect">
            <a:avLst/>
          </a:prstGeom>
          <a:blipFill rotWithShape="0">
            <a:blip r:embed="rId6"/>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222" name=""/>
          <p:cNvSpPr/>
          <p:nvPr/>
        </p:nvSpPr>
        <p:spPr>
          <a:xfrm flipH="1" flipV="1">
            <a:off x="255600" y="529920"/>
            <a:ext cx="126180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223" name=""/>
          <p:cNvSpPr/>
          <p:nvPr/>
        </p:nvSpPr>
        <p:spPr>
          <a:xfrm flipH="1" flipV="1">
            <a:off x="804240" y="34704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224" name=""/>
          <p:cNvSpPr/>
          <p:nvPr/>
        </p:nvSpPr>
        <p:spPr>
          <a:xfrm flipH="1" flipV="1">
            <a:off x="255600" y="16416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225" name=""/>
          <p:cNvSpPr/>
          <p:nvPr/>
        </p:nvSpPr>
        <p:spPr>
          <a:xfrm flipH="1" flipV="1">
            <a:off x="2175840" y="-2121840"/>
            <a:ext cx="438840" cy="2541960"/>
          </a:xfrm>
          <a:prstGeom prst="rect">
            <a:avLst/>
          </a:prstGeom>
          <a:blipFill rotWithShape="0">
            <a:blip r:embed="rId7"/>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226" name=""/>
          <p:cNvSpPr/>
          <p:nvPr/>
        </p:nvSpPr>
        <p:spPr>
          <a:xfrm>
            <a:off x="3474720" y="2560320"/>
            <a:ext cx="2724840" cy="2724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227"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fr-CH" sz="1800" strike="noStrike" u="none">
                <a:solidFill>
                  <a:srgbClr val="000000"/>
                </a:solidFill>
                <a:uFillTx/>
                <a:latin typeface="Arial"/>
              </a:rPr>
              <a:t>Click to edit the title text format</a:t>
            </a:r>
            <a:endParaRPr b="0" lang="fr-CH"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73" r:id="rId8"/>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30" name=""/>
          <p:cNvGrpSpPr/>
          <p:nvPr/>
        </p:nvGrpSpPr>
        <p:grpSpPr>
          <a:xfrm>
            <a:off x="7406640" y="3566160"/>
            <a:ext cx="2359080" cy="4279320"/>
            <a:chOff x="7406640" y="3566160"/>
            <a:chExt cx="2359080" cy="4279320"/>
          </a:xfrm>
        </p:grpSpPr>
        <p:sp>
          <p:nvSpPr>
            <p:cNvPr id="231" name=""/>
            <p:cNvSpPr/>
            <p:nvPr/>
          </p:nvSpPr>
          <p:spPr>
            <a:xfrm>
              <a:off x="8138160" y="4754880"/>
              <a:ext cx="438840" cy="2541960"/>
            </a:xfrm>
            <a:prstGeom prst="rect">
              <a:avLst/>
            </a:prstGeom>
            <a:blipFill rotWithShape="0">
              <a:blip r:embed="rId2"/>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232" name=""/>
            <p:cNvSpPr/>
            <p:nvPr/>
          </p:nvSpPr>
          <p:spPr>
            <a:xfrm>
              <a:off x="8961120" y="3566160"/>
              <a:ext cx="438840" cy="2541960"/>
            </a:xfrm>
            <a:prstGeom prst="rect">
              <a:avLst/>
            </a:prstGeom>
            <a:blipFill rotWithShape="0">
              <a:blip r:embed="rId3"/>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233" name=""/>
            <p:cNvSpPr/>
            <p:nvPr/>
          </p:nvSpPr>
          <p:spPr>
            <a:xfrm>
              <a:off x="8503920" y="5120640"/>
              <a:ext cx="126180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234" name=""/>
            <p:cNvSpPr/>
            <p:nvPr/>
          </p:nvSpPr>
          <p:spPr>
            <a:xfrm>
              <a:off x="8321040" y="530352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235" name=""/>
            <p:cNvSpPr/>
            <p:nvPr/>
          </p:nvSpPr>
          <p:spPr>
            <a:xfrm>
              <a:off x="8869680" y="548640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236" name=""/>
            <p:cNvSpPr/>
            <p:nvPr/>
          </p:nvSpPr>
          <p:spPr>
            <a:xfrm>
              <a:off x="7406640" y="5303520"/>
              <a:ext cx="438840" cy="2541960"/>
            </a:xfrm>
            <a:prstGeom prst="rect">
              <a:avLst/>
            </a:prstGeom>
            <a:blipFill rotWithShape="0">
              <a:blip r:embed="rId4"/>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grpSp>
      <p:sp>
        <p:nvSpPr>
          <p:cNvPr id="237" name=""/>
          <p:cNvSpPr/>
          <p:nvPr/>
        </p:nvSpPr>
        <p:spPr>
          <a:xfrm flipH="1" flipV="1">
            <a:off x="1425600" y="-1573200"/>
            <a:ext cx="438840" cy="2541960"/>
          </a:xfrm>
          <a:prstGeom prst="rect">
            <a:avLst/>
          </a:prstGeom>
          <a:blipFill rotWithShape="0">
            <a:blip r:embed="rId5"/>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238" name=""/>
          <p:cNvSpPr/>
          <p:nvPr/>
        </p:nvSpPr>
        <p:spPr>
          <a:xfrm flipH="1" flipV="1">
            <a:off x="602640" y="-365760"/>
            <a:ext cx="438840" cy="2541960"/>
          </a:xfrm>
          <a:prstGeom prst="rect">
            <a:avLst/>
          </a:prstGeom>
          <a:blipFill rotWithShape="0">
            <a:blip r:embed="rId6"/>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239" name=""/>
          <p:cNvSpPr/>
          <p:nvPr/>
        </p:nvSpPr>
        <p:spPr>
          <a:xfrm flipH="1" flipV="1">
            <a:off x="255600" y="529920"/>
            <a:ext cx="126180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240" name=""/>
          <p:cNvSpPr/>
          <p:nvPr/>
        </p:nvSpPr>
        <p:spPr>
          <a:xfrm flipH="1" flipV="1">
            <a:off x="804240" y="34704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241" name=""/>
          <p:cNvSpPr/>
          <p:nvPr/>
        </p:nvSpPr>
        <p:spPr>
          <a:xfrm flipH="1" flipV="1">
            <a:off x="255600" y="16416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242" name=""/>
          <p:cNvSpPr/>
          <p:nvPr/>
        </p:nvSpPr>
        <p:spPr>
          <a:xfrm flipH="1" flipV="1">
            <a:off x="2175840" y="-2121840"/>
            <a:ext cx="438840" cy="2541960"/>
          </a:xfrm>
          <a:prstGeom prst="rect">
            <a:avLst/>
          </a:prstGeom>
          <a:blipFill rotWithShape="0">
            <a:blip r:embed="rId7"/>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243" name=""/>
          <p:cNvSpPr/>
          <p:nvPr/>
        </p:nvSpPr>
        <p:spPr>
          <a:xfrm>
            <a:off x="3474720" y="2560320"/>
            <a:ext cx="2724840" cy="2724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244"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fr-CH" sz="1800" strike="noStrike" u="none">
                <a:solidFill>
                  <a:srgbClr val="000000"/>
                </a:solidFill>
                <a:uFillTx/>
                <a:latin typeface="Arial"/>
              </a:rPr>
              <a:t>Click to edit the title text format</a:t>
            </a:r>
            <a:endParaRPr b="0" lang="fr-CH"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75" r:id="rId8"/>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47" name=""/>
          <p:cNvGrpSpPr/>
          <p:nvPr/>
        </p:nvGrpSpPr>
        <p:grpSpPr>
          <a:xfrm>
            <a:off x="7406640" y="3566160"/>
            <a:ext cx="2359080" cy="4279320"/>
            <a:chOff x="7406640" y="3566160"/>
            <a:chExt cx="2359080" cy="4279320"/>
          </a:xfrm>
        </p:grpSpPr>
        <p:sp>
          <p:nvSpPr>
            <p:cNvPr id="248" name=""/>
            <p:cNvSpPr/>
            <p:nvPr/>
          </p:nvSpPr>
          <p:spPr>
            <a:xfrm>
              <a:off x="8138160" y="4754880"/>
              <a:ext cx="438840" cy="2541960"/>
            </a:xfrm>
            <a:prstGeom prst="rect">
              <a:avLst/>
            </a:prstGeom>
            <a:blipFill rotWithShape="0">
              <a:blip r:embed="rId2"/>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249" name=""/>
            <p:cNvSpPr/>
            <p:nvPr/>
          </p:nvSpPr>
          <p:spPr>
            <a:xfrm>
              <a:off x="8961120" y="3566160"/>
              <a:ext cx="438840" cy="2541960"/>
            </a:xfrm>
            <a:prstGeom prst="rect">
              <a:avLst/>
            </a:prstGeom>
            <a:blipFill rotWithShape="0">
              <a:blip r:embed="rId3"/>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250" name=""/>
            <p:cNvSpPr/>
            <p:nvPr/>
          </p:nvSpPr>
          <p:spPr>
            <a:xfrm>
              <a:off x="8503920" y="5120640"/>
              <a:ext cx="126180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251" name=""/>
            <p:cNvSpPr/>
            <p:nvPr/>
          </p:nvSpPr>
          <p:spPr>
            <a:xfrm>
              <a:off x="8321040" y="530352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252" name=""/>
            <p:cNvSpPr/>
            <p:nvPr/>
          </p:nvSpPr>
          <p:spPr>
            <a:xfrm>
              <a:off x="8869680" y="548640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253" name=""/>
            <p:cNvSpPr/>
            <p:nvPr/>
          </p:nvSpPr>
          <p:spPr>
            <a:xfrm>
              <a:off x="7406640" y="5303520"/>
              <a:ext cx="438840" cy="2541960"/>
            </a:xfrm>
            <a:prstGeom prst="rect">
              <a:avLst/>
            </a:prstGeom>
            <a:blipFill rotWithShape="0">
              <a:blip r:embed="rId4"/>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grpSp>
      <p:sp>
        <p:nvSpPr>
          <p:cNvPr id="254" name=""/>
          <p:cNvSpPr/>
          <p:nvPr/>
        </p:nvSpPr>
        <p:spPr>
          <a:xfrm flipH="1" flipV="1">
            <a:off x="1425600" y="-1573200"/>
            <a:ext cx="438840" cy="2541960"/>
          </a:xfrm>
          <a:prstGeom prst="rect">
            <a:avLst/>
          </a:prstGeom>
          <a:blipFill rotWithShape="0">
            <a:blip r:embed="rId5"/>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255" name=""/>
          <p:cNvSpPr/>
          <p:nvPr/>
        </p:nvSpPr>
        <p:spPr>
          <a:xfrm flipH="1" flipV="1">
            <a:off x="602640" y="-365760"/>
            <a:ext cx="438840" cy="2541960"/>
          </a:xfrm>
          <a:prstGeom prst="rect">
            <a:avLst/>
          </a:prstGeom>
          <a:blipFill rotWithShape="0">
            <a:blip r:embed="rId6"/>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256" name=""/>
          <p:cNvSpPr/>
          <p:nvPr/>
        </p:nvSpPr>
        <p:spPr>
          <a:xfrm flipH="1" flipV="1">
            <a:off x="255600" y="529920"/>
            <a:ext cx="126180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257" name=""/>
          <p:cNvSpPr/>
          <p:nvPr/>
        </p:nvSpPr>
        <p:spPr>
          <a:xfrm flipH="1" flipV="1">
            <a:off x="804240" y="34704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258" name=""/>
          <p:cNvSpPr/>
          <p:nvPr/>
        </p:nvSpPr>
        <p:spPr>
          <a:xfrm flipH="1" flipV="1">
            <a:off x="255600" y="16416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259" name=""/>
          <p:cNvSpPr/>
          <p:nvPr/>
        </p:nvSpPr>
        <p:spPr>
          <a:xfrm flipH="1" flipV="1">
            <a:off x="2175840" y="-2121840"/>
            <a:ext cx="438840" cy="2541960"/>
          </a:xfrm>
          <a:prstGeom prst="rect">
            <a:avLst/>
          </a:prstGeom>
          <a:blipFill rotWithShape="0">
            <a:blip r:embed="rId7"/>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260" name=""/>
          <p:cNvSpPr/>
          <p:nvPr/>
        </p:nvSpPr>
        <p:spPr>
          <a:xfrm>
            <a:off x="3474720" y="2560320"/>
            <a:ext cx="2724840" cy="2724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26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fr-CH" sz="4400" strike="noStrike" u="none">
                <a:solidFill>
                  <a:srgbClr val="000000"/>
                </a:solidFill>
                <a:uFillTx/>
                <a:latin typeface="Arial"/>
              </a:rPr>
              <a:t>Click to edit the title text format</a:t>
            </a:r>
            <a:endParaRPr b="0" lang="fr-CH" sz="4400" strike="noStrike" u="none">
              <a:solidFill>
                <a:srgbClr val="000000"/>
              </a:solidFill>
              <a:uFillTx/>
              <a:latin typeface="Arial"/>
            </a:endParaRPr>
          </a:p>
        </p:txBody>
      </p:sp>
      <p:sp>
        <p:nvSpPr>
          <p:cNvPr id="262"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H" sz="3200" strike="noStrike" u="none">
                <a:solidFill>
                  <a:srgbClr val="000000"/>
                </a:solidFill>
                <a:uFillTx/>
                <a:latin typeface="Arial"/>
              </a:rPr>
              <a:t>Click to edit the outline text format</a:t>
            </a:r>
            <a:endParaRPr b="0" lang="fr-CH"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CH" sz="2800" strike="noStrike" u="none">
                <a:solidFill>
                  <a:srgbClr val="000000"/>
                </a:solidFill>
                <a:uFillTx/>
                <a:latin typeface="Arial"/>
              </a:rPr>
              <a:t>Second Outline Level</a:t>
            </a:r>
            <a:endParaRPr b="0" lang="fr-CH"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CH" sz="2400" strike="noStrike" u="none">
                <a:solidFill>
                  <a:srgbClr val="000000"/>
                </a:solidFill>
                <a:uFillTx/>
                <a:latin typeface="Arial"/>
              </a:rPr>
              <a:t>Third Outline Level</a:t>
            </a:r>
            <a:endParaRPr b="0" lang="fr-CH"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CH" sz="2000" strike="noStrike" u="none">
                <a:solidFill>
                  <a:srgbClr val="000000"/>
                </a:solidFill>
                <a:uFillTx/>
                <a:latin typeface="Arial"/>
              </a:rPr>
              <a:t>Fourth Outline Level</a:t>
            </a:r>
            <a:endParaRPr b="0" lang="fr-CH"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CH" sz="2000" strike="noStrike" u="none">
                <a:solidFill>
                  <a:srgbClr val="000000"/>
                </a:solidFill>
                <a:uFillTx/>
                <a:latin typeface="Arial"/>
              </a:rPr>
              <a:t>Fifth Outline Level</a:t>
            </a:r>
            <a:endParaRPr b="0" lang="fr-CH"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CH" sz="2000" strike="noStrike" u="none">
                <a:solidFill>
                  <a:srgbClr val="000000"/>
                </a:solidFill>
                <a:uFillTx/>
                <a:latin typeface="Arial"/>
              </a:rPr>
              <a:t>Sixth Outline Level</a:t>
            </a:r>
            <a:endParaRPr b="0" lang="fr-CH"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CH" sz="2000" strike="noStrike" u="none">
                <a:solidFill>
                  <a:srgbClr val="000000"/>
                </a:solidFill>
                <a:uFillTx/>
                <a:latin typeface="Arial"/>
              </a:rPr>
              <a:t>Seventh Outline Level</a:t>
            </a:r>
            <a:endParaRPr b="0" lang="fr-CH"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77" r:id="rId8"/>
    <p:sldLayoutId id="2147483678" r:id="rId9"/>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
          <p:cNvSpPr/>
          <p:nvPr/>
        </p:nvSpPr>
        <p:spPr>
          <a:xfrm>
            <a:off x="822960" y="2468880"/>
            <a:ext cx="1444680" cy="1444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266" name=""/>
          <p:cNvSpPr/>
          <p:nvPr/>
        </p:nvSpPr>
        <p:spPr>
          <a:xfrm>
            <a:off x="4480560" y="1554480"/>
            <a:ext cx="1444680" cy="1444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267" name=""/>
          <p:cNvSpPr/>
          <p:nvPr/>
        </p:nvSpPr>
        <p:spPr>
          <a:xfrm>
            <a:off x="6583680" y="3108960"/>
            <a:ext cx="1444680" cy="1444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268" name=""/>
          <p:cNvSpPr/>
          <p:nvPr/>
        </p:nvSpPr>
        <p:spPr>
          <a:xfrm>
            <a:off x="1554480" y="4114800"/>
            <a:ext cx="896040" cy="639000"/>
          </a:xfrm>
          <a:custGeom>
            <a:avLst/>
            <a:gdLst>
              <a:gd name="textAreaLeft" fmla="*/ 0 w 896040"/>
              <a:gd name="textAreaRight" fmla="*/ 914400 w 896040"/>
              <a:gd name="textAreaTop" fmla="*/ 0 h 639000"/>
              <a:gd name="textAreaBottom" fmla="*/ 657360 h 639000"/>
            </a:gdLst>
            <a:ahLst/>
            <a:rect l="textAreaLeft" t="textAreaTop" r="textAreaRight" b="textAreaBottom"/>
            <a:pathLst>
              <a:path fill="none" w="2540" h="1826">
                <a:moveTo>
                  <a:pt x="0" y="0"/>
                </a:moveTo>
                <a:cubicBezTo>
                  <a:pt x="508" y="2286"/>
                  <a:pt x="2540" y="1778"/>
                  <a:pt x="2540" y="1778"/>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trike="noStrike" u="none">
              <a:solidFill>
                <a:srgbClr val="000000"/>
              </a:solidFill>
              <a:uFillTx/>
              <a:latin typeface="Noto Sans"/>
              <a:ea typeface="DejaVu Sans"/>
            </a:endParaRPr>
          </a:p>
        </p:txBody>
      </p:sp>
      <p:sp>
        <p:nvSpPr>
          <p:cNvPr id="269" name=""/>
          <p:cNvSpPr/>
          <p:nvPr/>
        </p:nvSpPr>
        <p:spPr>
          <a:xfrm>
            <a:off x="3657600" y="1188720"/>
            <a:ext cx="804600" cy="621720"/>
          </a:xfrm>
          <a:custGeom>
            <a:avLst/>
            <a:gdLst>
              <a:gd name="textAreaLeft" fmla="*/ 0 w 804600"/>
              <a:gd name="textAreaRight" fmla="*/ 822960 w 804600"/>
              <a:gd name="textAreaTop" fmla="*/ 0 h 621720"/>
              <a:gd name="textAreaBottom" fmla="*/ 640080 h 621720"/>
            </a:gdLst>
            <a:ahLst/>
            <a:rect l="textAreaLeft" t="textAreaTop" r="textAreaRight" b="textAreaBottom"/>
            <a:pathLst>
              <a:path fill="none" w="2286" h="1778">
                <a:moveTo>
                  <a:pt x="2286" y="1778"/>
                </a:moveTo>
                <a:cubicBezTo>
                  <a:pt x="1016" y="1778"/>
                  <a:pt x="2033" y="0"/>
                  <a:pt x="0" y="0"/>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trike="noStrike" u="none">
              <a:solidFill>
                <a:srgbClr val="000000"/>
              </a:solidFill>
              <a:uFillTx/>
              <a:latin typeface="Noto Sans"/>
              <a:ea typeface="DejaVu Sans"/>
            </a:endParaRPr>
          </a:p>
        </p:txBody>
      </p:sp>
      <p:sp>
        <p:nvSpPr>
          <p:cNvPr id="270" name=""/>
          <p:cNvSpPr/>
          <p:nvPr/>
        </p:nvSpPr>
        <p:spPr>
          <a:xfrm>
            <a:off x="7955280" y="2011680"/>
            <a:ext cx="1445760" cy="1170360"/>
          </a:xfrm>
          <a:custGeom>
            <a:avLst/>
            <a:gdLst>
              <a:gd name="textAreaLeft" fmla="*/ 0 w 1445760"/>
              <a:gd name="textAreaRight" fmla="*/ 1464120 w 1445760"/>
              <a:gd name="textAreaTop" fmla="*/ 0 h 1170360"/>
              <a:gd name="textAreaBottom" fmla="*/ 1188720 h 1170360"/>
            </a:gdLst>
            <a:ahLst/>
            <a:rect l="textAreaLeft" t="textAreaTop" r="textAreaRight" b="textAreaBottom"/>
            <a:pathLst>
              <a:path fill="none" w="4067" h="3302">
                <a:moveTo>
                  <a:pt x="3302" y="0"/>
                </a:moveTo>
                <a:cubicBezTo>
                  <a:pt x="4826" y="1016"/>
                  <a:pt x="3810" y="2286"/>
                  <a:pt x="2540" y="2286"/>
                </a:cubicBezTo>
                <a:cubicBezTo>
                  <a:pt x="1269" y="2286"/>
                  <a:pt x="253" y="2540"/>
                  <a:pt x="0" y="3302"/>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trike="noStrike" u="none">
              <a:solidFill>
                <a:srgbClr val="000000"/>
              </a:solidFill>
              <a:uFillTx/>
              <a:latin typeface="Noto Sans"/>
              <a:ea typeface="DejaVu Sans"/>
            </a:endParaRPr>
          </a:p>
        </p:txBody>
      </p:sp>
      <p:sp>
        <p:nvSpPr>
          <p:cNvPr id="271" name=""/>
          <p:cNvSpPr/>
          <p:nvPr/>
        </p:nvSpPr>
        <p:spPr>
          <a:xfrm>
            <a:off x="2468880" y="822960"/>
            <a:ext cx="1392120" cy="13532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272" name=""/>
          <p:cNvSpPr/>
          <p:nvPr/>
        </p:nvSpPr>
        <p:spPr>
          <a:xfrm>
            <a:off x="3931920" y="4663440"/>
            <a:ext cx="1666440" cy="1627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273" name=""/>
          <p:cNvSpPr/>
          <p:nvPr/>
        </p:nvSpPr>
        <p:spPr>
          <a:xfrm>
            <a:off x="8412480" y="1280160"/>
            <a:ext cx="1078920" cy="9874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Tree>
  </p:cSld>
  <p:clrMap bg1="lt1" tx1="dk1" bg2="lt2" tx2="dk2" accent1="accent1" accent2="accent2" accent3="accent3" accent4="accent4" accent5="accent5" accent6="accent6" hlink="hlink" folHlink="folHlink"/>
  <p:sldLayoutIdLst>
    <p:sldLayoutId id="2147483680"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
          <p:cNvSpPr/>
          <p:nvPr/>
        </p:nvSpPr>
        <p:spPr>
          <a:xfrm>
            <a:off x="2103480" y="3658320"/>
            <a:ext cx="1627560" cy="1627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75" name=""/>
          <p:cNvSpPr/>
          <p:nvPr/>
        </p:nvSpPr>
        <p:spPr>
          <a:xfrm>
            <a:off x="823320" y="-273240"/>
            <a:ext cx="2176200" cy="21762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76" name=""/>
          <p:cNvSpPr/>
          <p:nvPr/>
        </p:nvSpPr>
        <p:spPr>
          <a:xfrm>
            <a:off x="7955640" y="3109680"/>
            <a:ext cx="2176200" cy="21762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77" name=""/>
          <p:cNvSpPr/>
          <p:nvPr/>
        </p:nvSpPr>
        <p:spPr>
          <a:xfrm>
            <a:off x="9601560" y="915120"/>
            <a:ext cx="1627560" cy="1627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grpSp>
        <p:nvGrpSpPr>
          <p:cNvPr id="278" name=""/>
          <p:cNvGrpSpPr/>
          <p:nvPr/>
        </p:nvGrpSpPr>
        <p:grpSpPr>
          <a:xfrm>
            <a:off x="3906360" y="740880"/>
            <a:ext cx="2418120" cy="4320720"/>
            <a:chOff x="3906360" y="740880"/>
            <a:chExt cx="2418120" cy="4320720"/>
          </a:xfrm>
        </p:grpSpPr>
        <p:sp>
          <p:nvSpPr>
            <p:cNvPr id="279" name=""/>
            <p:cNvSpPr/>
            <p:nvPr/>
          </p:nvSpPr>
          <p:spPr>
            <a:xfrm flipH="1" flipV="1" rot="5330400">
              <a:off x="4843080" y="3341880"/>
              <a:ext cx="1353240" cy="1447920"/>
            </a:xfrm>
            <a:prstGeom prst="parallelogram">
              <a:avLst>
                <a:gd name="adj" fmla="val 50564"/>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80" name=""/>
            <p:cNvSpPr/>
            <p:nvPr/>
          </p:nvSpPr>
          <p:spPr>
            <a:xfrm flipH="1" flipV="1" rot="5330400">
              <a:off x="4012560" y="2303640"/>
              <a:ext cx="1353240" cy="1447920"/>
            </a:xfrm>
            <a:prstGeom prst="parallelogram">
              <a:avLst>
                <a:gd name="adj" fmla="val 50564"/>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81" name=""/>
            <p:cNvSpPr/>
            <p:nvPr/>
          </p:nvSpPr>
          <p:spPr>
            <a:xfrm flipH="1" flipV="1" rot="5330400">
              <a:off x="4909680" y="2039400"/>
              <a:ext cx="1353240" cy="1447920"/>
            </a:xfrm>
            <a:prstGeom prst="parallelogram">
              <a:avLst>
                <a:gd name="adj" fmla="val 50564"/>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82" name=""/>
            <p:cNvSpPr/>
            <p:nvPr/>
          </p:nvSpPr>
          <p:spPr>
            <a:xfrm flipH="1" flipV="1" rot="5330400">
              <a:off x="3966480" y="945720"/>
              <a:ext cx="1353240" cy="1447920"/>
            </a:xfrm>
            <a:prstGeom prst="parallelogram">
              <a:avLst>
                <a:gd name="adj" fmla="val 50564"/>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83" name=""/>
            <p:cNvSpPr/>
            <p:nvPr/>
          </p:nvSpPr>
          <p:spPr>
            <a:xfrm flipH="1" flipV="1" rot="5330400">
              <a:off x="4900680" y="707760"/>
              <a:ext cx="1353240" cy="1447920"/>
            </a:xfrm>
            <a:prstGeom prst="parallelogram">
              <a:avLst>
                <a:gd name="adj" fmla="val 50564"/>
              </a:avLst>
            </a:prstGeom>
            <a:solidFill>
              <a:srgbClr val="343a40"/>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ffffff"/>
                </a:solidFill>
                <a:uFillTx/>
                <a:latin typeface="Arial"/>
                <a:ea typeface="DejaVu Sans"/>
              </a:endParaRPr>
            </a:p>
          </p:txBody>
        </p:sp>
        <p:sp>
          <p:nvSpPr>
            <p:cNvPr id="284" name=""/>
            <p:cNvSpPr/>
            <p:nvPr/>
          </p:nvSpPr>
          <p:spPr>
            <a:xfrm flipH="1" flipV="1" rot="5330400">
              <a:off x="4021200" y="3646080"/>
              <a:ext cx="1353240" cy="1447920"/>
            </a:xfrm>
            <a:prstGeom prst="parallelogram">
              <a:avLst>
                <a:gd name="adj" fmla="val 50564"/>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grpSp>
    </p:spTree>
  </p:cSld>
  <p:clrMap bg1="lt1" tx1="dk1" bg2="lt2" tx2="dk2" accent1="accent1" accent2="accent2" accent3="accent3" accent4="accent4" accent5="accent5" accent6="accent6" hlink="hlink" folHlink="folHlink"/>
  <p:sldLayoutIdLst>
    <p:sldLayoutId id="2147483682"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
          <p:cNvSpPr/>
          <p:nvPr/>
        </p:nvSpPr>
        <p:spPr>
          <a:xfrm>
            <a:off x="6411960" y="1300320"/>
            <a:ext cx="843480" cy="164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86" name=""/>
          <p:cNvSpPr/>
          <p:nvPr/>
        </p:nvSpPr>
        <p:spPr>
          <a:xfrm>
            <a:off x="5813280" y="3854880"/>
            <a:ext cx="843480" cy="164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87" name=""/>
          <p:cNvSpPr/>
          <p:nvPr/>
        </p:nvSpPr>
        <p:spPr>
          <a:xfrm>
            <a:off x="7589520" y="2560320"/>
            <a:ext cx="2176200" cy="21762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88" name=""/>
          <p:cNvSpPr/>
          <p:nvPr/>
        </p:nvSpPr>
        <p:spPr>
          <a:xfrm>
            <a:off x="3200400" y="731520"/>
            <a:ext cx="1666440" cy="1627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89" name=""/>
          <p:cNvSpPr/>
          <p:nvPr/>
        </p:nvSpPr>
        <p:spPr>
          <a:xfrm>
            <a:off x="1424160" y="3489120"/>
            <a:ext cx="1666440" cy="1627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90" name=""/>
          <p:cNvSpPr/>
          <p:nvPr/>
        </p:nvSpPr>
        <p:spPr>
          <a:xfrm>
            <a:off x="700920" y="1900080"/>
            <a:ext cx="1383840" cy="1830600"/>
          </a:xfrm>
          <a:custGeom>
            <a:avLst/>
            <a:gdLst>
              <a:gd name="textAreaLeft" fmla="*/ 0 w 1383840"/>
              <a:gd name="textAreaRight" fmla="*/ 1402200 w 1383840"/>
              <a:gd name="textAreaTop" fmla="*/ 0 h 1830600"/>
              <a:gd name="textAreaBottom" fmla="*/ 1848960 h 1830600"/>
            </a:gdLst>
            <a:ahLst/>
            <a:rect l="textAreaLeft" t="textAreaTop" r="textAreaRight" b="textAreaBottom"/>
            <a:pathLst>
              <a:path fill="none" w="3895" h="5136">
                <a:moveTo>
                  <a:pt x="339" y="0"/>
                </a:moveTo>
                <a:cubicBezTo>
                  <a:pt x="-931" y="2540"/>
                  <a:pt x="1609" y="5588"/>
                  <a:pt x="3895" y="508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trike="noStrike" u="none">
              <a:solidFill>
                <a:srgbClr val="000000"/>
              </a:solidFill>
              <a:uFillTx/>
              <a:latin typeface="Arial"/>
              <a:ea typeface="DejaVu Sans"/>
            </a:endParaRPr>
          </a:p>
        </p:txBody>
      </p:sp>
      <p:sp>
        <p:nvSpPr>
          <p:cNvPr id="291" name=""/>
          <p:cNvSpPr/>
          <p:nvPr/>
        </p:nvSpPr>
        <p:spPr>
          <a:xfrm>
            <a:off x="3931920" y="2011680"/>
            <a:ext cx="957600" cy="1353240"/>
          </a:xfrm>
          <a:custGeom>
            <a:avLst/>
            <a:gdLst>
              <a:gd name="textAreaLeft" fmla="*/ 0 w 957600"/>
              <a:gd name="textAreaRight" fmla="*/ 975960 w 957600"/>
              <a:gd name="textAreaTop" fmla="*/ 0 h 1353240"/>
              <a:gd name="textAreaBottom" fmla="*/ 1371600 h 1353240"/>
            </a:gdLst>
            <a:ah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trike="noStrike" u="none">
              <a:solidFill>
                <a:srgbClr val="000000"/>
              </a:solidFill>
              <a:uFillTx/>
              <a:latin typeface="Arial"/>
              <a:ea typeface="DejaVu Sans"/>
            </a:endParaRPr>
          </a:p>
        </p:txBody>
      </p:sp>
      <p:sp>
        <p:nvSpPr>
          <p:cNvPr id="292" name=""/>
          <p:cNvSpPr/>
          <p:nvPr/>
        </p:nvSpPr>
        <p:spPr>
          <a:xfrm>
            <a:off x="7724880" y="2103120"/>
            <a:ext cx="760680" cy="1444680"/>
          </a:xfrm>
          <a:custGeom>
            <a:avLst/>
            <a:gdLst>
              <a:gd name="textAreaLeft" fmla="*/ 0 w 760680"/>
              <a:gd name="textAreaRight" fmla="*/ 779040 w 760680"/>
              <a:gd name="textAreaTop" fmla="*/ 0 h 1444680"/>
              <a:gd name="textAreaBottom" fmla="*/ 1463040 h 1444680"/>
            </a:gdLst>
            <a:ahLst/>
            <a:rect l="textAreaLeft" t="textAreaTop" r="textAreaRight" b="textAreaBottom"/>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trike="noStrike" u="none">
              <a:solidFill>
                <a:srgbClr val="000000"/>
              </a:solidFill>
              <a:uFillTx/>
              <a:latin typeface="Arial"/>
              <a:ea typeface="DejaVu Sans"/>
            </a:endParaRPr>
          </a:p>
        </p:txBody>
      </p:sp>
      <p:sp>
        <p:nvSpPr>
          <p:cNvPr id="293" name=""/>
          <p:cNvSpPr/>
          <p:nvPr/>
        </p:nvSpPr>
        <p:spPr>
          <a:xfrm>
            <a:off x="1424160" y="4754880"/>
            <a:ext cx="843480" cy="164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94" name=""/>
          <p:cNvSpPr/>
          <p:nvPr/>
        </p:nvSpPr>
        <p:spPr>
          <a:xfrm>
            <a:off x="2887200" y="1300320"/>
            <a:ext cx="843480" cy="164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Tree>
  </p:cSld>
  <p:clrMap bg1="lt1" tx1="dk1" bg2="lt2" tx2="dk2" accent1="accent1" accent2="accent2" accent3="accent3" accent4="accent4" accent5="accent5" accent6="accent6" hlink="hlink" folHlink="folHlink"/>
  <p:sldLayoutIdLst>
    <p:sldLayoutId id="2147483684"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95" name=""/>
          <p:cNvGrpSpPr/>
          <p:nvPr/>
        </p:nvGrpSpPr>
        <p:grpSpPr>
          <a:xfrm>
            <a:off x="3570480" y="1225440"/>
            <a:ext cx="5102280" cy="2907720"/>
            <a:chOff x="3570480" y="1225440"/>
            <a:chExt cx="5102280" cy="2907720"/>
          </a:xfrm>
        </p:grpSpPr>
        <p:sp>
          <p:nvSpPr>
            <p:cNvPr id="296" name=""/>
            <p:cNvSpPr/>
            <p:nvPr/>
          </p:nvSpPr>
          <p:spPr>
            <a:xfrm>
              <a:off x="3570480" y="1528200"/>
              <a:ext cx="4908960" cy="260496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97" name=""/>
            <p:cNvSpPr/>
            <p:nvPr/>
          </p:nvSpPr>
          <p:spPr>
            <a:xfrm>
              <a:off x="3763800" y="1225440"/>
              <a:ext cx="4908960" cy="2604960"/>
            </a:xfrm>
            <a:prstGeom prst="rect">
              <a:avLst/>
            </a:prstGeom>
            <a:noFill/>
            <a:ln w="18360">
              <a:solidFill>
                <a:srgbClr val="000000"/>
              </a:solidFill>
              <a:round/>
            </a:ln>
          </p:spPr>
          <p:style>
            <a:lnRef idx="0"/>
            <a:fillRef idx="0"/>
            <a:effectRef idx="0"/>
            <a:fontRef idx="minor"/>
          </p:style>
          <p:txBody>
            <a:bodyPr wrap="none" lIns="99000" rIns="99000" tIns="54000" bIns="54000" anchor="ctr">
              <a:noAutofit/>
            </a:bodyPr>
            <a:p>
              <a:pPr>
                <a:lnSpc>
                  <a:spcPct val="100000"/>
                </a:lnSpc>
              </a:pPr>
              <a:endParaRPr b="0" lang="de-DE" sz="1800" strike="noStrike" u="none">
                <a:solidFill>
                  <a:srgbClr val="000000"/>
                </a:solidFill>
                <a:uFillTx/>
                <a:latin typeface="Arial"/>
                <a:ea typeface="DejaVu Sans"/>
              </a:endParaRPr>
            </a:p>
          </p:txBody>
        </p:sp>
      </p:grpSp>
      <p:grpSp>
        <p:nvGrpSpPr>
          <p:cNvPr id="298" name=""/>
          <p:cNvGrpSpPr/>
          <p:nvPr/>
        </p:nvGrpSpPr>
        <p:grpSpPr>
          <a:xfrm>
            <a:off x="-2062800" y="-402120"/>
            <a:ext cx="4897080" cy="8502840"/>
            <a:chOff x="-2062800" y="-402120"/>
            <a:chExt cx="4897080" cy="8502840"/>
          </a:xfrm>
        </p:grpSpPr>
        <p:sp>
          <p:nvSpPr>
            <p:cNvPr id="299" name=""/>
            <p:cNvSpPr/>
            <p:nvPr/>
          </p:nvSpPr>
          <p:spPr>
            <a:xfrm>
              <a:off x="-893160" y="4486680"/>
              <a:ext cx="1054800" cy="748080"/>
            </a:xfrm>
            <a:custGeom>
              <a:avLst/>
              <a:gdLst>
                <a:gd name="textAreaLeft" fmla="*/ 278280 w 1054800"/>
                <a:gd name="textAreaRight" fmla="*/ 794880 w 105480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300" name=""/>
            <p:cNvSpPr/>
            <p:nvPr/>
          </p:nvSpPr>
          <p:spPr>
            <a:xfrm rot="5358000">
              <a:off x="-866520" y="5135040"/>
              <a:ext cx="1050480" cy="748080"/>
            </a:xfrm>
            <a:custGeom>
              <a:avLst/>
              <a:gdLst>
                <a:gd name="textAreaLeft" fmla="*/ 277200 w 1050480"/>
                <a:gd name="textAreaRight" fmla="*/ 792000 w 105048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ffffff"/>
                </a:solidFill>
                <a:uFillTx/>
                <a:latin typeface="Arial"/>
                <a:ea typeface="DejaVu Sans"/>
              </a:endParaRPr>
            </a:p>
          </p:txBody>
        </p:sp>
        <p:sp>
          <p:nvSpPr>
            <p:cNvPr id="301" name=""/>
            <p:cNvSpPr/>
            <p:nvPr/>
          </p:nvSpPr>
          <p:spPr>
            <a:xfrm>
              <a:off x="-228960" y="5161680"/>
              <a:ext cx="1054800" cy="748080"/>
            </a:xfrm>
            <a:custGeom>
              <a:avLst/>
              <a:gdLst>
                <a:gd name="textAreaLeft" fmla="*/ 278280 w 1054800"/>
                <a:gd name="textAreaRight" fmla="*/ 794880 w 105480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302" name=""/>
            <p:cNvSpPr/>
            <p:nvPr/>
          </p:nvSpPr>
          <p:spPr>
            <a:xfrm rot="5358000">
              <a:off x="-195840" y="4488840"/>
              <a:ext cx="1050120" cy="748080"/>
            </a:xfrm>
            <a:custGeom>
              <a:avLst/>
              <a:gdLst>
                <a:gd name="textAreaLeft" fmla="*/ 276840 w 1050120"/>
                <a:gd name="textAreaRight" fmla="*/ 791640 w 105012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ffffff"/>
                </a:solidFill>
                <a:uFillTx/>
                <a:latin typeface="Arial"/>
                <a:ea typeface="DejaVu Sans"/>
              </a:endParaRPr>
            </a:p>
          </p:txBody>
        </p:sp>
        <p:sp>
          <p:nvSpPr>
            <p:cNvPr id="303" name=""/>
            <p:cNvSpPr/>
            <p:nvPr/>
          </p:nvSpPr>
          <p:spPr>
            <a:xfrm>
              <a:off x="-228960" y="3826080"/>
              <a:ext cx="1054800" cy="748080"/>
            </a:xfrm>
            <a:custGeom>
              <a:avLst/>
              <a:gdLst>
                <a:gd name="textAreaLeft" fmla="*/ 278280 w 1054800"/>
                <a:gd name="textAreaRight" fmla="*/ 794880 w 105480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56737" sy="56737"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304" name=""/>
            <p:cNvSpPr/>
            <p:nvPr/>
          </p:nvSpPr>
          <p:spPr>
            <a:xfrm rot="5358000">
              <a:off x="-1555200" y="4476240"/>
              <a:ext cx="1050480" cy="748080"/>
            </a:xfrm>
            <a:custGeom>
              <a:avLst/>
              <a:gdLst>
                <a:gd name="textAreaLeft" fmla="*/ 277200 w 1050480"/>
                <a:gd name="textAreaRight" fmla="*/ 792000 w 105048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56737" sy="56737"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305" name=""/>
            <p:cNvSpPr/>
            <p:nvPr/>
          </p:nvSpPr>
          <p:spPr>
            <a:xfrm rot="5358000">
              <a:off x="-2207520" y="5152320"/>
              <a:ext cx="1050480" cy="748080"/>
            </a:xfrm>
            <a:custGeom>
              <a:avLst/>
              <a:gdLst>
                <a:gd name="textAreaLeft" fmla="*/ 277200 w 1050480"/>
                <a:gd name="textAreaRight" fmla="*/ 792000 w 105048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306" name=""/>
            <p:cNvSpPr/>
            <p:nvPr/>
          </p:nvSpPr>
          <p:spPr>
            <a:xfrm rot="5358000">
              <a:off x="-866160" y="3803040"/>
              <a:ext cx="1050480" cy="748080"/>
            </a:xfrm>
            <a:custGeom>
              <a:avLst/>
              <a:gdLst>
                <a:gd name="textAreaLeft" fmla="*/ 277200 w 1050480"/>
                <a:gd name="textAreaRight" fmla="*/ 792000 w 105048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307" name=""/>
            <p:cNvSpPr/>
            <p:nvPr/>
          </p:nvSpPr>
          <p:spPr>
            <a:xfrm rot="5358000">
              <a:off x="-191160" y="3136320"/>
              <a:ext cx="1050480" cy="748080"/>
            </a:xfrm>
            <a:custGeom>
              <a:avLst/>
              <a:gdLst>
                <a:gd name="textAreaLeft" fmla="*/ 277200 w 1050480"/>
                <a:gd name="textAreaRight" fmla="*/ 792000 w 105048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308" name=""/>
            <p:cNvSpPr/>
            <p:nvPr/>
          </p:nvSpPr>
          <p:spPr>
            <a:xfrm>
              <a:off x="455040" y="4477680"/>
              <a:ext cx="1054800" cy="748080"/>
            </a:xfrm>
            <a:custGeom>
              <a:avLst/>
              <a:gdLst>
                <a:gd name="textAreaLeft" fmla="*/ 278280 w 1054800"/>
                <a:gd name="textAreaRight" fmla="*/ 794880 w 105480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309" name=""/>
            <p:cNvSpPr/>
            <p:nvPr/>
          </p:nvSpPr>
          <p:spPr>
            <a:xfrm rot="5358000">
              <a:off x="483120" y="3803040"/>
              <a:ext cx="1050480" cy="748080"/>
            </a:xfrm>
            <a:custGeom>
              <a:avLst/>
              <a:gdLst>
                <a:gd name="textAreaLeft" fmla="*/ 277200 w 1050480"/>
                <a:gd name="textAreaRight" fmla="*/ 792000 w 105048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310" name=""/>
            <p:cNvSpPr/>
            <p:nvPr/>
          </p:nvSpPr>
          <p:spPr>
            <a:xfrm>
              <a:off x="1158840" y="5170680"/>
              <a:ext cx="1054800" cy="748080"/>
            </a:xfrm>
            <a:custGeom>
              <a:avLst/>
              <a:gdLst>
                <a:gd name="textAreaLeft" fmla="*/ 278280 w 1054800"/>
                <a:gd name="textAreaRight" fmla="*/ 794880 w 105480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311" name=""/>
            <p:cNvSpPr/>
            <p:nvPr/>
          </p:nvSpPr>
          <p:spPr>
            <a:xfrm>
              <a:off x="-1561680" y="5162760"/>
              <a:ext cx="1054800" cy="748080"/>
            </a:xfrm>
            <a:custGeom>
              <a:avLst/>
              <a:gdLst>
                <a:gd name="textAreaLeft" fmla="*/ 278280 w 1054800"/>
                <a:gd name="textAreaRight" fmla="*/ 794880 w 105480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312" name=""/>
            <p:cNvSpPr/>
            <p:nvPr/>
          </p:nvSpPr>
          <p:spPr>
            <a:xfrm rot="5358000">
              <a:off x="474120" y="5152320"/>
              <a:ext cx="1050480" cy="748080"/>
            </a:xfrm>
            <a:custGeom>
              <a:avLst/>
              <a:gdLst>
                <a:gd name="textAreaLeft" fmla="*/ 277200 w 1050480"/>
                <a:gd name="textAreaRight" fmla="*/ 792000 w 105048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313" name=""/>
            <p:cNvSpPr/>
            <p:nvPr/>
          </p:nvSpPr>
          <p:spPr>
            <a:xfrm flipH="1" rot="16242000">
              <a:off x="-216720" y="1775520"/>
              <a:ext cx="1050480" cy="748080"/>
            </a:xfrm>
            <a:custGeom>
              <a:avLst/>
              <a:gdLst>
                <a:gd name="textAreaLeft" fmla="*/ 267840 w 1050480"/>
                <a:gd name="textAreaRight" fmla="*/ 782640 w 105048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ffffff"/>
                </a:solidFill>
                <a:uFillTx/>
                <a:latin typeface="Arial"/>
                <a:ea typeface="DejaVu Sans"/>
              </a:endParaRPr>
            </a:p>
          </p:txBody>
        </p:sp>
        <p:sp>
          <p:nvSpPr>
            <p:cNvPr id="314" name=""/>
            <p:cNvSpPr/>
            <p:nvPr/>
          </p:nvSpPr>
          <p:spPr>
            <a:xfrm flipH="1" rot="16242000">
              <a:off x="416880" y="2451600"/>
              <a:ext cx="1050480" cy="748080"/>
            </a:xfrm>
            <a:custGeom>
              <a:avLst/>
              <a:gdLst>
                <a:gd name="textAreaLeft" fmla="*/ 267840 w 1050480"/>
                <a:gd name="textAreaRight" fmla="*/ 782640 w 105048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315" name=""/>
            <p:cNvSpPr/>
            <p:nvPr/>
          </p:nvSpPr>
          <p:spPr>
            <a:xfrm flipH="1">
              <a:off x="-264600" y="2462040"/>
              <a:ext cx="1054800" cy="748080"/>
            </a:xfrm>
            <a:custGeom>
              <a:avLst/>
              <a:gdLst>
                <a:gd name="textAreaLeft" fmla="*/ 287640 w 1054800"/>
                <a:gd name="textAreaRight" fmla="*/ 804240 w 105480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316" name=""/>
            <p:cNvSpPr/>
            <p:nvPr/>
          </p:nvSpPr>
          <p:spPr>
            <a:xfrm>
              <a:off x="1107720" y="1135080"/>
              <a:ext cx="1054800" cy="748080"/>
            </a:xfrm>
            <a:custGeom>
              <a:avLst/>
              <a:gdLst>
                <a:gd name="textAreaLeft" fmla="*/ 278280 w 1054800"/>
                <a:gd name="textAreaRight" fmla="*/ 794880 w 105480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317" name=""/>
            <p:cNvSpPr/>
            <p:nvPr/>
          </p:nvSpPr>
          <p:spPr>
            <a:xfrm rot="5358000">
              <a:off x="1115640" y="1783440"/>
              <a:ext cx="1050480" cy="748080"/>
            </a:xfrm>
            <a:custGeom>
              <a:avLst/>
              <a:gdLst>
                <a:gd name="textAreaLeft" fmla="*/ 277200 w 1050480"/>
                <a:gd name="textAreaRight" fmla="*/ 792000 w 105048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ffffff"/>
                </a:solidFill>
                <a:uFillTx/>
                <a:latin typeface="Arial"/>
                <a:ea typeface="DejaVu Sans"/>
              </a:endParaRPr>
            </a:p>
          </p:txBody>
        </p:sp>
        <p:sp>
          <p:nvSpPr>
            <p:cNvPr id="318" name=""/>
            <p:cNvSpPr/>
            <p:nvPr/>
          </p:nvSpPr>
          <p:spPr>
            <a:xfrm rot="5358000">
              <a:off x="426960" y="1124640"/>
              <a:ext cx="1050480" cy="748080"/>
            </a:xfrm>
            <a:custGeom>
              <a:avLst/>
              <a:gdLst>
                <a:gd name="textAreaLeft" fmla="*/ 277200 w 1050480"/>
                <a:gd name="textAreaRight" fmla="*/ 792000 w 105048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56737" sy="56737"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319" name=""/>
            <p:cNvSpPr/>
            <p:nvPr/>
          </p:nvSpPr>
          <p:spPr>
            <a:xfrm>
              <a:off x="439200" y="1811160"/>
              <a:ext cx="1054800" cy="748080"/>
            </a:xfrm>
            <a:custGeom>
              <a:avLst/>
              <a:gdLst>
                <a:gd name="textAreaLeft" fmla="*/ 278280 w 1054800"/>
                <a:gd name="textAreaRight" fmla="*/ 794880 w 105480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320" name=""/>
            <p:cNvSpPr/>
            <p:nvPr/>
          </p:nvSpPr>
          <p:spPr>
            <a:xfrm>
              <a:off x="423720" y="451080"/>
              <a:ext cx="1054800" cy="748080"/>
            </a:xfrm>
            <a:custGeom>
              <a:avLst/>
              <a:gdLst>
                <a:gd name="textAreaLeft" fmla="*/ 278280 w 1054800"/>
                <a:gd name="textAreaRight" fmla="*/ 794880 w 105480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321" name=""/>
            <p:cNvSpPr/>
            <p:nvPr/>
          </p:nvSpPr>
          <p:spPr>
            <a:xfrm rot="5358000">
              <a:off x="-215640" y="420480"/>
              <a:ext cx="1050480" cy="748080"/>
            </a:xfrm>
            <a:custGeom>
              <a:avLst/>
              <a:gdLst>
                <a:gd name="textAreaLeft" fmla="*/ 277200 w 1050480"/>
                <a:gd name="textAreaRight" fmla="*/ 792000 w 105048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322" name=""/>
            <p:cNvSpPr/>
            <p:nvPr/>
          </p:nvSpPr>
          <p:spPr>
            <a:xfrm rot="5358000">
              <a:off x="447480" y="-246240"/>
              <a:ext cx="1050480" cy="748080"/>
            </a:xfrm>
            <a:custGeom>
              <a:avLst/>
              <a:gdLst>
                <a:gd name="textAreaLeft" fmla="*/ 277200 w 1050480"/>
                <a:gd name="textAreaRight" fmla="*/ 792000 w 105048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323" name=""/>
            <p:cNvSpPr/>
            <p:nvPr/>
          </p:nvSpPr>
          <p:spPr>
            <a:xfrm>
              <a:off x="1779480" y="1794600"/>
              <a:ext cx="1054800" cy="748080"/>
            </a:xfrm>
            <a:custGeom>
              <a:avLst/>
              <a:gdLst>
                <a:gd name="textAreaLeft" fmla="*/ 278280 w 1054800"/>
                <a:gd name="textAreaRight" fmla="*/ 794880 w 105480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324" name=""/>
            <p:cNvSpPr/>
            <p:nvPr/>
          </p:nvSpPr>
          <p:spPr>
            <a:xfrm>
              <a:off x="1106280" y="-257040"/>
              <a:ext cx="1054800" cy="748080"/>
            </a:xfrm>
            <a:custGeom>
              <a:avLst/>
              <a:gdLst>
                <a:gd name="textAreaLeft" fmla="*/ 278280 w 1054800"/>
                <a:gd name="textAreaRight" fmla="*/ 794880 w 105480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56737" sy="56737"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325" name=""/>
            <p:cNvSpPr/>
            <p:nvPr/>
          </p:nvSpPr>
          <p:spPr>
            <a:xfrm>
              <a:off x="-908280" y="1790640"/>
              <a:ext cx="1054800" cy="748080"/>
            </a:xfrm>
            <a:custGeom>
              <a:avLst/>
              <a:gdLst>
                <a:gd name="textAreaLeft" fmla="*/ 278280 w 1054800"/>
                <a:gd name="textAreaRight" fmla="*/ 794880 w 105480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tx="0" ty="0" sx="56737" sy="56737"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326" name=""/>
            <p:cNvSpPr/>
            <p:nvPr/>
          </p:nvSpPr>
          <p:spPr>
            <a:xfrm rot="5358000">
              <a:off x="-214920" y="5806800"/>
              <a:ext cx="1050480" cy="748080"/>
            </a:xfrm>
            <a:custGeom>
              <a:avLst/>
              <a:gdLst>
                <a:gd name="textAreaLeft" fmla="*/ 277200 w 1050480"/>
                <a:gd name="textAreaRight" fmla="*/ 792000 w 105048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327" name=""/>
            <p:cNvSpPr/>
            <p:nvPr/>
          </p:nvSpPr>
          <p:spPr>
            <a:xfrm>
              <a:off x="427320" y="5853960"/>
              <a:ext cx="1054800" cy="748080"/>
            </a:xfrm>
            <a:custGeom>
              <a:avLst/>
              <a:gdLst>
                <a:gd name="textAreaLeft" fmla="*/ 278280 w 1054800"/>
                <a:gd name="textAreaRight" fmla="*/ 794880 w 105480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tx="0" ty="0" sx="56737" sy="56737"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328" name=""/>
            <p:cNvSpPr/>
            <p:nvPr/>
          </p:nvSpPr>
          <p:spPr>
            <a:xfrm>
              <a:off x="-236880" y="6494040"/>
              <a:ext cx="1054800" cy="748080"/>
            </a:xfrm>
            <a:custGeom>
              <a:avLst/>
              <a:gdLst>
                <a:gd name="textAreaLeft" fmla="*/ 278280 w 1054800"/>
                <a:gd name="textAreaRight" fmla="*/ 794880 w 105480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329" name=""/>
            <p:cNvSpPr/>
            <p:nvPr/>
          </p:nvSpPr>
          <p:spPr>
            <a:xfrm rot="5358000">
              <a:off x="-898920" y="6483600"/>
              <a:ext cx="1050480" cy="748080"/>
            </a:xfrm>
            <a:custGeom>
              <a:avLst/>
              <a:gdLst>
                <a:gd name="textAreaLeft" fmla="*/ 277200 w 1050480"/>
                <a:gd name="textAreaRight" fmla="*/ 792000 w 105048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330" name=""/>
            <p:cNvSpPr/>
            <p:nvPr/>
          </p:nvSpPr>
          <p:spPr>
            <a:xfrm rot="5358000">
              <a:off x="-222480" y="7197120"/>
              <a:ext cx="1050120" cy="748080"/>
            </a:xfrm>
            <a:custGeom>
              <a:avLst/>
              <a:gdLst>
                <a:gd name="textAreaLeft" fmla="*/ 276840 w 1050120"/>
                <a:gd name="textAreaRight" fmla="*/ 791640 w 105012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ffffff"/>
                </a:solidFill>
                <a:uFillTx/>
                <a:latin typeface="Arial"/>
                <a:ea typeface="DejaVu Sans"/>
              </a:endParaRPr>
            </a:p>
          </p:txBody>
        </p:sp>
        <p:sp>
          <p:nvSpPr>
            <p:cNvPr id="331" name=""/>
            <p:cNvSpPr/>
            <p:nvPr/>
          </p:nvSpPr>
          <p:spPr>
            <a:xfrm rot="5358000">
              <a:off x="439200" y="6500160"/>
              <a:ext cx="1050480" cy="748080"/>
            </a:xfrm>
            <a:custGeom>
              <a:avLst/>
              <a:gdLst>
                <a:gd name="textAreaLeft" fmla="*/ 277200 w 1050480"/>
                <a:gd name="textAreaRight" fmla="*/ 792000 w 105048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332" name=""/>
            <p:cNvSpPr/>
            <p:nvPr/>
          </p:nvSpPr>
          <p:spPr>
            <a:xfrm>
              <a:off x="1103400" y="6530040"/>
              <a:ext cx="1054800" cy="748080"/>
            </a:xfrm>
            <a:custGeom>
              <a:avLst/>
              <a:gdLst>
                <a:gd name="textAreaLeft" fmla="*/ 278280 w 1054800"/>
                <a:gd name="textAreaRight" fmla="*/ 794880 w 1054800"/>
                <a:gd name="textAreaTop" fmla="*/ 258840 h 748080"/>
                <a:gd name="textAreaBottom" fmla="*/ 507600 h 748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grpSp>
      <p:sp>
        <p:nvSpPr>
          <p:cNvPr id="333" name=""/>
          <p:cNvSpPr/>
          <p:nvPr/>
        </p:nvSpPr>
        <p:spPr>
          <a:xfrm>
            <a:off x="3844800" y="1408320"/>
            <a:ext cx="1078920" cy="120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8000" strike="noStrike" u="none">
                <a:solidFill>
                  <a:srgbClr val="000000"/>
                </a:solidFill>
                <a:uFillTx/>
                <a:latin typeface="Arial"/>
                <a:ea typeface="DejaVu Sans"/>
              </a:rPr>
              <a:t>“</a:t>
            </a:r>
            <a:endParaRPr b="0" lang="fr-CH" sz="8000" strike="noStrike" u="none">
              <a:solidFill>
                <a:srgbClr val="000000"/>
              </a:solidFill>
              <a:uFillTx/>
              <a:latin typeface="Arial"/>
            </a:endParaRPr>
          </a:p>
        </p:txBody>
      </p:sp>
      <p:sp>
        <p:nvSpPr>
          <p:cNvPr id="334" name=""/>
          <p:cNvSpPr/>
          <p:nvPr/>
        </p:nvSpPr>
        <p:spPr>
          <a:xfrm>
            <a:off x="7868160" y="3039840"/>
            <a:ext cx="1078920" cy="1093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7200" strike="noStrike" u="none">
                <a:solidFill>
                  <a:srgbClr val="000000"/>
                </a:solidFill>
                <a:uFillTx/>
                <a:latin typeface="Arial"/>
                <a:ea typeface="DejaVu Sans"/>
              </a:rPr>
              <a:t>”</a:t>
            </a:r>
            <a:endParaRPr b="0" lang="fr-CH" sz="7200" strike="noStrike" u="none">
              <a:solidFill>
                <a:srgbClr val="000000"/>
              </a:solidFill>
              <a:uFillTx/>
              <a:latin typeface="Arial"/>
            </a:endParaRPr>
          </a:p>
        </p:txBody>
      </p:sp>
      <p:sp>
        <p:nvSpPr>
          <p:cNvPr id="335" name=""/>
          <p:cNvSpPr/>
          <p:nvPr/>
        </p:nvSpPr>
        <p:spPr>
          <a:xfrm>
            <a:off x="8538120" y="3877200"/>
            <a:ext cx="957600" cy="1353240"/>
          </a:xfrm>
          <a:custGeom>
            <a:avLst/>
            <a:gdLst>
              <a:gd name="textAreaLeft" fmla="*/ 0 w 957600"/>
              <a:gd name="textAreaRight" fmla="*/ 975960 w 957600"/>
              <a:gd name="textAreaTop" fmla="*/ 0 h 1353240"/>
              <a:gd name="textAreaBottom" fmla="*/ 1371600 h 1353240"/>
            </a:gdLst>
            <a:ah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sm" type="oval" w="lg"/>
            <a:tailEnd len="sm" type="oval" w="lg"/>
          </a:ln>
        </p:spPr>
        <p:style>
          <a:lnRef idx="0"/>
          <a:fillRef idx="0"/>
          <a:effectRef idx="0"/>
          <a:fontRef idx="minor"/>
        </p:style>
        <p:txBody>
          <a:bodyPr lIns="108360" rIns="108360" tIns="63360" bIns="63360" anchor="ctr">
            <a:noAutofit/>
          </a:bodyPr>
          <a:p>
            <a:pPr>
              <a:lnSpc>
                <a:spcPct val="100000"/>
              </a:lnSpc>
            </a:pPr>
            <a:endParaRPr b="0" lang="de-DE" sz="1800" strike="noStrike" u="none">
              <a:solidFill>
                <a:srgbClr val="000000"/>
              </a:solidFill>
              <a:uFillTx/>
              <a:latin typeface="Arial"/>
              <a:ea typeface="DejaVu Sans"/>
            </a:endParaRPr>
          </a:p>
        </p:txBody>
      </p:sp>
      <p:sp>
        <p:nvSpPr>
          <p:cNvPr id="336" name=""/>
          <p:cNvSpPr/>
          <p:nvPr/>
        </p:nvSpPr>
        <p:spPr>
          <a:xfrm>
            <a:off x="7372080" y="4974480"/>
            <a:ext cx="1666440" cy="1627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37" name=""/>
          <p:cNvSpPr/>
          <p:nvPr/>
        </p:nvSpPr>
        <p:spPr>
          <a:xfrm>
            <a:off x="7868160" y="-329040"/>
            <a:ext cx="1993320" cy="19933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38" name=""/>
          <p:cNvSpPr/>
          <p:nvPr/>
        </p:nvSpPr>
        <p:spPr>
          <a:xfrm>
            <a:off x="2982960" y="3757320"/>
            <a:ext cx="1026360" cy="28440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Tree>
  </p:cSld>
  <p:clrMap bg1="lt1" tx1="dk1" bg2="lt2" tx2="dk2" accent1="accent1" accent2="accent2" accent3="accent3" accent4="accent4" accent5="accent5" accent6="accent6" hlink="hlink" folHlink="folHlink"/>
  <p:sldLayoutIdLst>
    <p:sldLayoutId id="2147483686" r:id="rId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4" name=""/>
          <p:cNvGrpSpPr/>
          <p:nvPr/>
        </p:nvGrpSpPr>
        <p:grpSpPr>
          <a:xfrm>
            <a:off x="8540280" y="5047560"/>
            <a:ext cx="1262160" cy="896400"/>
            <a:chOff x="8540280" y="5047560"/>
            <a:chExt cx="1262160" cy="896400"/>
          </a:xfrm>
        </p:grpSpPr>
        <p:grpSp>
          <p:nvGrpSpPr>
            <p:cNvPr id="25" name=""/>
            <p:cNvGrpSpPr/>
            <p:nvPr/>
          </p:nvGrpSpPr>
          <p:grpSpPr>
            <a:xfrm>
              <a:off x="8540280" y="5047560"/>
              <a:ext cx="1262160" cy="896400"/>
              <a:chOff x="8540280" y="5047560"/>
              <a:chExt cx="1262160" cy="896400"/>
            </a:xfrm>
          </p:grpSpPr>
          <p:sp>
            <p:nvSpPr>
              <p:cNvPr id="26" name=""/>
              <p:cNvSpPr/>
              <p:nvPr/>
            </p:nvSpPr>
            <p:spPr>
              <a:xfrm flipV="1" rot="21598800">
                <a:off x="9637560" y="5412960"/>
                <a:ext cx="164520" cy="164520"/>
              </a:xfrm>
              <a:prstGeom prst="ellipse">
                <a:avLst/>
              </a:prstGeom>
              <a:blipFill rotWithShape="0">
                <a:blip r:embed="rId2"/>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7" name=""/>
              <p:cNvSpPr/>
              <p:nvPr/>
            </p:nvSpPr>
            <p:spPr>
              <a:xfrm flipV="1" rot="21598800">
                <a:off x="9271800" y="5412960"/>
                <a:ext cx="164520" cy="164520"/>
              </a:xfrm>
              <a:prstGeom prst="ellipse">
                <a:avLst/>
              </a:prstGeom>
              <a:blipFill rotWithShape="0">
                <a:blip r:embed="rId3"/>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8" name=""/>
              <p:cNvSpPr/>
              <p:nvPr/>
            </p:nvSpPr>
            <p:spPr>
              <a:xfrm flipV="1" rot="21598800">
                <a:off x="8906400" y="5412960"/>
                <a:ext cx="164520" cy="164520"/>
              </a:xfrm>
              <a:prstGeom prst="ellipse">
                <a:avLst/>
              </a:prstGeom>
              <a:blipFill rotWithShape="0">
                <a:blip r:embed="rId4"/>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9" name=""/>
              <p:cNvSpPr/>
              <p:nvPr/>
            </p:nvSpPr>
            <p:spPr>
              <a:xfrm flipV="1" rot="21598800">
                <a:off x="8540280" y="5413320"/>
                <a:ext cx="164520" cy="164520"/>
              </a:xfrm>
              <a:prstGeom prst="ellipse">
                <a:avLst/>
              </a:prstGeom>
              <a:blipFill rotWithShape="0">
                <a:blip r:embed="rId5"/>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0" name=""/>
              <p:cNvSpPr/>
              <p:nvPr/>
            </p:nvSpPr>
            <p:spPr>
              <a:xfrm flipV="1" rot="21598800">
                <a:off x="8540280" y="5047200"/>
                <a:ext cx="164520" cy="164520"/>
              </a:xfrm>
              <a:prstGeom prst="ellipse">
                <a:avLst/>
              </a:prstGeom>
              <a:blipFill rotWithShape="0">
                <a:blip r:embed="rId6"/>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1" name=""/>
              <p:cNvSpPr/>
              <p:nvPr/>
            </p:nvSpPr>
            <p:spPr>
              <a:xfrm flipV="1" rot="21598800">
                <a:off x="8906040" y="5047200"/>
                <a:ext cx="164520" cy="164520"/>
              </a:xfrm>
              <a:prstGeom prst="ellipse">
                <a:avLst/>
              </a:prstGeom>
              <a:blipFill rotWithShape="0">
                <a:blip r:embed="rId7"/>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2" name=""/>
              <p:cNvSpPr/>
              <p:nvPr/>
            </p:nvSpPr>
            <p:spPr>
              <a:xfrm flipV="1" rot="21598800">
                <a:off x="9271800" y="5047560"/>
                <a:ext cx="164520" cy="164520"/>
              </a:xfrm>
              <a:prstGeom prst="ellipse">
                <a:avLst/>
              </a:prstGeom>
              <a:blipFill rotWithShape="0">
                <a:blip r:embed="rId8"/>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3" name=""/>
              <p:cNvSpPr/>
              <p:nvPr/>
            </p:nvSpPr>
            <p:spPr>
              <a:xfrm flipV="1" rot="21598800">
                <a:off x="9637920" y="5047200"/>
                <a:ext cx="164520" cy="164520"/>
              </a:xfrm>
              <a:prstGeom prst="ellipse">
                <a:avLst/>
              </a:prstGeom>
              <a:blipFill rotWithShape="0">
                <a:blip r:embed="rId9"/>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4" name=""/>
              <p:cNvSpPr/>
              <p:nvPr/>
            </p:nvSpPr>
            <p:spPr>
              <a:xfrm flipV="1" rot="21598800">
                <a:off x="9637560" y="5778720"/>
                <a:ext cx="164520" cy="164520"/>
              </a:xfrm>
              <a:prstGeom prst="ellipse">
                <a:avLst/>
              </a:prstGeom>
              <a:blipFill rotWithShape="0">
                <a:blip r:embed="rId10"/>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5" name=""/>
              <p:cNvSpPr/>
              <p:nvPr/>
            </p:nvSpPr>
            <p:spPr>
              <a:xfrm flipV="1" rot="21598800">
                <a:off x="9272160" y="5779080"/>
                <a:ext cx="164520" cy="164520"/>
              </a:xfrm>
              <a:prstGeom prst="ellipse">
                <a:avLst/>
              </a:prstGeom>
              <a:blipFill rotWithShape="0">
                <a:blip r:embed="rId11"/>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6" name=""/>
              <p:cNvSpPr/>
              <p:nvPr/>
            </p:nvSpPr>
            <p:spPr>
              <a:xfrm flipV="1" rot="21598800">
                <a:off x="8906040" y="5778720"/>
                <a:ext cx="164520" cy="164520"/>
              </a:xfrm>
              <a:prstGeom prst="ellipse">
                <a:avLst/>
              </a:prstGeom>
              <a:blipFill rotWithShape="0">
                <a:blip r:embed="rId12"/>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7" name=""/>
              <p:cNvSpPr/>
              <p:nvPr/>
            </p:nvSpPr>
            <p:spPr>
              <a:xfrm flipV="1" rot="21598800">
                <a:off x="8540280" y="5778720"/>
                <a:ext cx="164520" cy="164520"/>
              </a:xfrm>
              <a:prstGeom prst="ellipse">
                <a:avLst/>
              </a:prstGeom>
              <a:blipFill rotWithShape="0">
                <a:blip r:embed="rId13"/>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grpSp>
      </p:grpSp>
      <p:sp>
        <p:nvSpPr>
          <p:cNvPr id="38" name=""/>
          <p:cNvSpPr/>
          <p:nvPr/>
        </p:nvSpPr>
        <p:spPr>
          <a:xfrm>
            <a:off x="1499760" y="1774080"/>
            <a:ext cx="2907720" cy="290772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39" name=""/>
          <p:cNvSpPr/>
          <p:nvPr/>
        </p:nvSpPr>
        <p:spPr>
          <a:xfrm>
            <a:off x="1225080" y="1134360"/>
            <a:ext cx="1170720" cy="117000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40" name=""/>
          <p:cNvSpPr/>
          <p:nvPr/>
        </p:nvSpPr>
        <p:spPr>
          <a:xfrm>
            <a:off x="3420000" y="4242960"/>
            <a:ext cx="621720" cy="62172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pic>
        <p:nvPicPr>
          <p:cNvPr id="41" name="" descr=""/>
          <p:cNvPicPr/>
          <p:nvPr/>
        </p:nvPicPr>
        <p:blipFill>
          <a:blip r:embed="rId14"/>
          <a:stretch/>
        </p:blipFill>
        <p:spPr>
          <a:xfrm>
            <a:off x="4349520" y="792360"/>
            <a:ext cx="5507640" cy="4127040"/>
          </a:xfrm>
          <a:prstGeom prst="rect">
            <a:avLst/>
          </a:prstGeom>
          <a:ln w="0">
            <a:noFill/>
          </a:ln>
        </p:spPr>
      </p:pic>
      <p:sp>
        <p:nvSpPr>
          <p:cNvPr id="42" name=""/>
          <p:cNvSpPr/>
          <p:nvPr/>
        </p:nvSpPr>
        <p:spPr>
          <a:xfrm>
            <a:off x="4846320" y="4846320"/>
            <a:ext cx="2114640" cy="2242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de-DE" sz="1000" strike="noStrike" u="none">
                <a:solidFill>
                  <a:srgbClr val="000000"/>
                </a:solidFill>
                <a:uFillTx/>
                <a:latin typeface="Lato"/>
                <a:ea typeface="Noto Sans CJK SC"/>
              </a:rPr>
              <a:t>Illustrations  by </a:t>
            </a:r>
            <a:r>
              <a:rPr b="0" lang="de-DE" sz="1000" strike="noStrike" u="sng">
                <a:solidFill>
                  <a:srgbClr val="0000ee"/>
                </a:solidFill>
                <a:uFillTx/>
                <a:latin typeface="Lato"/>
                <a:ea typeface="Noto Sans CJK SC"/>
                <a:hlinkClick r:id="rId15"/>
              </a:rPr>
              <a:t>Pixeltrue</a:t>
            </a:r>
            <a:r>
              <a:rPr b="0" lang="de-DE" sz="1000" strike="noStrike" u="none">
                <a:solidFill>
                  <a:srgbClr val="000000"/>
                </a:solidFill>
                <a:uFillTx/>
                <a:latin typeface="Lato"/>
                <a:ea typeface="Noto Sans CJK SC"/>
              </a:rPr>
              <a:t> on </a:t>
            </a:r>
            <a:r>
              <a:rPr b="0" lang="de-DE" sz="1000" strike="noStrike" u="sng">
                <a:solidFill>
                  <a:srgbClr val="0000ee"/>
                </a:solidFill>
                <a:uFillTx/>
                <a:latin typeface="Lato"/>
                <a:ea typeface="Noto Sans CJK SC"/>
                <a:hlinkClick r:id="rId16"/>
              </a:rPr>
              <a:t>icons8</a:t>
            </a:r>
            <a:endParaRPr b="0" lang="fr-CH" sz="1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1" r:id="rId17"/>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
          <p:cNvSpPr/>
          <p:nvPr/>
        </p:nvSpPr>
        <p:spPr>
          <a:xfrm>
            <a:off x="8266320" y="4115520"/>
            <a:ext cx="1901880" cy="19018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40" name=""/>
          <p:cNvSpPr/>
          <p:nvPr/>
        </p:nvSpPr>
        <p:spPr>
          <a:xfrm>
            <a:off x="7717680" y="-548280"/>
            <a:ext cx="1901880" cy="19018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grpSp>
        <p:nvGrpSpPr>
          <p:cNvPr id="341" name=""/>
          <p:cNvGrpSpPr/>
          <p:nvPr/>
        </p:nvGrpSpPr>
        <p:grpSpPr>
          <a:xfrm>
            <a:off x="-129240" y="-277920"/>
            <a:ext cx="879120" cy="1244520"/>
            <a:chOff x="-129240" y="-277920"/>
            <a:chExt cx="879120" cy="1244520"/>
          </a:xfrm>
        </p:grpSpPr>
        <p:sp>
          <p:nvSpPr>
            <p:cNvPr id="342" name=""/>
            <p:cNvSpPr/>
            <p:nvPr/>
          </p:nvSpPr>
          <p:spPr>
            <a:xfrm flipV="1" rot="5395800">
              <a:off x="219240" y="801360"/>
              <a:ext cx="164520" cy="164520"/>
            </a:xfrm>
            <a:prstGeom prst="ellipse">
              <a:avLst/>
            </a:prstGeom>
            <a:blipFill rotWithShape="0">
              <a:blip r:embed="rId2"/>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43" name=""/>
            <p:cNvSpPr/>
            <p:nvPr/>
          </p:nvSpPr>
          <p:spPr>
            <a:xfrm flipV="1" rot="5395800">
              <a:off x="218880" y="435600"/>
              <a:ext cx="164520" cy="164520"/>
            </a:xfrm>
            <a:prstGeom prst="ellipse">
              <a:avLst/>
            </a:prstGeom>
            <a:blipFill rotWithShape="0">
              <a:blip r:embed="rId3"/>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44" name=""/>
            <p:cNvSpPr/>
            <p:nvPr/>
          </p:nvSpPr>
          <p:spPr>
            <a:xfrm flipV="1" rot="5395800">
              <a:off x="218520" y="70200"/>
              <a:ext cx="164520" cy="164520"/>
            </a:xfrm>
            <a:prstGeom prst="ellipse">
              <a:avLst/>
            </a:prstGeom>
            <a:blipFill rotWithShape="0">
              <a:blip r:embed="rId4"/>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45" name=""/>
            <p:cNvSpPr/>
            <p:nvPr/>
          </p:nvSpPr>
          <p:spPr>
            <a:xfrm flipV="1" rot="5395800">
              <a:off x="217800" y="-277200"/>
              <a:ext cx="164520" cy="164520"/>
            </a:xfrm>
            <a:prstGeom prst="ellipse">
              <a:avLst/>
            </a:prstGeom>
            <a:blipFill rotWithShape="0">
              <a:blip r:embed="rId5"/>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46" name=""/>
            <p:cNvSpPr/>
            <p:nvPr/>
          </p:nvSpPr>
          <p:spPr>
            <a:xfrm flipV="1" rot="5395800">
              <a:off x="583920" y="-277560"/>
              <a:ext cx="164520" cy="164520"/>
            </a:xfrm>
            <a:prstGeom prst="ellipse">
              <a:avLst/>
            </a:prstGeom>
            <a:blipFill rotWithShape="0">
              <a:blip r:embed="rId6"/>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47" name=""/>
            <p:cNvSpPr/>
            <p:nvPr/>
          </p:nvSpPr>
          <p:spPr>
            <a:xfrm flipV="1" rot="5395800">
              <a:off x="584280" y="69480"/>
              <a:ext cx="164520" cy="164520"/>
            </a:xfrm>
            <a:prstGeom prst="ellipse">
              <a:avLst/>
            </a:prstGeom>
            <a:blipFill rotWithShape="0">
              <a:blip r:embed="rId7"/>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48" name=""/>
            <p:cNvSpPr/>
            <p:nvPr/>
          </p:nvSpPr>
          <p:spPr>
            <a:xfrm flipV="1" rot="5395800">
              <a:off x="584280" y="435240"/>
              <a:ext cx="164520" cy="164520"/>
            </a:xfrm>
            <a:prstGeom prst="ellipse">
              <a:avLst/>
            </a:prstGeom>
            <a:blipFill rotWithShape="0">
              <a:blip r:embed="rId8"/>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49" name=""/>
            <p:cNvSpPr/>
            <p:nvPr/>
          </p:nvSpPr>
          <p:spPr>
            <a:xfrm flipV="1" rot="5395800">
              <a:off x="585000" y="801360"/>
              <a:ext cx="164520" cy="164520"/>
            </a:xfrm>
            <a:prstGeom prst="ellipse">
              <a:avLst/>
            </a:prstGeom>
            <a:blipFill rotWithShape="0">
              <a:blip r:embed="rId9"/>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50" name=""/>
            <p:cNvSpPr/>
            <p:nvPr/>
          </p:nvSpPr>
          <p:spPr>
            <a:xfrm flipV="1" rot="5395800">
              <a:off x="-127800" y="801720"/>
              <a:ext cx="164520" cy="164520"/>
            </a:xfrm>
            <a:prstGeom prst="ellipse">
              <a:avLst/>
            </a:prstGeom>
            <a:blipFill rotWithShape="0">
              <a:blip r:embed="rId10"/>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51" name=""/>
            <p:cNvSpPr/>
            <p:nvPr/>
          </p:nvSpPr>
          <p:spPr>
            <a:xfrm flipV="1" rot="5395800">
              <a:off x="-128520" y="436320"/>
              <a:ext cx="164520" cy="164520"/>
            </a:xfrm>
            <a:prstGeom prst="ellipse">
              <a:avLst/>
            </a:prstGeom>
            <a:blipFill rotWithShape="0">
              <a:blip r:embed="rId11"/>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52" name=""/>
            <p:cNvSpPr/>
            <p:nvPr/>
          </p:nvSpPr>
          <p:spPr>
            <a:xfrm flipV="1" rot="5395800">
              <a:off x="-128520" y="70200"/>
              <a:ext cx="164520" cy="164520"/>
            </a:xfrm>
            <a:prstGeom prst="ellipse">
              <a:avLst/>
            </a:prstGeom>
            <a:blipFill rotWithShape="0">
              <a:blip r:embed="rId12"/>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53" name=""/>
            <p:cNvSpPr/>
            <p:nvPr/>
          </p:nvSpPr>
          <p:spPr>
            <a:xfrm flipV="1" rot="5395800">
              <a:off x="-128880" y="-276840"/>
              <a:ext cx="164520" cy="164520"/>
            </a:xfrm>
            <a:prstGeom prst="ellipse">
              <a:avLst/>
            </a:prstGeom>
            <a:blipFill rotWithShape="0">
              <a:blip r:embed="rId13"/>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grpSp>
      <p:grpSp>
        <p:nvGrpSpPr>
          <p:cNvPr id="354" name=""/>
          <p:cNvGrpSpPr/>
          <p:nvPr/>
        </p:nvGrpSpPr>
        <p:grpSpPr>
          <a:xfrm>
            <a:off x="9545040" y="4645800"/>
            <a:ext cx="897480" cy="1262880"/>
            <a:chOff x="9545040" y="4645800"/>
            <a:chExt cx="897480" cy="1262880"/>
          </a:xfrm>
        </p:grpSpPr>
        <p:sp>
          <p:nvSpPr>
            <p:cNvPr id="355" name=""/>
            <p:cNvSpPr/>
            <p:nvPr/>
          </p:nvSpPr>
          <p:spPr>
            <a:xfrm flipV="1" rot="5395800">
              <a:off x="9911880" y="5743440"/>
              <a:ext cx="164520" cy="164520"/>
            </a:xfrm>
            <a:prstGeom prst="ellipse">
              <a:avLst/>
            </a:prstGeom>
            <a:blipFill rotWithShape="0">
              <a:blip r:embed="rId14"/>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56" name=""/>
            <p:cNvSpPr/>
            <p:nvPr/>
          </p:nvSpPr>
          <p:spPr>
            <a:xfrm flipV="1" rot="5395800">
              <a:off x="9911520" y="5377680"/>
              <a:ext cx="164520" cy="164520"/>
            </a:xfrm>
            <a:prstGeom prst="ellipse">
              <a:avLst/>
            </a:prstGeom>
            <a:blipFill rotWithShape="0">
              <a:blip r:embed="rId15"/>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57" name=""/>
            <p:cNvSpPr/>
            <p:nvPr/>
          </p:nvSpPr>
          <p:spPr>
            <a:xfrm flipV="1" rot="5395800">
              <a:off x="9911160" y="5012280"/>
              <a:ext cx="164520" cy="164520"/>
            </a:xfrm>
            <a:prstGeom prst="ellipse">
              <a:avLst/>
            </a:prstGeom>
            <a:blipFill rotWithShape="0">
              <a:blip r:embed="rId16"/>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58" name=""/>
            <p:cNvSpPr/>
            <p:nvPr/>
          </p:nvSpPr>
          <p:spPr>
            <a:xfrm flipV="1" rot="5395800">
              <a:off x="9910440" y="4646160"/>
              <a:ext cx="164520" cy="164520"/>
            </a:xfrm>
            <a:prstGeom prst="ellipse">
              <a:avLst/>
            </a:prstGeom>
            <a:blipFill rotWithShape="0">
              <a:blip r:embed="rId17"/>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59" name=""/>
            <p:cNvSpPr/>
            <p:nvPr/>
          </p:nvSpPr>
          <p:spPr>
            <a:xfrm flipV="1" rot="5395800">
              <a:off x="10276560" y="4645800"/>
              <a:ext cx="164520" cy="164520"/>
            </a:xfrm>
            <a:prstGeom prst="ellipse">
              <a:avLst/>
            </a:prstGeom>
            <a:blipFill rotWithShape="0">
              <a:blip r:embed="rId18"/>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60" name=""/>
            <p:cNvSpPr/>
            <p:nvPr/>
          </p:nvSpPr>
          <p:spPr>
            <a:xfrm flipV="1" rot="5395800">
              <a:off x="10276920" y="5011560"/>
              <a:ext cx="164520" cy="164520"/>
            </a:xfrm>
            <a:prstGeom prst="ellipse">
              <a:avLst/>
            </a:prstGeom>
            <a:blipFill rotWithShape="0">
              <a:blip r:embed="rId19"/>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61" name=""/>
            <p:cNvSpPr/>
            <p:nvPr/>
          </p:nvSpPr>
          <p:spPr>
            <a:xfrm flipV="1" rot="5395800">
              <a:off x="10276920" y="5377320"/>
              <a:ext cx="164520" cy="164520"/>
            </a:xfrm>
            <a:prstGeom prst="ellipse">
              <a:avLst/>
            </a:prstGeom>
            <a:blipFill rotWithShape="0">
              <a:blip r:embed="rId20"/>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62" name=""/>
            <p:cNvSpPr/>
            <p:nvPr/>
          </p:nvSpPr>
          <p:spPr>
            <a:xfrm flipV="1" rot="5395800">
              <a:off x="10277640" y="5743440"/>
              <a:ext cx="164520" cy="164520"/>
            </a:xfrm>
            <a:prstGeom prst="ellipse">
              <a:avLst/>
            </a:prstGeom>
            <a:blipFill rotWithShape="0">
              <a:blip r:embed="rId21"/>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63" name=""/>
            <p:cNvSpPr/>
            <p:nvPr/>
          </p:nvSpPr>
          <p:spPr>
            <a:xfrm flipV="1" rot="5395800">
              <a:off x="9546120" y="5743800"/>
              <a:ext cx="164520" cy="164520"/>
            </a:xfrm>
            <a:prstGeom prst="ellipse">
              <a:avLst/>
            </a:prstGeom>
            <a:blipFill rotWithShape="0">
              <a:blip r:embed="rId22"/>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64" name=""/>
            <p:cNvSpPr/>
            <p:nvPr/>
          </p:nvSpPr>
          <p:spPr>
            <a:xfrm flipV="1" rot="5395800">
              <a:off x="9545400" y="5378400"/>
              <a:ext cx="164520" cy="164520"/>
            </a:xfrm>
            <a:prstGeom prst="ellipse">
              <a:avLst/>
            </a:prstGeom>
            <a:blipFill rotWithShape="0">
              <a:blip r:embed="rId23"/>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65" name=""/>
            <p:cNvSpPr/>
            <p:nvPr/>
          </p:nvSpPr>
          <p:spPr>
            <a:xfrm flipV="1" rot="5395800">
              <a:off x="9545400" y="5012280"/>
              <a:ext cx="164520" cy="164520"/>
            </a:xfrm>
            <a:prstGeom prst="ellipse">
              <a:avLst/>
            </a:prstGeom>
            <a:blipFill rotWithShape="0">
              <a:blip r:embed="rId24"/>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66" name=""/>
            <p:cNvSpPr/>
            <p:nvPr/>
          </p:nvSpPr>
          <p:spPr>
            <a:xfrm flipV="1" rot="5395800">
              <a:off x="9545040" y="4646520"/>
              <a:ext cx="164520" cy="164520"/>
            </a:xfrm>
            <a:prstGeom prst="ellipse">
              <a:avLst/>
            </a:prstGeom>
            <a:blipFill rotWithShape="0">
              <a:blip r:embed="rId25"/>
              <a:srcRect/>
              <a:tile tx="0" ty="0" sx="56737" sy="56737"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grpSp>
      <p:sp>
        <p:nvSpPr>
          <p:cNvPr id="367" name=""/>
          <p:cNvSpPr/>
          <p:nvPr/>
        </p:nvSpPr>
        <p:spPr>
          <a:xfrm>
            <a:off x="-146160" y="3109320"/>
            <a:ext cx="1901880" cy="19018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Tree>
  </p:cSld>
  <p:clrMap bg1="lt1" tx1="dk1" bg2="lt2" tx2="dk2" accent1="accent1" accent2="accent2" accent3="accent3" accent4="accent4" accent5="accent5" accent6="accent6" hlink="hlink" folHlink="folHlink"/>
  <p:sldLayoutIdLst>
    <p:sldLayoutId id="2147483688" r:id="rId26"/>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
          <p:cNvSpPr/>
          <p:nvPr/>
        </p:nvSpPr>
        <p:spPr>
          <a:xfrm rot="18876000">
            <a:off x="8632800" y="-387000"/>
            <a:ext cx="2877120" cy="287712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69" name=""/>
          <p:cNvSpPr/>
          <p:nvPr/>
        </p:nvSpPr>
        <p:spPr>
          <a:xfrm rot="18876000">
            <a:off x="8652960" y="3983400"/>
            <a:ext cx="2877120" cy="287712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70" name=""/>
          <p:cNvSpPr/>
          <p:nvPr/>
        </p:nvSpPr>
        <p:spPr>
          <a:xfrm rot="18964800">
            <a:off x="981360" y="5915520"/>
            <a:ext cx="2570400" cy="71316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71" name=""/>
          <p:cNvSpPr/>
          <p:nvPr/>
        </p:nvSpPr>
        <p:spPr>
          <a:xfrm rot="18964800">
            <a:off x="-1291320" y="5513400"/>
            <a:ext cx="2570400" cy="71316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72" name=""/>
          <p:cNvSpPr/>
          <p:nvPr/>
        </p:nvSpPr>
        <p:spPr>
          <a:xfrm rot="18964800">
            <a:off x="3669840" y="339120"/>
            <a:ext cx="3439440" cy="90396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73" name=""/>
          <p:cNvSpPr/>
          <p:nvPr/>
        </p:nvSpPr>
        <p:spPr>
          <a:xfrm rot="18964800">
            <a:off x="1433160" y="-740520"/>
            <a:ext cx="2570400" cy="71316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74" name=""/>
          <p:cNvSpPr/>
          <p:nvPr/>
        </p:nvSpPr>
        <p:spPr>
          <a:xfrm rot="18964800">
            <a:off x="-721440" y="3294720"/>
            <a:ext cx="2570400" cy="49464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Tree>
  </p:cSld>
  <p:clrMap bg1="lt1" tx1="dk1" bg2="lt2" tx2="dk2" accent1="accent1" accent2="accent2" accent3="accent3" accent4="accent4" accent5="accent5" accent6="accent6" hlink="hlink" folHlink="folHlink"/>
  <p:sldLayoutIdLst>
    <p:sldLayoutId id="2147483690"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3" name=""/>
          <p:cNvGrpSpPr/>
          <p:nvPr/>
        </p:nvGrpSpPr>
        <p:grpSpPr>
          <a:xfrm>
            <a:off x="7406640" y="3566160"/>
            <a:ext cx="2359080" cy="4279320"/>
            <a:chOff x="7406640" y="3566160"/>
            <a:chExt cx="2359080" cy="4279320"/>
          </a:xfrm>
        </p:grpSpPr>
        <p:sp>
          <p:nvSpPr>
            <p:cNvPr id="44" name=""/>
            <p:cNvSpPr/>
            <p:nvPr/>
          </p:nvSpPr>
          <p:spPr>
            <a:xfrm>
              <a:off x="8138160" y="4754880"/>
              <a:ext cx="438840" cy="2541960"/>
            </a:xfrm>
            <a:prstGeom prst="rect">
              <a:avLst/>
            </a:prstGeom>
            <a:blipFill rotWithShape="0">
              <a:blip r:embed="rId2"/>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45" name=""/>
            <p:cNvSpPr/>
            <p:nvPr/>
          </p:nvSpPr>
          <p:spPr>
            <a:xfrm>
              <a:off x="8961120" y="3566160"/>
              <a:ext cx="438840" cy="2541960"/>
            </a:xfrm>
            <a:prstGeom prst="rect">
              <a:avLst/>
            </a:prstGeom>
            <a:blipFill rotWithShape="0">
              <a:blip r:embed="rId3"/>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46" name=""/>
            <p:cNvSpPr/>
            <p:nvPr/>
          </p:nvSpPr>
          <p:spPr>
            <a:xfrm>
              <a:off x="8503920" y="5120640"/>
              <a:ext cx="126180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47" name=""/>
            <p:cNvSpPr/>
            <p:nvPr/>
          </p:nvSpPr>
          <p:spPr>
            <a:xfrm>
              <a:off x="8321040" y="530352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48" name=""/>
            <p:cNvSpPr/>
            <p:nvPr/>
          </p:nvSpPr>
          <p:spPr>
            <a:xfrm>
              <a:off x="8869680" y="548640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49" name=""/>
            <p:cNvSpPr/>
            <p:nvPr/>
          </p:nvSpPr>
          <p:spPr>
            <a:xfrm>
              <a:off x="7406640" y="5303520"/>
              <a:ext cx="438840" cy="2541960"/>
            </a:xfrm>
            <a:prstGeom prst="rect">
              <a:avLst/>
            </a:prstGeom>
            <a:blipFill rotWithShape="0">
              <a:blip r:embed="rId4"/>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grpSp>
      <p:sp>
        <p:nvSpPr>
          <p:cNvPr id="50" name=""/>
          <p:cNvSpPr/>
          <p:nvPr/>
        </p:nvSpPr>
        <p:spPr>
          <a:xfrm flipH="1" flipV="1">
            <a:off x="1425600" y="-1573200"/>
            <a:ext cx="438840" cy="2541960"/>
          </a:xfrm>
          <a:prstGeom prst="rect">
            <a:avLst/>
          </a:prstGeom>
          <a:blipFill rotWithShape="0">
            <a:blip r:embed="rId5"/>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51" name=""/>
          <p:cNvSpPr/>
          <p:nvPr/>
        </p:nvSpPr>
        <p:spPr>
          <a:xfrm flipH="1" flipV="1">
            <a:off x="602640" y="-365760"/>
            <a:ext cx="438840" cy="2541960"/>
          </a:xfrm>
          <a:prstGeom prst="rect">
            <a:avLst/>
          </a:prstGeom>
          <a:blipFill rotWithShape="0">
            <a:blip r:embed="rId6"/>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52" name=""/>
          <p:cNvSpPr/>
          <p:nvPr/>
        </p:nvSpPr>
        <p:spPr>
          <a:xfrm flipH="1" flipV="1">
            <a:off x="255600" y="529920"/>
            <a:ext cx="126180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53" name=""/>
          <p:cNvSpPr/>
          <p:nvPr/>
        </p:nvSpPr>
        <p:spPr>
          <a:xfrm flipH="1" flipV="1">
            <a:off x="804240" y="34704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54" name=""/>
          <p:cNvSpPr/>
          <p:nvPr/>
        </p:nvSpPr>
        <p:spPr>
          <a:xfrm flipH="1" flipV="1">
            <a:off x="255600" y="16416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55" name=""/>
          <p:cNvSpPr/>
          <p:nvPr/>
        </p:nvSpPr>
        <p:spPr>
          <a:xfrm flipH="1" flipV="1">
            <a:off x="2175840" y="-2121840"/>
            <a:ext cx="438840" cy="2541960"/>
          </a:xfrm>
          <a:prstGeom prst="rect">
            <a:avLst/>
          </a:prstGeom>
          <a:blipFill rotWithShape="0">
            <a:blip r:embed="rId7"/>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56" name=""/>
          <p:cNvSpPr/>
          <p:nvPr/>
        </p:nvSpPr>
        <p:spPr>
          <a:xfrm>
            <a:off x="3474720" y="2560320"/>
            <a:ext cx="2724840" cy="2724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57"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fr-CH" sz="1800" strike="noStrike" u="none">
                <a:solidFill>
                  <a:srgbClr val="000000"/>
                </a:solidFill>
                <a:uFillTx/>
                <a:latin typeface="Arial"/>
              </a:rPr>
              <a:t>Click to edit the title text format</a:t>
            </a:r>
            <a:endParaRPr b="0" lang="fr-CH"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3" r:id="rId8"/>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60" name=""/>
          <p:cNvGrpSpPr/>
          <p:nvPr/>
        </p:nvGrpSpPr>
        <p:grpSpPr>
          <a:xfrm>
            <a:off x="7406640" y="3566160"/>
            <a:ext cx="2359080" cy="4279320"/>
            <a:chOff x="7406640" y="3566160"/>
            <a:chExt cx="2359080" cy="4279320"/>
          </a:xfrm>
        </p:grpSpPr>
        <p:sp>
          <p:nvSpPr>
            <p:cNvPr id="61" name=""/>
            <p:cNvSpPr/>
            <p:nvPr/>
          </p:nvSpPr>
          <p:spPr>
            <a:xfrm>
              <a:off x="8138160" y="4754880"/>
              <a:ext cx="438840" cy="2541960"/>
            </a:xfrm>
            <a:prstGeom prst="rect">
              <a:avLst/>
            </a:prstGeom>
            <a:blipFill rotWithShape="0">
              <a:blip r:embed="rId2"/>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62" name=""/>
            <p:cNvSpPr/>
            <p:nvPr/>
          </p:nvSpPr>
          <p:spPr>
            <a:xfrm>
              <a:off x="8961120" y="3566160"/>
              <a:ext cx="438840" cy="2541960"/>
            </a:xfrm>
            <a:prstGeom prst="rect">
              <a:avLst/>
            </a:prstGeom>
            <a:blipFill rotWithShape="0">
              <a:blip r:embed="rId3"/>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63" name=""/>
            <p:cNvSpPr/>
            <p:nvPr/>
          </p:nvSpPr>
          <p:spPr>
            <a:xfrm>
              <a:off x="8503920" y="5120640"/>
              <a:ext cx="126180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64" name=""/>
            <p:cNvSpPr/>
            <p:nvPr/>
          </p:nvSpPr>
          <p:spPr>
            <a:xfrm>
              <a:off x="8321040" y="530352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65" name=""/>
            <p:cNvSpPr/>
            <p:nvPr/>
          </p:nvSpPr>
          <p:spPr>
            <a:xfrm>
              <a:off x="8869680" y="548640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66" name=""/>
            <p:cNvSpPr/>
            <p:nvPr/>
          </p:nvSpPr>
          <p:spPr>
            <a:xfrm>
              <a:off x="7406640" y="5303520"/>
              <a:ext cx="438840" cy="2541960"/>
            </a:xfrm>
            <a:prstGeom prst="rect">
              <a:avLst/>
            </a:prstGeom>
            <a:blipFill rotWithShape="0">
              <a:blip r:embed="rId4"/>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grpSp>
      <p:sp>
        <p:nvSpPr>
          <p:cNvPr id="67" name=""/>
          <p:cNvSpPr/>
          <p:nvPr/>
        </p:nvSpPr>
        <p:spPr>
          <a:xfrm flipH="1" flipV="1">
            <a:off x="1425600" y="-1573200"/>
            <a:ext cx="438840" cy="2541960"/>
          </a:xfrm>
          <a:prstGeom prst="rect">
            <a:avLst/>
          </a:prstGeom>
          <a:blipFill rotWithShape="0">
            <a:blip r:embed="rId5"/>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68" name=""/>
          <p:cNvSpPr/>
          <p:nvPr/>
        </p:nvSpPr>
        <p:spPr>
          <a:xfrm flipH="1" flipV="1">
            <a:off x="602640" y="-365760"/>
            <a:ext cx="438840" cy="2541960"/>
          </a:xfrm>
          <a:prstGeom prst="rect">
            <a:avLst/>
          </a:prstGeom>
          <a:blipFill rotWithShape="0">
            <a:blip r:embed="rId6"/>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69" name=""/>
          <p:cNvSpPr/>
          <p:nvPr/>
        </p:nvSpPr>
        <p:spPr>
          <a:xfrm flipH="1" flipV="1">
            <a:off x="255600" y="529920"/>
            <a:ext cx="126180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70" name=""/>
          <p:cNvSpPr/>
          <p:nvPr/>
        </p:nvSpPr>
        <p:spPr>
          <a:xfrm flipH="1" flipV="1">
            <a:off x="804240" y="34704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71" name=""/>
          <p:cNvSpPr/>
          <p:nvPr/>
        </p:nvSpPr>
        <p:spPr>
          <a:xfrm flipH="1" flipV="1">
            <a:off x="255600" y="16416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72" name=""/>
          <p:cNvSpPr/>
          <p:nvPr/>
        </p:nvSpPr>
        <p:spPr>
          <a:xfrm flipH="1" flipV="1">
            <a:off x="2175840" y="-2121840"/>
            <a:ext cx="438840" cy="2541960"/>
          </a:xfrm>
          <a:prstGeom prst="rect">
            <a:avLst/>
          </a:prstGeom>
          <a:blipFill rotWithShape="0">
            <a:blip r:embed="rId7"/>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73" name=""/>
          <p:cNvSpPr/>
          <p:nvPr/>
        </p:nvSpPr>
        <p:spPr>
          <a:xfrm>
            <a:off x="3474720" y="2560320"/>
            <a:ext cx="2724840" cy="2724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74"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fr-CH" sz="1800" strike="noStrike" u="none">
                <a:solidFill>
                  <a:srgbClr val="000000"/>
                </a:solidFill>
                <a:uFillTx/>
                <a:latin typeface="Arial"/>
              </a:rPr>
              <a:t>Click to edit the title text format</a:t>
            </a:r>
            <a:endParaRPr b="0" lang="fr-CH"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5" r:id="rId8"/>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77" name=""/>
          <p:cNvGrpSpPr/>
          <p:nvPr/>
        </p:nvGrpSpPr>
        <p:grpSpPr>
          <a:xfrm>
            <a:off x="7406640" y="3566160"/>
            <a:ext cx="2359080" cy="4279320"/>
            <a:chOff x="7406640" y="3566160"/>
            <a:chExt cx="2359080" cy="4279320"/>
          </a:xfrm>
        </p:grpSpPr>
        <p:sp>
          <p:nvSpPr>
            <p:cNvPr id="78" name=""/>
            <p:cNvSpPr/>
            <p:nvPr/>
          </p:nvSpPr>
          <p:spPr>
            <a:xfrm>
              <a:off x="8138160" y="4754880"/>
              <a:ext cx="438840" cy="2541960"/>
            </a:xfrm>
            <a:prstGeom prst="rect">
              <a:avLst/>
            </a:prstGeom>
            <a:blipFill rotWithShape="0">
              <a:blip r:embed="rId2"/>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79" name=""/>
            <p:cNvSpPr/>
            <p:nvPr/>
          </p:nvSpPr>
          <p:spPr>
            <a:xfrm>
              <a:off x="8961120" y="3566160"/>
              <a:ext cx="438840" cy="2541960"/>
            </a:xfrm>
            <a:prstGeom prst="rect">
              <a:avLst/>
            </a:prstGeom>
            <a:blipFill rotWithShape="0">
              <a:blip r:embed="rId3"/>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80" name=""/>
            <p:cNvSpPr/>
            <p:nvPr/>
          </p:nvSpPr>
          <p:spPr>
            <a:xfrm>
              <a:off x="8503920" y="5120640"/>
              <a:ext cx="126180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81" name=""/>
            <p:cNvSpPr/>
            <p:nvPr/>
          </p:nvSpPr>
          <p:spPr>
            <a:xfrm>
              <a:off x="8321040" y="530352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82" name=""/>
            <p:cNvSpPr/>
            <p:nvPr/>
          </p:nvSpPr>
          <p:spPr>
            <a:xfrm>
              <a:off x="8869680" y="548640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83" name=""/>
            <p:cNvSpPr/>
            <p:nvPr/>
          </p:nvSpPr>
          <p:spPr>
            <a:xfrm>
              <a:off x="7406640" y="5303520"/>
              <a:ext cx="438840" cy="2541960"/>
            </a:xfrm>
            <a:prstGeom prst="rect">
              <a:avLst/>
            </a:prstGeom>
            <a:blipFill rotWithShape="0">
              <a:blip r:embed="rId4"/>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grpSp>
      <p:sp>
        <p:nvSpPr>
          <p:cNvPr id="84" name=""/>
          <p:cNvSpPr/>
          <p:nvPr/>
        </p:nvSpPr>
        <p:spPr>
          <a:xfrm flipH="1" flipV="1">
            <a:off x="1425600" y="-1573200"/>
            <a:ext cx="438840" cy="2541960"/>
          </a:xfrm>
          <a:prstGeom prst="rect">
            <a:avLst/>
          </a:prstGeom>
          <a:blipFill rotWithShape="0">
            <a:blip r:embed="rId5"/>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85" name=""/>
          <p:cNvSpPr/>
          <p:nvPr/>
        </p:nvSpPr>
        <p:spPr>
          <a:xfrm flipH="1" flipV="1">
            <a:off x="602640" y="-365760"/>
            <a:ext cx="438840" cy="2541960"/>
          </a:xfrm>
          <a:prstGeom prst="rect">
            <a:avLst/>
          </a:prstGeom>
          <a:blipFill rotWithShape="0">
            <a:blip r:embed="rId6"/>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86" name=""/>
          <p:cNvSpPr/>
          <p:nvPr/>
        </p:nvSpPr>
        <p:spPr>
          <a:xfrm flipH="1" flipV="1">
            <a:off x="255600" y="529920"/>
            <a:ext cx="126180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87" name=""/>
          <p:cNvSpPr/>
          <p:nvPr/>
        </p:nvSpPr>
        <p:spPr>
          <a:xfrm flipH="1" flipV="1">
            <a:off x="804240" y="34704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88" name=""/>
          <p:cNvSpPr/>
          <p:nvPr/>
        </p:nvSpPr>
        <p:spPr>
          <a:xfrm flipH="1" flipV="1">
            <a:off x="255600" y="16416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89" name=""/>
          <p:cNvSpPr/>
          <p:nvPr/>
        </p:nvSpPr>
        <p:spPr>
          <a:xfrm flipH="1" flipV="1">
            <a:off x="2175840" y="-2121840"/>
            <a:ext cx="438840" cy="2541960"/>
          </a:xfrm>
          <a:prstGeom prst="rect">
            <a:avLst/>
          </a:prstGeom>
          <a:blipFill rotWithShape="0">
            <a:blip r:embed="rId7"/>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90" name=""/>
          <p:cNvSpPr/>
          <p:nvPr/>
        </p:nvSpPr>
        <p:spPr>
          <a:xfrm>
            <a:off x="3474720" y="2560320"/>
            <a:ext cx="2724840" cy="2724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91"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fr-CH" sz="1800" strike="noStrike" u="none">
                <a:solidFill>
                  <a:srgbClr val="000000"/>
                </a:solidFill>
                <a:uFillTx/>
                <a:latin typeface="Arial"/>
              </a:rPr>
              <a:t>Click to edit the title text format</a:t>
            </a:r>
            <a:endParaRPr b="0" lang="fr-CH"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7" r:id="rId8"/>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4" name=""/>
          <p:cNvGrpSpPr/>
          <p:nvPr/>
        </p:nvGrpSpPr>
        <p:grpSpPr>
          <a:xfrm>
            <a:off x="7406640" y="3566160"/>
            <a:ext cx="2359080" cy="4279320"/>
            <a:chOff x="7406640" y="3566160"/>
            <a:chExt cx="2359080" cy="4279320"/>
          </a:xfrm>
        </p:grpSpPr>
        <p:sp>
          <p:nvSpPr>
            <p:cNvPr id="95" name=""/>
            <p:cNvSpPr/>
            <p:nvPr/>
          </p:nvSpPr>
          <p:spPr>
            <a:xfrm>
              <a:off x="8138160" y="4754880"/>
              <a:ext cx="438840" cy="2541960"/>
            </a:xfrm>
            <a:prstGeom prst="rect">
              <a:avLst/>
            </a:prstGeom>
            <a:blipFill rotWithShape="0">
              <a:blip r:embed="rId2"/>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96" name=""/>
            <p:cNvSpPr/>
            <p:nvPr/>
          </p:nvSpPr>
          <p:spPr>
            <a:xfrm>
              <a:off x="8961120" y="3566160"/>
              <a:ext cx="438840" cy="2541960"/>
            </a:xfrm>
            <a:prstGeom prst="rect">
              <a:avLst/>
            </a:prstGeom>
            <a:blipFill rotWithShape="0">
              <a:blip r:embed="rId3"/>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97" name=""/>
            <p:cNvSpPr/>
            <p:nvPr/>
          </p:nvSpPr>
          <p:spPr>
            <a:xfrm>
              <a:off x="8503920" y="5120640"/>
              <a:ext cx="126180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98" name=""/>
            <p:cNvSpPr/>
            <p:nvPr/>
          </p:nvSpPr>
          <p:spPr>
            <a:xfrm>
              <a:off x="8321040" y="530352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99" name=""/>
            <p:cNvSpPr/>
            <p:nvPr/>
          </p:nvSpPr>
          <p:spPr>
            <a:xfrm>
              <a:off x="8869680" y="548640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00" name=""/>
            <p:cNvSpPr/>
            <p:nvPr/>
          </p:nvSpPr>
          <p:spPr>
            <a:xfrm>
              <a:off x="7406640" y="5303520"/>
              <a:ext cx="438840" cy="2541960"/>
            </a:xfrm>
            <a:prstGeom prst="rect">
              <a:avLst/>
            </a:prstGeom>
            <a:blipFill rotWithShape="0">
              <a:blip r:embed="rId4"/>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grpSp>
      <p:sp>
        <p:nvSpPr>
          <p:cNvPr id="101" name=""/>
          <p:cNvSpPr/>
          <p:nvPr/>
        </p:nvSpPr>
        <p:spPr>
          <a:xfrm flipH="1" flipV="1">
            <a:off x="1425600" y="-1573200"/>
            <a:ext cx="438840" cy="2541960"/>
          </a:xfrm>
          <a:prstGeom prst="rect">
            <a:avLst/>
          </a:prstGeom>
          <a:blipFill rotWithShape="0">
            <a:blip r:embed="rId5"/>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02" name=""/>
          <p:cNvSpPr/>
          <p:nvPr/>
        </p:nvSpPr>
        <p:spPr>
          <a:xfrm flipH="1" flipV="1">
            <a:off x="602640" y="-365760"/>
            <a:ext cx="438840" cy="2541960"/>
          </a:xfrm>
          <a:prstGeom prst="rect">
            <a:avLst/>
          </a:prstGeom>
          <a:blipFill rotWithShape="0">
            <a:blip r:embed="rId6"/>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03" name=""/>
          <p:cNvSpPr/>
          <p:nvPr/>
        </p:nvSpPr>
        <p:spPr>
          <a:xfrm flipH="1" flipV="1">
            <a:off x="255600" y="529920"/>
            <a:ext cx="126180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04" name=""/>
          <p:cNvSpPr/>
          <p:nvPr/>
        </p:nvSpPr>
        <p:spPr>
          <a:xfrm flipH="1" flipV="1">
            <a:off x="804240" y="34704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05" name=""/>
          <p:cNvSpPr/>
          <p:nvPr/>
        </p:nvSpPr>
        <p:spPr>
          <a:xfrm flipH="1" flipV="1">
            <a:off x="255600" y="16416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06" name=""/>
          <p:cNvSpPr/>
          <p:nvPr/>
        </p:nvSpPr>
        <p:spPr>
          <a:xfrm flipH="1" flipV="1">
            <a:off x="2175840" y="-2121840"/>
            <a:ext cx="438840" cy="2541960"/>
          </a:xfrm>
          <a:prstGeom prst="rect">
            <a:avLst/>
          </a:prstGeom>
          <a:blipFill rotWithShape="0">
            <a:blip r:embed="rId7"/>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07" name=""/>
          <p:cNvSpPr/>
          <p:nvPr/>
        </p:nvSpPr>
        <p:spPr>
          <a:xfrm>
            <a:off x="3474720" y="2560320"/>
            <a:ext cx="2724840" cy="2724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08"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fr-CH" sz="1800" strike="noStrike" u="none">
                <a:solidFill>
                  <a:srgbClr val="000000"/>
                </a:solidFill>
                <a:uFillTx/>
                <a:latin typeface="Arial"/>
              </a:rPr>
              <a:t>Click to edit the title text format</a:t>
            </a:r>
            <a:endParaRPr b="0" lang="fr-CH"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9" r:id="rId8"/>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1" name=""/>
          <p:cNvGrpSpPr/>
          <p:nvPr/>
        </p:nvGrpSpPr>
        <p:grpSpPr>
          <a:xfrm>
            <a:off x="7406640" y="3566160"/>
            <a:ext cx="2359080" cy="4279320"/>
            <a:chOff x="7406640" y="3566160"/>
            <a:chExt cx="2359080" cy="4279320"/>
          </a:xfrm>
        </p:grpSpPr>
        <p:sp>
          <p:nvSpPr>
            <p:cNvPr id="112" name=""/>
            <p:cNvSpPr/>
            <p:nvPr/>
          </p:nvSpPr>
          <p:spPr>
            <a:xfrm>
              <a:off x="8138160" y="4754880"/>
              <a:ext cx="438840" cy="2541960"/>
            </a:xfrm>
            <a:prstGeom prst="rect">
              <a:avLst/>
            </a:prstGeom>
            <a:blipFill rotWithShape="0">
              <a:blip r:embed="rId2"/>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13" name=""/>
            <p:cNvSpPr/>
            <p:nvPr/>
          </p:nvSpPr>
          <p:spPr>
            <a:xfrm>
              <a:off x="8961120" y="3566160"/>
              <a:ext cx="438840" cy="2541960"/>
            </a:xfrm>
            <a:prstGeom prst="rect">
              <a:avLst/>
            </a:prstGeom>
            <a:blipFill rotWithShape="0">
              <a:blip r:embed="rId3"/>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14" name=""/>
            <p:cNvSpPr/>
            <p:nvPr/>
          </p:nvSpPr>
          <p:spPr>
            <a:xfrm>
              <a:off x="8503920" y="5120640"/>
              <a:ext cx="126180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15" name=""/>
            <p:cNvSpPr/>
            <p:nvPr/>
          </p:nvSpPr>
          <p:spPr>
            <a:xfrm>
              <a:off x="8321040" y="530352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16" name=""/>
            <p:cNvSpPr/>
            <p:nvPr/>
          </p:nvSpPr>
          <p:spPr>
            <a:xfrm>
              <a:off x="8869680" y="548640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17" name=""/>
            <p:cNvSpPr/>
            <p:nvPr/>
          </p:nvSpPr>
          <p:spPr>
            <a:xfrm>
              <a:off x="7406640" y="5303520"/>
              <a:ext cx="438840" cy="2541960"/>
            </a:xfrm>
            <a:prstGeom prst="rect">
              <a:avLst/>
            </a:prstGeom>
            <a:blipFill rotWithShape="0">
              <a:blip r:embed="rId4"/>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grpSp>
      <p:sp>
        <p:nvSpPr>
          <p:cNvPr id="118" name=""/>
          <p:cNvSpPr/>
          <p:nvPr/>
        </p:nvSpPr>
        <p:spPr>
          <a:xfrm flipH="1" flipV="1">
            <a:off x="1425600" y="-1573200"/>
            <a:ext cx="438840" cy="2541960"/>
          </a:xfrm>
          <a:prstGeom prst="rect">
            <a:avLst/>
          </a:prstGeom>
          <a:blipFill rotWithShape="0">
            <a:blip r:embed="rId5"/>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19" name=""/>
          <p:cNvSpPr/>
          <p:nvPr/>
        </p:nvSpPr>
        <p:spPr>
          <a:xfrm flipH="1" flipV="1">
            <a:off x="602640" y="-365760"/>
            <a:ext cx="438840" cy="2541960"/>
          </a:xfrm>
          <a:prstGeom prst="rect">
            <a:avLst/>
          </a:prstGeom>
          <a:blipFill rotWithShape="0">
            <a:blip r:embed="rId6"/>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20" name=""/>
          <p:cNvSpPr/>
          <p:nvPr/>
        </p:nvSpPr>
        <p:spPr>
          <a:xfrm flipH="1" flipV="1">
            <a:off x="255600" y="529920"/>
            <a:ext cx="126180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21" name=""/>
          <p:cNvSpPr/>
          <p:nvPr/>
        </p:nvSpPr>
        <p:spPr>
          <a:xfrm flipH="1" flipV="1">
            <a:off x="804240" y="34704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22" name=""/>
          <p:cNvSpPr/>
          <p:nvPr/>
        </p:nvSpPr>
        <p:spPr>
          <a:xfrm flipH="1" flipV="1">
            <a:off x="255600" y="16416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23" name=""/>
          <p:cNvSpPr/>
          <p:nvPr/>
        </p:nvSpPr>
        <p:spPr>
          <a:xfrm flipH="1" flipV="1">
            <a:off x="2175840" y="-2121840"/>
            <a:ext cx="438840" cy="2541960"/>
          </a:xfrm>
          <a:prstGeom prst="rect">
            <a:avLst/>
          </a:prstGeom>
          <a:blipFill rotWithShape="0">
            <a:blip r:embed="rId7"/>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24" name=""/>
          <p:cNvSpPr/>
          <p:nvPr/>
        </p:nvSpPr>
        <p:spPr>
          <a:xfrm>
            <a:off x="3474720" y="2560320"/>
            <a:ext cx="2724840" cy="2724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25"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fr-CH" sz="1800" strike="noStrike" u="none">
                <a:solidFill>
                  <a:srgbClr val="000000"/>
                </a:solidFill>
                <a:uFillTx/>
                <a:latin typeface="Arial"/>
              </a:rPr>
              <a:t>Click to edit the title text format</a:t>
            </a:r>
            <a:endParaRPr b="0" lang="fr-CH"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1" r:id="rId8"/>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8" name=""/>
          <p:cNvGrpSpPr/>
          <p:nvPr/>
        </p:nvGrpSpPr>
        <p:grpSpPr>
          <a:xfrm>
            <a:off x="7406640" y="3566160"/>
            <a:ext cx="2359080" cy="4279320"/>
            <a:chOff x="7406640" y="3566160"/>
            <a:chExt cx="2359080" cy="4279320"/>
          </a:xfrm>
        </p:grpSpPr>
        <p:sp>
          <p:nvSpPr>
            <p:cNvPr id="129" name=""/>
            <p:cNvSpPr/>
            <p:nvPr/>
          </p:nvSpPr>
          <p:spPr>
            <a:xfrm>
              <a:off x="8138160" y="4754880"/>
              <a:ext cx="438840" cy="2541960"/>
            </a:xfrm>
            <a:prstGeom prst="rect">
              <a:avLst/>
            </a:prstGeom>
            <a:blipFill rotWithShape="0">
              <a:blip r:embed="rId2"/>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30" name=""/>
            <p:cNvSpPr/>
            <p:nvPr/>
          </p:nvSpPr>
          <p:spPr>
            <a:xfrm>
              <a:off x="8961120" y="3566160"/>
              <a:ext cx="438840" cy="2541960"/>
            </a:xfrm>
            <a:prstGeom prst="rect">
              <a:avLst/>
            </a:prstGeom>
            <a:blipFill rotWithShape="0">
              <a:blip r:embed="rId3"/>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31" name=""/>
            <p:cNvSpPr/>
            <p:nvPr/>
          </p:nvSpPr>
          <p:spPr>
            <a:xfrm>
              <a:off x="8503920" y="5120640"/>
              <a:ext cx="126180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32" name=""/>
            <p:cNvSpPr/>
            <p:nvPr/>
          </p:nvSpPr>
          <p:spPr>
            <a:xfrm>
              <a:off x="8321040" y="530352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33" name=""/>
            <p:cNvSpPr/>
            <p:nvPr/>
          </p:nvSpPr>
          <p:spPr>
            <a:xfrm>
              <a:off x="8869680" y="548640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34" name=""/>
            <p:cNvSpPr/>
            <p:nvPr/>
          </p:nvSpPr>
          <p:spPr>
            <a:xfrm>
              <a:off x="7406640" y="5303520"/>
              <a:ext cx="438840" cy="2541960"/>
            </a:xfrm>
            <a:prstGeom prst="rect">
              <a:avLst/>
            </a:prstGeom>
            <a:blipFill rotWithShape="0">
              <a:blip r:embed="rId4"/>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grpSp>
      <p:sp>
        <p:nvSpPr>
          <p:cNvPr id="135" name=""/>
          <p:cNvSpPr/>
          <p:nvPr/>
        </p:nvSpPr>
        <p:spPr>
          <a:xfrm flipH="1" flipV="1">
            <a:off x="1425600" y="-1573200"/>
            <a:ext cx="438840" cy="2541960"/>
          </a:xfrm>
          <a:prstGeom prst="rect">
            <a:avLst/>
          </a:prstGeom>
          <a:blipFill rotWithShape="0">
            <a:blip r:embed="rId5"/>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36" name=""/>
          <p:cNvSpPr/>
          <p:nvPr/>
        </p:nvSpPr>
        <p:spPr>
          <a:xfrm flipH="1" flipV="1">
            <a:off x="602640" y="-365760"/>
            <a:ext cx="438840" cy="2541960"/>
          </a:xfrm>
          <a:prstGeom prst="rect">
            <a:avLst/>
          </a:prstGeom>
          <a:blipFill rotWithShape="0">
            <a:blip r:embed="rId6"/>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37" name=""/>
          <p:cNvSpPr/>
          <p:nvPr/>
        </p:nvSpPr>
        <p:spPr>
          <a:xfrm flipH="1" flipV="1">
            <a:off x="255600" y="529920"/>
            <a:ext cx="126180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38" name=""/>
          <p:cNvSpPr/>
          <p:nvPr/>
        </p:nvSpPr>
        <p:spPr>
          <a:xfrm flipH="1" flipV="1">
            <a:off x="804240" y="34704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39" name=""/>
          <p:cNvSpPr/>
          <p:nvPr/>
        </p:nvSpPr>
        <p:spPr>
          <a:xfrm flipH="1" flipV="1">
            <a:off x="255600" y="16416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40" name=""/>
          <p:cNvSpPr/>
          <p:nvPr/>
        </p:nvSpPr>
        <p:spPr>
          <a:xfrm flipH="1" flipV="1">
            <a:off x="2175840" y="-2121840"/>
            <a:ext cx="438840" cy="2541960"/>
          </a:xfrm>
          <a:prstGeom prst="rect">
            <a:avLst/>
          </a:prstGeom>
          <a:blipFill rotWithShape="0">
            <a:blip r:embed="rId7"/>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41" name=""/>
          <p:cNvSpPr/>
          <p:nvPr/>
        </p:nvSpPr>
        <p:spPr>
          <a:xfrm>
            <a:off x="3474720" y="2560320"/>
            <a:ext cx="2724840" cy="2724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42"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fr-CH" sz="1800" strike="noStrike" u="none">
                <a:solidFill>
                  <a:srgbClr val="000000"/>
                </a:solidFill>
                <a:uFillTx/>
                <a:latin typeface="Arial"/>
              </a:rPr>
              <a:t>Click to edit the title text format</a:t>
            </a:r>
            <a:endParaRPr b="0" lang="fr-CH"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3" r:id="rId8"/>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45" name=""/>
          <p:cNvGrpSpPr/>
          <p:nvPr/>
        </p:nvGrpSpPr>
        <p:grpSpPr>
          <a:xfrm>
            <a:off x="7406640" y="3566160"/>
            <a:ext cx="2359080" cy="4279320"/>
            <a:chOff x="7406640" y="3566160"/>
            <a:chExt cx="2359080" cy="4279320"/>
          </a:xfrm>
        </p:grpSpPr>
        <p:sp>
          <p:nvSpPr>
            <p:cNvPr id="146" name=""/>
            <p:cNvSpPr/>
            <p:nvPr/>
          </p:nvSpPr>
          <p:spPr>
            <a:xfrm>
              <a:off x="8138160" y="4754880"/>
              <a:ext cx="438840" cy="2541960"/>
            </a:xfrm>
            <a:prstGeom prst="rect">
              <a:avLst/>
            </a:prstGeom>
            <a:blipFill rotWithShape="0">
              <a:blip r:embed="rId2"/>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47" name=""/>
            <p:cNvSpPr/>
            <p:nvPr/>
          </p:nvSpPr>
          <p:spPr>
            <a:xfrm>
              <a:off x="8961120" y="3566160"/>
              <a:ext cx="438840" cy="2541960"/>
            </a:xfrm>
            <a:prstGeom prst="rect">
              <a:avLst/>
            </a:prstGeom>
            <a:blipFill rotWithShape="0">
              <a:blip r:embed="rId3"/>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48" name=""/>
            <p:cNvSpPr/>
            <p:nvPr/>
          </p:nvSpPr>
          <p:spPr>
            <a:xfrm>
              <a:off x="8503920" y="5120640"/>
              <a:ext cx="126180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49" name=""/>
            <p:cNvSpPr/>
            <p:nvPr/>
          </p:nvSpPr>
          <p:spPr>
            <a:xfrm>
              <a:off x="8321040" y="530352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50" name=""/>
            <p:cNvSpPr/>
            <p:nvPr/>
          </p:nvSpPr>
          <p:spPr>
            <a:xfrm>
              <a:off x="8869680" y="548640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51" name=""/>
            <p:cNvSpPr/>
            <p:nvPr/>
          </p:nvSpPr>
          <p:spPr>
            <a:xfrm>
              <a:off x="7406640" y="5303520"/>
              <a:ext cx="438840" cy="2541960"/>
            </a:xfrm>
            <a:prstGeom prst="rect">
              <a:avLst/>
            </a:prstGeom>
            <a:blipFill rotWithShape="0">
              <a:blip r:embed="rId4"/>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grpSp>
      <p:sp>
        <p:nvSpPr>
          <p:cNvPr id="152" name=""/>
          <p:cNvSpPr/>
          <p:nvPr/>
        </p:nvSpPr>
        <p:spPr>
          <a:xfrm flipH="1" flipV="1">
            <a:off x="1425600" y="-1573200"/>
            <a:ext cx="438840" cy="2541960"/>
          </a:xfrm>
          <a:prstGeom prst="rect">
            <a:avLst/>
          </a:prstGeom>
          <a:blipFill rotWithShape="0">
            <a:blip r:embed="rId5"/>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53" name=""/>
          <p:cNvSpPr/>
          <p:nvPr/>
        </p:nvSpPr>
        <p:spPr>
          <a:xfrm flipH="1" flipV="1">
            <a:off x="602640" y="-365760"/>
            <a:ext cx="438840" cy="2541960"/>
          </a:xfrm>
          <a:prstGeom prst="rect">
            <a:avLst/>
          </a:prstGeom>
          <a:blipFill rotWithShape="0">
            <a:blip r:embed="rId6"/>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54" name=""/>
          <p:cNvSpPr/>
          <p:nvPr/>
        </p:nvSpPr>
        <p:spPr>
          <a:xfrm flipH="1" flipV="1">
            <a:off x="255600" y="529920"/>
            <a:ext cx="126180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55" name=""/>
          <p:cNvSpPr/>
          <p:nvPr/>
        </p:nvSpPr>
        <p:spPr>
          <a:xfrm flipH="1" flipV="1">
            <a:off x="804240" y="34704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56" name=""/>
          <p:cNvSpPr/>
          <p:nvPr/>
        </p:nvSpPr>
        <p:spPr>
          <a:xfrm flipH="1" flipV="1">
            <a:off x="255600" y="164160"/>
            <a:ext cx="896040" cy="73080"/>
          </a:xfrm>
          <a:prstGeom prst="rect">
            <a:avLst/>
          </a:prstGeom>
          <a:solidFill>
            <a:srgbClr val="cccccc">
              <a:alpha val="75000"/>
            </a:srgbClr>
          </a:solidFill>
          <a:ln w="0">
            <a:noFill/>
          </a:ln>
        </p:spPr>
        <p:style>
          <a:lnRef idx="0"/>
          <a:fillRef idx="0"/>
          <a:effectRef idx="0"/>
          <a:fontRef idx="minor"/>
        </p:style>
        <p:txBody>
          <a:bodyPr wrap="none" lIns="90000" rIns="90000" tIns="36720" bIns="36720" anchor="ctr">
            <a:noAutofit/>
          </a:bodyPr>
          <a:p>
            <a:pPr>
              <a:lnSpc>
                <a:spcPct val="100000"/>
              </a:lnSpc>
            </a:pPr>
            <a:endParaRPr b="0" lang="de-DE" sz="1800" strike="noStrike" u="none">
              <a:solidFill>
                <a:srgbClr val="000000"/>
              </a:solidFill>
              <a:uFillTx/>
              <a:latin typeface="Noto Sans"/>
              <a:ea typeface="DejaVu Sans"/>
            </a:endParaRPr>
          </a:p>
        </p:txBody>
      </p:sp>
      <p:sp>
        <p:nvSpPr>
          <p:cNvPr id="157" name=""/>
          <p:cNvSpPr/>
          <p:nvPr/>
        </p:nvSpPr>
        <p:spPr>
          <a:xfrm flipH="1" flipV="1">
            <a:off x="2175840" y="-2121840"/>
            <a:ext cx="438840" cy="2541960"/>
          </a:xfrm>
          <a:prstGeom prst="rect">
            <a:avLst/>
          </a:prstGeom>
          <a:blipFill rotWithShape="0">
            <a:blip r:embed="rId7"/>
            <a:srcRect/>
            <a:tile tx="0" ty="0" sx="56737" sy="56737"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58" name=""/>
          <p:cNvSpPr/>
          <p:nvPr/>
        </p:nvSpPr>
        <p:spPr>
          <a:xfrm>
            <a:off x="3474720" y="2560320"/>
            <a:ext cx="2724840" cy="2724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59"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fr-CH" sz="1800" strike="noStrike" u="none">
                <a:solidFill>
                  <a:srgbClr val="000000"/>
                </a:solidFill>
                <a:uFillTx/>
                <a:latin typeface="Arial"/>
              </a:rPr>
              <a:t>Click to edit the title text format</a:t>
            </a:r>
            <a:endParaRPr b="0" lang="fr-CH"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5" r:id="rId8"/>
  </p:sldLayoutIdLst>
</p:sldMaster>
</file>

<file path=ppt/slides/_rels/slide1.xml.rels><?xml version="1.0" encoding="UTF-8"?>
<Relationships xmlns="http://schemas.openxmlformats.org/package/2006/relationships"><Relationship Id="rId1" Type="http://schemas.openxmlformats.org/officeDocument/2006/relationships/hyperlink" Target="https://openclassrooms.com/fr/paths/794/projects/1507" TargetMode="External"/><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6.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6.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6.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
          <p:cNvSpPr/>
          <p:nvPr/>
        </p:nvSpPr>
        <p:spPr>
          <a:xfrm>
            <a:off x="180000" y="4140000"/>
            <a:ext cx="6821640" cy="14216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1" lang="de-DE" sz="2800" strike="noStrike" u="none">
                <a:solidFill>
                  <a:srgbClr val="0000ee"/>
                </a:solidFill>
                <a:uFillTx/>
                <a:latin typeface="Noto Sans"/>
                <a:ea typeface="DejaVu Sans"/>
                <a:hlinkClick r:id="rId1"/>
              </a:rPr>
              <a:t>Réalisez le cadrage d’un projet IA</a:t>
            </a:r>
            <a:endParaRPr b="0" lang="fr-CH" sz="2800" strike="noStrike" u="none">
              <a:solidFill>
                <a:srgbClr val="000000"/>
              </a:solidFill>
              <a:uFillTx/>
              <a:latin typeface="Arial"/>
            </a:endParaRPr>
          </a:p>
          <a:p>
            <a:pPr algn="r">
              <a:lnSpc>
                <a:spcPct val="100000"/>
              </a:lnSpc>
              <a:spcBef>
                <a:spcPts val="1191"/>
              </a:spcBef>
              <a:spcAft>
                <a:spcPts val="992"/>
              </a:spcAft>
            </a:pPr>
            <a:endParaRPr b="0" lang="fr-CH" sz="2800" strike="noStrike" u="none">
              <a:solidFill>
                <a:srgbClr val="000000"/>
              </a:solidFill>
              <a:uFillTx/>
              <a:latin typeface="Arial"/>
            </a:endParaRPr>
          </a:p>
          <a:p>
            <a:pPr algn="r">
              <a:lnSpc>
                <a:spcPct val="100000"/>
              </a:lnSpc>
              <a:spcBef>
                <a:spcPts val="1191"/>
              </a:spcBef>
              <a:spcAft>
                <a:spcPts val="992"/>
              </a:spcAft>
            </a:pPr>
            <a:endParaRPr b="0" lang="fr-CH" sz="2800" strike="noStrike" u="none">
              <a:solidFill>
                <a:srgbClr val="000000"/>
              </a:solidFill>
              <a:uFillTx/>
              <a:latin typeface="Arial"/>
            </a:endParaRPr>
          </a:p>
        </p:txBody>
      </p:sp>
      <p:sp>
        <p:nvSpPr>
          <p:cNvPr id="376" name=""/>
          <p:cNvSpPr/>
          <p:nvPr/>
        </p:nvSpPr>
        <p:spPr>
          <a:xfrm>
            <a:off x="7315200" y="4629240"/>
            <a:ext cx="2359080" cy="475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300" strike="noStrike" u="none">
                <a:solidFill>
                  <a:srgbClr val="000000"/>
                </a:solidFill>
                <a:uFillTx/>
                <a:latin typeface="Noto Sans"/>
                <a:ea typeface="DejaVu Sans"/>
              </a:rPr>
              <a:t>Xavier Barrelet</a:t>
            </a:r>
            <a:endParaRPr b="0" lang="fr-CH" sz="1300" strike="noStrike" u="none">
              <a:solidFill>
                <a:srgbClr val="000000"/>
              </a:solidFill>
              <a:uFillTx/>
              <a:latin typeface="Arial"/>
            </a:endParaRPr>
          </a:p>
          <a:p>
            <a:pPr>
              <a:lnSpc>
                <a:spcPct val="100000"/>
              </a:lnSpc>
            </a:pPr>
            <a:r>
              <a:rPr b="0" lang="de-DE" sz="1050" strike="noStrike" u="none">
                <a:solidFill>
                  <a:srgbClr val="000000"/>
                </a:solidFill>
                <a:uFillTx/>
                <a:latin typeface="Noto Sans"/>
                <a:ea typeface="DejaVu Sans"/>
              </a:rPr>
              <a:t>22 novembre 2024</a:t>
            </a:r>
            <a:endParaRPr b="0" lang="fr-CH" sz="1050" strike="noStrike" u="none">
              <a:solidFill>
                <a:srgbClr val="000000"/>
              </a:solidFill>
              <a:uFillTx/>
              <a:latin typeface="Arial"/>
            </a:endParaRPr>
          </a:p>
        </p:txBody>
      </p:sp>
      <p:sp>
        <p:nvSpPr>
          <p:cNvPr id="377" name=""/>
          <p:cNvSpPr/>
          <p:nvPr/>
        </p:nvSpPr>
        <p:spPr>
          <a:xfrm>
            <a:off x="7132320" y="4375440"/>
            <a:ext cx="360" cy="1005840"/>
          </a:xfrm>
          <a:prstGeom prst="line">
            <a:avLst/>
          </a:prstGeom>
          <a:ln w="54720">
            <a:solidFill>
              <a:srgbClr val="999999"/>
            </a:solidFill>
            <a:round/>
          </a:ln>
        </p:spPr>
        <p:style>
          <a:lnRef idx="0"/>
          <a:fillRef idx="0"/>
          <a:effectRef idx="0"/>
          <a:fontRef idx="minor"/>
        </p:style>
        <p:txBody>
          <a:bodyPr lIns="117360" rIns="117360" tIns="72360" bIns="72360" anchor="ctr">
            <a:noAutofit/>
          </a:bodyPr>
          <a:p>
            <a:endParaRPr b="0" lang="de-DE" sz="1800" strike="noStrike" u="none">
              <a:solidFill>
                <a:srgbClr val="000000"/>
              </a:solidFill>
              <a:uFillTx/>
              <a:latin typeface="Noto Sans"/>
              <a:ea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TextShape 12"/>
          <p:cNvSpPr/>
          <p:nvPr/>
        </p:nvSpPr>
        <p:spPr>
          <a:xfrm>
            <a:off x="1080000" y="1080000"/>
            <a:ext cx="8278200" cy="3765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720"/>
              </a:spcBef>
            </a:pPr>
            <a:r>
              <a:rPr b="1" lang="de-DE" sz="2400" strike="noStrike" u="none">
                <a:solidFill>
                  <a:srgbClr val="000000"/>
                </a:solidFill>
                <a:uFillTx/>
                <a:latin typeface="Noto Sans"/>
                <a:ea typeface="DejaVu Sans"/>
              </a:rPr>
              <a:t>Organisation et contenu des points de suivi durant le projet</a:t>
            </a:r>
            <a:endParaRPr b="0" lang="fr-CH" sz="2400" strike="noStrike" u="none">
              <a:solidFill>
                <a:srgbClr val="000000"/>
              </a:solidFill>
              <a:uFillTx/>
              <a:latin typeface="Arial"/>
            </a:endParaRPr>
          </a:p>
        </p:txBody>
      </p:sp>
      <p:sp>
        <p:nvSpPr>
          <p:cNvPr id="395" name="TextShape 13"/>
          <p:cNvSpPr/>
          <p:nvPr/>
        </p:nvSpPr>
        <p:spPr>
          <a:xfrm>
            <a:off x="1014120" y="1969560"/>
            <a:ext cx="7715880" cy="3239280"/>
          </a:xfrm>
          <a:prstGeom prst="rect">
            <a:avLst/>
          </a:prstGeom>
          <a:noFill/>
          <a:ln w="0">
            <a:noFill/>
          </a:ln>
        </p:spPr>
        <p:style>
          <a:lnRef idx="0"/>
          <a:fillRef idx="0"/>
          <a:effectRef idx="0"/>
          <a:fontRef idx="minor"/>
        </p:style>
        <p:txBody>
          <a:bodyPr lIns="90000" rIns="90000" tIns="45000" bIns="45000" anchor="t">
            <a:noAutofit/>
          </a:bodyPr>
          <a:p>
            <a:pPr lvl="1" marL="432000" indent="-216000" algn="just">
              <a:lnSpc>
                <a:spcPct val="100000"/>
              </a:lnSpc>
              <a:spcBef>
                <a:spcPts val="907"/>
              </a:spcBef>
              <a:spcAft>
                <a:spcPts val="709"/>
              </a:spcAft>
              <a:buClr>
                <a:srgbClr val="000000"/>
              </a:buClr>
              <a:buSzPct val="45000"/>
              <a:buFont typeface="Wingdings" charset="2"/>
              <a:buChar char=""/>
            </a:pPr>
            <a:r>
              <a:rPr b="0" lang="fr-CH" sz="1800" strike="noStrike" u="none">
                <a:solidFill>
                  <a:srgbClr val="808080"/>
                </a:solidFill>
                <a:uFillTx/>
                <a:latin typeface="Noto Sans"/>
                <a:ea typeface="DejaVu Sans"/>
              </a:rPr>
              <a:t>Une rétrospective pour améliorer la collaboration de l’équipe et le déroulement du projet en indiquant ce qui s’est bien/mal passé et des propositions d’amélioration.</a:t>
            </a:r>
            <a:endParaRPr b="0" lang="fr-CH" sz="1800" strike="noStrike" u="none">
              <a:solidFill>
                <a:srgbClr val="000000"/>
              </a:solidFill>
              <a:uFillTx/>
              <a:latin typeface="Arial"/>
            </a:endParaRPr>
          </a:p>
          <a:p>
            <a:pPr lvl="1" marL="432000" indent="-216000" algn="just">
              <a:lnSpc>
                <a:spcPct val="100000"/>
              </a:lnSpc>
              <a:spcBef>
                <a:spcPts val="907"/>
              </a:spcBef>
              <a:spcAft>
                <a:spcPts val="709"/>
              </a:spcAft>
              <a:buClr>
                <a:srgbClr val="000000"/>
              </a:buClr>
              <a:buSzPct val="45000"/>
              <a:buFont typeface="Wingdings" charset="2"/>
              <a:buChar char=""/>
            </a:pPr>
            <a:r>
              <a:rPr b="0" lang="fr-CH" sz="1800" strike="noStrike" u="none">
                <a:solidFill>
                  <a:srgbClr val="808080"/>
                </a:solidFill>
                <a:uFillTx/>
                <a:latin typeface="Noto Sans"/>
                <a:ea typeface="DejaVu Sans"/>
              </a:rPr>
              <a:t>Un </a:t>
            </a:r>
            <a:r>
              <a:rPr b="0" i="1" lang="fr-CH" sz="1800" strike="noStrike" u="none">
                <a:solidFill>
                  <a:srgbClr val="808080"/>
                </a:solidFill>
                <a:uFillTx/>
                <a:latin typeface="Noto Sans"/>
                <a:ea typeface="DejaVu Sans"/>
              </a:rPr>
              <a:t>burndown chart</a:t>
            </a:r>
            <a:r>
              <a:rPr b="0" lang="fr-CH" sz="1800" strike="noStrike" u="none">
                <a:solidFill>
                  <a:srgbClr val="808080"/>
                </a:solidFill>
                <a:uFillTx/>
                <a:latin typeface="Noto Sans"/>
                <a:ea typeface="DejaVu Sans"/>
              </a:rPr>
              <a:t> représentant le travail restant vs le temps restant pour prédire quand le travail sera terminé et si le temps prévu était cohérent.</a:t>
            </a:r>
            <a:endParaRPr b="0" lang="fr-CH"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TextShape 14"/>
          <p:cNvSpPr/>
          <p:nvPr/>
        </p:nvSpPr>
        <p:spPr>
          <a:xfrm>
            <a:off x="1080000" y="1080000"/>
            <a:ext cx="8278200" cy="3765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720"/>
              </a:spcBef>
            </a:pPr>
            <a:r>
              <a:rPr b="1" lang="fr-CH" sz="2400" strike="noStrike" u="none">
                <a:solidFill>
                  <a:srgbClr val="000000"/>
                </a:solidFill>
                <a:uFillTx/>
                <a:latin typeface="Noto Sans"/>
                <a:ea typeface="DejaVu Sans"/>
              </a:rPr>
              <a:t>Planning et contenu des sprints</a:t>
            </a:r>
            <a:endParaRPr b="0" lang="fr-CH" sz="2400" strike="noStrike" u="none">
              <a:solidFill>
                <a:srgbClr val="000000"/>
              </a:solidFill>
              <a:uFillTx/>
              <a:latin typeface="Arial"/>
            </a:endParaRPr>
          </a:p>
        </p:txBody>
      </p:sp>
      <p:sp>
        <p:nvSpPr>
          <p:cNvPr id="397" name="TextShape 15"/>
          <p:cNvSpPr/>
          <p:nvPr/>
        </p:nvSpPr>
        <p:spPr>
          <a:xfrm>
            <a:off x="942120" y="1573560"/>
            <a:ext cx="7715880" cy="3239280"/>
          </a:xfrm>
          <a:prstGeom prst="rect">
            <a:avLst/>
          </a:prstGeom>
          <a:noFill/>
          <a:ln w="0">
            <a:noFill/>
          </a:ln>
        </p:spPr>
        <p:style>
          <a:lnRef idx="0"/>
          <a:fillRef idx="0"/>
          <a:effectRef idx="0"/>
          <a:fontRef idx="minor"/>
        </p:style>
        <p:txBody>
          <a:bodyPr lIns="90000" rIns="90000" tIns="45000" bIns="45000" anchor="t">
            <a:noAutofit/>
          </a:bodyPr>
          <a:p>
            <a:pPr lvl="1" marL="432000" indent="-216000" algn="just">
              <a:lnSpc>
                <a:spcPct val="100000"/>
              </a:lnSpc>
              <a:spcBef>
                <a:spcPts val="907"/>
              </a:spcBef>
              <a:spcAft>
                <a:spcPts val="709"/>
              </a:spcAft>
              <a:buClr>
                <a:srgbClr val="000000"/>
              </a:buClr>
              <a:buSzPct val="45000"/>
              <a:buFont typeface="Wingdings" charset="2"/>
              <a:buChar char=""/>
            </a:pPr>
            <a:r>
              <a:rPr b="0" lang="fr-CH" sz="1800" strike="noStrike" u="none">
                <a:solidFill>
                  <a:srgbClr val="808080"/>
                </a:solidFill>
                <a:uFillTx/>
                <a:latin typeface="Noto Sans"/>
                <a:ea typeface="DejaVu Sans"/>
              </a:rPr>
              <a:t>Quatre sprints sont prévus pour ce projet pour une durée d’environ 2 mois de développement. Voici le focus de chaque sprint :</a:t>
            </a:r>
            <a:endParaRPr b="0" lang="fr-CH" sz="1800" strike="noStrike" u="none">
              <a:solidFill>
                <a:srgbClr val="000000"/>
              </a:solidFill>
              <a:uFillTx/>
              <a:latin typeface="Arial"/>
            </a:endParaRPr>
          </a:p>
          <a:p>
            <a:pPr lvl="2" marL="648000" indent="-216000" algn="just">
              <a:lnSpc>
                <a:spcPct val="100000"/>
              </a:lnSpc>
              <a:spcBef>
                <a:spcPts val="907"/>
              </a:spcBef>
              <a:spcAft>
                <a:spcPts val="709"/>
              </a:spcAft>
              <a:buClr>
                <a:srgbClr val="000000"/>
              </a:buClr>
              <a:buSzPct val="45000"/>
              <a:buFont typeface="Wingdings" charset="2"/>
              <a:buChar char=""/>
            </a:pPr>
            <a:r>
              <a:rPr b="0" lang="fr-CH" sz="1800" strike="noStrike" u="none">
                <a:solidFill>
                  <a:srgbClr val="808080"/>
                </a:solidFill>
                <a:uFillTx/>
                <a:latin typeface="Noto Sans"/>
                <a:ea typeface="DejaVu Sans"/>
              </a:rPr>
              <a:t>Sprint 1 : Gestion de la collection de photos, recommandations basées sur les photos + variations des détails de la </a:t>
            </a:r>
            <a:r>
              <a:rPr b="0" lang="fr-CH" sz="1800" strike="noStrike" u="none">
                <a:solidFill>
                  <a:srgbClr val="808080"/>
                </a:solidFill>
                <a:uFillTx/>
                <a:latin typeface="Noto Sans"/>
                <a:ea typeface="DejaVu Sans"/>
              </a:rPr>
              <a:t>recommandation, login/logout.</a:t>
            </a:r>
            <a:endParaRPr b="0" lang="fr-CH" sz="1800" strike="noStrike" u="none">
              <a:solidFill>
                <a:srgbClr val="000000"/>
              </a:solidFill>
              <a:uFillTx/>
              <a:latin typeface="Arial"/>
            </a:endParaRPr>
          </a:p>
          <a:p>
            <a:pPr lvl="2" marL="648000" indent="-216000" algn="just">
              <a:lnSpc>
                <a:spcPct val="100000"/>
              </a:lnSpc>
              <a:spcBef>
                <a:spcPts val="907"/>
              </a:spcBef>
              <a:spcAft>
                <a:spcPts val="709"/>
              </a:spcAft>
              <a:buClr>
                <a:srgbClr val="000000"/>
              </a:buClr>
              <a:buSzPct val="45000"/>
              <a:buFont typeface="Wingdings" charset="2"/>
              <a:buChar char=""/>
            </a:pPr>
            <a:r>
              <a:rPr b="0" lang="fr-CH" sz="1800" strike="noStrike" u="none">
                <a:solidFill>
                  <a:srgbClr val="808080"/>
                </a:solidFill>
                <a:uFillTx/>
                <a:latin typeface="Noto Sans"/>
                <a:ea typeface="DejaVu Sans"/>
              </a:rPr>
              <a:t>Sprint 2 : Afficher la </a:t>
            </a:r>
            <a:r>
              <a:rPr b="0" lang="fr-CH" sz="1800" strike="noStrike" u="none">
                <a:solidFill>
                  <a:srgbClr val="808080"/>
                </a:solidFill>
                <a:uFillTx/>
                <a:latin typeface="Noto Sans"/>
                <a:ea typeface="DejaVu Sans"/>
              </a:rPr>
              <a:t>recommandation sur la photo, recommandations sur les marques et styles préférés de l’utilisateur, postage d’avis sur recommandations, création de compte.</a:t>
            </a:r>
            <a:endParaRPr b="0" lang="fr-CH"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TextShape 16"/>
          <p:cNvSpPr/>
          <p:nvPr/>
        </p:nvSpPr>
        <p:spPr>
          <a:xfrm>
            <a:off x="1080000" y="1080000"/>
            <a:ext cx="8278200" cy="3765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720"/>
              </a:spcBef>
            </a:pPr>
            <a:r>
              <a:rPr b="1" lang="de-DE" sz="2400" strike="noStrike" u="none">
                <a:solidFill>
                  <a:srgbClr val="000000"/>
                </a:solidFill>
                <a:uFillTx/>
                <a:latin typeface="Noto Sans"/>
                <a:ea typeface="DejaVu Sans"/>
              </a:rPr>
              <a:t>Planning et contenu des sprints</a:t>
            </a:r>
            <a:endParaRPr b="0" lang="fr-CH" sz="2400" strike="noStrike" u="none">
              <a:solidFill>
                <a:srgbClr val="000000"/>
              </a:solidFill>
              <a:uFillTx/>
              <a:latin typeface="Arial"/>
            </a:endParaRPr>
          </a:p>
        </p:txBody>
      </p:sp>
      <p:sp>
        <p:nvSpPr>
          <p:cNvPr id="399" name="TextShape 17"/>
          <p:cNvSpPr/>
          <p:nvPr/>
        </p:nvSpPr>
        <p:spPr>
          <a:xfrm>
            <a:off x="942120" y="1573560"/>
            <a:ext cx="7715880" cy="3239280"/>
          </a:xfrm>
          <a:prstGeom prst="rect">
            <a:avLst/>
          </a:prstGeom>
          <a:noFill/>
          <a:ln w="0">
            <a:noFill/>
          </a:ln>
        </p:spPr>
        <p:style>
          <a:lnRef idx="0"/>
          <a:fillRef idx="0"/>
          <a:effectRef idx="0"/>
          <a:fontRef idx="minor"/>
        </p:style>
        <p:txBody>
          <a:bodyPr lIns="90000" rIns="90000" tIns="45000" bIns="45000" anchor="t">
            <a:noAutofit/>
          </a:bodyPr>
          <a:p>
            <a:pPr lvl="1" marL="432000" indent="-21600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Sprint 3 : Recommandations depuis sites externes de l’utilisateur + réseaux sociaux, gestion des données personnelles</a:t>
            </a:r>
            <a:endParaRPr b="0" lang="fr-CH" sz="1800" strike="noStrike" u="none">
              <a:solidFill>
                <a:srgbClr val="000000"/>
              </a:solidFill>
              <a:uFillTx/>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Sprint 4 : Finalisation de ces recommandations, panier + payement.</a:t>
            </a:r>
            <a:endParaRPr b="0" lang="fr-CH" sz="1800" strike="noStrike" u="none">
              <a:solidFill>
                <a:srgbClr val="000000"/>
              </a:solidFill>
              <a:uFillTx/>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Ces fonctionnalités </a:t>
            </a:r>
            <a:r>
              <a:rPr b="0" i="1" lang="fr-CH" sz="1800" strike="noStrike" u="none">
                <a:solidFill>
                  <a:srgbClr val="808080"/>
                </a:solidFill>
                <a:uFillTx/>
                <a:latin typeface="Noto Sans"/>
                <a:ea typeface="DejaVu Sans"/>
              </a:rPr>
              <a:t>should/could have</a:t>
            </a:r>
            <a:r>
              <a:rPr b="0" lang="fr-CH" sz="1800" strike="noStrike" u="none">
                <a:solidFill>
                  <a:srgbClr val="808080"/>
                </a:solidFill>
                <a:uFillTx/>
                <a:latin typeface="Noto Sans"/>
                <a:ea typeface="DejaVu Sans"/>
              </a:rPr>
              <a:t> pourraient être ajoutées dans un cinquième sprint pour un coût de développement d’environ 5’650 euros:</a:t>
            </a:r>
            <a:endParaRPr b="0" lang="fr-CH" sz="1800" strike="noStrike" u="none">
              <a:solidFill>
                <a:srgbClr val="000000"/>
              </a:solidFill>
              <a:uFillTx/>
              <a:latin typeface="Arial"/>
            </a:endParaRPr>
          </a:p>
          <a:p>
            <a:pPr lvl="2" marL="648000" indent="-21600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Détection des combinaisons de vêtements</a:t>
            </a:r>
            <a:endParaRPr b="0" lang="fr-CH" sz="1800" strike="noStrike" u="none">
              <a:solidFill>
                <a:srgbClr val="000000"/>
              </a:solidFill>
              <a:uFillTx/>
              <a:latin typeface="Arial"/>
            </a:endParaRPr>
          </a:p>
          <a:p>
            <a:pPr lvl="2" marL="648000" indent="-21600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Extraction des couleurs dominantes</a:t>
            </a:r>
            <a:endParaRPr b="0" lang="fr-CH" sz="1800" strike="noStrike" u="none">
              <a:solidFill>
                <a:srgbClr val="000000"/>
              </a:solidFill>
              <a:uFillTx/>
              <a:latin typeface="Arial"/>
            </a:endParaRPr>
          </a:p>
          <a:p>
            <a:pPr lvl="2" marL="648000" indent="-21600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Détection des tendances d'achat</a:t>
            </a:r>
            <a:endParaRPr b="0" lang="fr-CH" sz="1800" strike="noStrike" u="none">
              <a:solidFill>
                <a:srgbClr val="000000"/>
              </a:solidFill>
              <a:uFillTx/>
              <a:latin typeface="Arial"/>
            </a:endParaRPr>
          </a:p>
          <a:p>
            <a:pPr lvl="2" marL="648000" indent="-21600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Analyse saisonnière des vêtements</a:t>
            </a:r>
            <a:endParaRPr b="0" lang="fr-CH"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TextShape 18"/>
          <p:cNvSpPr/>
          <p:nvPr/>
        </p:nvSpPr>
        <p:spPr>
          <a:xfrm>
            <a:off x="1080000" y="1080000"/>
            <a:ext cx="8278200" cy="3765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720"/>
              </a:spcBef>
            </a:pPr>
            <a:r>
              <a:rPr b="1" lang="de-DE" sz="2400" strike="noStrike" u="none">
                <a:solidFill>
                  <a:srgbClr val="000000"/>
                </a:solidFill>
                <a:uFillTx/>
                <a:latin typeface="Noto Sans"/>
                <a:ea typeface="DejaVu Sans"/>
              </a:rPr>
              <a:t>Planning et contenu des sprints</a:t>
            </a:r>
            <a:endParaRPr b="0" lang="fr-CH" sz="2400" strike="noStrike" u="none">
              <a:solidFill>
                <a:srgbClr val="000000"/>
              </a:solidFill>
              <a:uFillTx/>
              <a:latin typeface="Arial"/>
            </a:endParaRPr>
          </a:p>
        </p:txBody>
      </p:sp>
      <p:pic>
        <p:nvPicPr>
          <p:cNvPr id="401" name="" descr=""/>
          <p:cNvPicPr/>
          <p:nvPr/>
        </p:nvPicPr>
        <p:blipFill>
          <a:blip r:embed="rId1"/>
          <a:stretch/>
        </p:blipFill>
        <p:spPr>
          <a:xfrm>
            <a:off x="612360" y="1595160"/>
            <a:ext cx="8443800" cy="39834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TextShape 19"/>
          <p:cNvSpPr/>
          <p:nvPr/>
        </p:nvSpPr>
        <p:spPr>
          <a:xfrm>
            <a:off x="1080000" y="1080000"/>
            <a:ext cx="8278200" cy="3765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720"/>
              </a:spcBef>
            </a:pPr>
            <a:r>
              <a:rPr b="1" lang="de-DE" sz="2400" strike="noStrike" u="none">
                <a:solidFill>
                  <a:srgbClr val="000000"/>
                </a:solidFill>
                <a:uFillTx/>
                <a:latin typeface="Noto Sans"/>
                <a:ea typeface="DejaVu Sans"/>
              </a:rPr>
              <a:t>Enjeux légaux et éthiques</a:t>
            </a:r>
            <a:endParaRPr b="0" lang="fr-CH" sz="2400" strike="noStrike" u="none">
              <a:solidFill>
                <a:srgbClr val="000000"/>
              </a:solidFill>
              <a:uFillTx/>
              <a:latin typeface="Arial"/>
            </a:endParaRPr>
          </a:p>
        </p:txBody>
      </p:sp>
      <p:sp>
        <p:nvSpPr>
          <p:cNvPr id="403" name="TextShape 20"/>
          <p:cNvSpPr/>
          <p:nvPr/>
        </p:nvSpPr>
        <p:spPr>
          <a:xfrm>
            <a:off x="942120" y="1573560"/>
            <a:ext cx="7715880" cy="3239280"/>
          </a:xfrm>
          <a:prstGeom prst="rect">
            <a:avLst/>
          </a:prstGeom>
          <a:noFill/>
          <a:ln w="0">
            <a:noFill/>
          </a:ln>
        </p:spPr>
        <p:style>
          <a:lnRef idx="0"/>
          <a:fillRef idx="0"/>
          <a:effectRef idx="0"/>
          <a:fontRef idx="minor"/>
        </p:style>
        <p:txBody>
          <a:bodyPr lIns="90000" rIns="90000" tIns="45000" bIns="45000" anchor="t">
            <a:noAutofit/>
          </a:bodyPr>
          <a:p>
            <a:pPr lvl="1" marL="432000" indent="-216000" algn="just">
              <a:lnSpc>
                <a:spcPct val="100000"/>
              </a:lnSpc>
              <a:spcBef>
                <a:spcPts val="907"/>
              </a:spcBef>
              <a:spcAft>
                <a:spcPts val="709"/>
              </a:spcAft>
              <a:buClr>
                <a:srgbClr val="000000"/>
              </a:buClr>
              <a:buSzPct val="45000"/>
              <a:buFont typeface="Wingdings" charset="2"/>
              <a:buChar char=""/>
            </a:pPr>
            <a:r>
              <a:rPr b="0" lang="fr-CH" sz="1800" strike="noStrike" u="none">
                <a:solidFill>
                  <a:srgbClr val="808080"/>
                </a:solidFill>
                <a:uFillTx/>
                <a:latin typeface="Noto Sans"/>
                <a:ea typeface="DejaVu Sans"/>
              </a:rPr>
              <a:t>Principes du RGDP</a:t>
            </a:r>
            <a:endParaRPr b="0" lang="fr-CH" sz="1800" strike="noStrike" u="none">
              <a:solidFill>
                <a:srgbClr val="000000"/>
              </a:solidFill>
              <a:uFillTx/>
              <a:latin typeface="Arial"/>
            </a:endParaRPr>
          </a:p>
          <a:p>
            <a:pPr lvl="2" marL="648000" indent="-216000" algn="just">
              <a:lnSpc>
                <a:spcPct val="100000"/>
              </a:lnSpc>
              <a:spcBef>
                <a:spcPts val="283"/>
              </a:spcBef>
              <a:spcAft>
                <a:spcPts val="283"/>
              </a:spcAft>
              <a:buClr>
                <a:srgbClr val="000000"/>
              </a:buClr>
              <a:buSzPct val="45000"/>
              <a:buFont typeface="Wingdings" charset="2"/>
              <a:buChar char=""/>
            </a:pPr>
            <a:r>
              <a:rPr b="1" lang="fr-CH" sz="1800" strike="noStrike" u="none">
                <a:solidFill>
                  <a:srgbClr val="808080"/>
                </a:solidFill>
                <a:uFillTx/>
                <a:latin typeface="Noto Sans"/>
                <a:ea typeface="DejaVu Sans"/>
              </a:rPr>
              <a:t>Collecte limitée</a:t>
            </a:r>
            <a:r>
              <a:rPr b="0" lang="fr-CH" sz="1800" strike="noStrike" u="none">
                <a:solidFill>
                  <a:srgbClr val="808080"/>
                </a:solidFill>
                <a:uFillTx/>
                <a:latin typeface="Noto Sans"/>
                <a:ea typeface="DejaVu Sans"/>
              </a:rPr>
              <a:t>: Ne collecter que les données vraiment nécessaires (ici photos et préférences).</a:t>
            </a:r>
            <a:endParaRPr b="0" lang="fr-CH" sz="1800" strike="noStrike" u="none">
              <a:solidFill>
                <a:srgbClr val="000000"/>
              </a:solidFill>
              <a:uFillTx/>
              <a:latin typeface="Arial"/>
            </a:endParaRPr>
          </a:p>
          <a:p>
            <a:pPr lvl="2" marL="648000" indent="-216000" algn="just">
              <a:lnSpc>
                <a:spcPct val="100000"/>
              </a:lnSpc>
              <a:spcBef>
                <a:spcPts val="283"/>
              </a:spcBef>
              <a:spcAft>
                <a:spcPts val="283"/>
              </a:spcAft>
              <a:buClr>
                <a:srgbClr val="000000"/>
              </a:buClr>
              <a:buSzPct val="45000"/>
              <a:buFont typeface="Wingdings" charset="2"/>
              <a:buChar char=""/>
            </a:pPr>
            <a:r>
              <a:rPr b="1" lang="fr-CH" sz="1800" strike="noStrike" u="none">
                <a:solidFill>
                  <a:srgbClr val="808080"/>
                </a:solidFill>
                <a:uFillTx/>
                <a:latin typeface="Noto Sans"/>
                <a:ea typeface="DejaVu Sans"/>
              </a:rPr>
              <a:t>Transparence</a:t>
            </a:r>
            <a:r>
              <a:rPr b="0" lang="fr-CH" sz="1800" strike="noStrike" u="none">
                <a:solidFill>
                  <a:srgbClr val="808080"/>
                </a:solidFill>
                <a:uFillTx/>
                <a:latin typeface="Noto Sans"/>
                <a:ea typeface="DejaVu Sans"/>
              </a:rPr>
              <a:t>: Les individus doivent conserver la maîtrise des données qui les concernent.</a:t>
            </a:r>
            <a:endParaRPr b="0" lang="fr-CH" sz="1800" strike="noStrike" u="none">
              <a:solidFill>
                <a:srgbClr val="000000"/>
              </a:solidFill>
              <a:uFillTx/>
              <a:latin typeface="Arial"/>
            </a:endParaRPr>
          </a:p>
          <a:p>
            <a:pPr lvl="2" marL="648000" indent="-216000" algn="just">
              <a:lnSpc>
                <a:spcPct val="100000"/>
              </a:lnSpc>
              <a:spcBef>
                <a:spcPts val="283"/>
              </a:spcBef>
              <a:spcAft>
                <a:spcPts val="283"/>
              </a:spcAft>
              <a:buClr>
                <a:srgbClr val="000000"/>
              </a:buClr>
              <a:buSzPct val="45000"/>
              <a:buFont typeface="Wingdings" charset="2"/>
              <a:buChar char=""/>
            </a:pPr>
            <a:r>
              <a:rPr b="1" lang="fr-CH" sz="1800" strike="noStrike" u="none">
                <a:solidFill>
                  <a:srgbClr val="808080"/>
                </a:solidFill>
                <a:uFillTx/>
                <a:latin typeface="Noto Sans"/>
                <a:ea typeface="DejaVu Sans"/>
              </a:rPr>
              <a:t>Droits des personnes</a:t>
            </a:r>
            <a:r>
              <a:rPr b="0" lang="fr-CH" sz="1800" strike="noStrike" u="none">
                <a:solidFill>
                  <a:srgbClr val="808080"/>
                </a:solidFill>
                <a:uFillTx/>
                <a:latin typeface="Noto Sans"/>
                <a:ea typeface="DejaVu Sans"/>
              </a:rPr>
              <a:t>: Permettre aux utilisateurs de modifier et supprimer leurs données à tout moment.</a:t>
            </a:r>
            <a:endParaRPr b="0" lang="fr-CH" sz="1800" strike="noStrike" u="none">
              <a:solidFill>
                <a:srgbClr val="000000"/>
              </a:solidFill>
              <a:uFillTx/>
              <a:latin typeface="Arial"/>
            </a:endParaRPr>
          </a:p>
          <a:p>
            <a:pPr lvl="2" marL="648000" indent="-216000" algn="just">
              <a:lnSpc>
                <a:spcPct val="100000"/>
              </a:lnSpc>
              <a:spcBef>
                <a:spcPts val="283"/>
              </a:spcBef>
              <a:spcAft>
                <a:spcPts val="283"/>
              </a:spcAft>
              <a:buClr>
                <a:srgbClr val="000000"/>
              </a:buClr>
              <a:buSzPct val="45000"/>
              <a:buFont typeface="Wingdings" charset="2"/>
              <a:buChar char=""/>
            </a:pPr>
            <a:r>
              <a:rPr b="1" lang="fr-CH" sz="1800" strike="noStrike" u="none">
                <a:solidFill>
                  <a:srgbClr val="808080"/>
                </a:solidFill>
                <a:uFillTx/>
                <a:latin typeface="Noto Sans"/>
                <a:ea typeface="DejaVu Sans"/>
              </a:rPr>
              <a:t>Durée de conservation</a:t>
            </a:r>
            <a:r>
              <a:rPr b="0" lang="fr-CH" sz="1800" strike="noStrike" u="none">
                <a:solidFill>
                  <a:srgbClr val="808080"/>
                </a:solidFill>
                <a:uFillTx/>
                <a:latin typeface="Noto Sans"/>
                <a:ea typeface="DejaVu Sans"/>
              </a:rPr>
              <a:t>: Les données ne doivent pas être conservées indéfiniment.</a:t>
            </a:r>
            <a:endParaRPr b="0" lang="fr-CH" sz="1800" strike="noStrike" u="none">
              <a:solidFill>
                <a:srgbClr val="000000"/>
              </a:solidFill>
              <a:uFillTx/>
              <a:latin typeface="Arial"/>
            </a:endParaRPr>
          </a:p>
          <a:p>
            <a:pPr lvl="2" marL="648000" indent="-216000" algn="just">
              <a:lnSpc>
                <a:spcPct val="100000"/>
              </a:lnSpc>
              <a:spcBef>
                <a:spcPts val="283"/>
              </a:spcBef>
              <a:spcAft>
                <a:spcPts val="283"/>
              </a:spcAft>
              <a:buClr>
                <a:srgbClr val="000000"/>
              </a:buClr>
              <a:buSzPct val="45000"/>
              <a:buFont typeface="Wingdings" charset="2"/>
              <a:buChar char=""/>
            </a:pPr>
            <a:r>
              <a:rPr b="1" lang="fr-CH" sz="1800" strike="noStrike" u="none">
                <a:solidFill>
                  <a:srgbClr val="808080"/>
                </a:solidFill>
                <a:uFillTx/>
                <a:latin typeface="Noto Sans"/>
                <a:ea typeface="DejaVu Sans"/>
              </a:rPr>
              <a:t>Sécurité des données</a:t>
            </a:r>
            <a:r>
              <a:rPr b="0" lang="fr-CH" sz="1800" strike="noStrike" u="none">
                <a:solidFill>
                  <a:srgbClr val="808080"/>
                </a:solidFill>
                <a:uFillTx/>
                <a:latin typeface="Noto Sans"/>
                <a:ea typeface="DejaVu Sans"/>
              </a:rPr>
              <a:t>: Les données doivent être sécurisées et leurs accès contrôlés.</a:t>
            </a:r>
            <a:endParaRPr b="0" lang="fr-CH"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TextShape 24"/>
          <p:cNvSpPr/>
          <p:nvPr/>
        </p:nvSpPr>
        <p:spPr>
          <a:xfrm>
            <a:off x="1080000" y="1080000"/>
            <a:ext cx="8278200" cy="3765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720"/>
              </a:spcBef>
            </a:pPr>
            <a:r>
              <a:rPr b="1" lang="de-DE" sz="2400" strike="noStrike" u="none">
                <a:solidFill>
                  <a:srgbClr val="000000"/>
                </a:solidFill>
                <a:uFillTx/>
                <a:latin typeface="Noto Sans"/>
                <a:ea typeface="DejaVu Sans"/>
              </a:rPr>
              <a:t>Enjeux légaux et éthiques</a:t>
            </a:r>
            <a:endParaRPr b="0" lang="fr-CH" sz="2400" strike="noStrike" u="none">
              <a:solidFill>
                <a:srgbClr val="000000"/>
              </a:solidFill>
              <a:uFillTx/>
              <a:latin typeface="Arial"/>
            </a:endParaRPr>
          </a:p>
        </p:txBody>
      </p:sp>
      <p:sp>
        <p:nvSpPr>
          <p:cNvPr id="405" name="TextShape 25"/>
          <p:cNvSpPr/>
          <p:nvPr/>
        </p:nvSpPr>
        <p:spPr>
          <a:xfrm>
            <a:off x="942120" y="1573560"/>
            <a:ext cx="7715880" cy="3825360"/>
          </a:xfrm>
          <a:prstGeom prst="rect">
            <a:avLst/>
          </a:prstGeom>
          <a:noFill/>
          <a:ln w="0">
            <a:noFill/>
          </a:ln>
        </p:spPr>
        <p:style>
          <a:lnRef idx="0"/>
          <a:fillRef idx="0"/>
          <a:effectRef idx="0"/>
          <a:fontRef idx="minor"/>
        </p:style>
        <p:txBody>
          <a:bodyPr lIns="90000" rIns="90000" tIns="45000" bIns="45000" anchor="t">
            <a:noAutofit/>
          </a:bodyPr>
          <a:p>
            <a:pPr lvl="1" marL="432000" indent="-21600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Enjeux éthiques :</a:t>
            </a:r>
            <a:endParaRPr b="0" lang="fr-CH" sz="1800" strike="noStrike" u="none">
              <a:solidFill>
                <a:srgbClr val="000000"/>
              </a:solidFill>
              <a:uFillTx/>
              <a:latin typeface="Arial"/>
            </a:endParaRPr>
          </a:p>
          <a:p>
            <a:pPr lvl="2" marL="648000" indent="-21600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Les recommandations ne doivent pas discriminer certains utilisateurs.</a:t>
            </a:r>
            <a:endParaRPr b="0" lang="fr-CH" sz="1800" strike="noStrike" u="none">
              <a:solidFill>
                <a:srgbClr val="000000"/>
              </a:solidFill>
              <a:uFillTx/>
              <a:latin typeface="Arial"/>
            </a:endParaRPr>
          </a:p>
          <a:p>
            <a:pPr lvl="2" marL="648000" indent="-21600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Les données d’entraînement vont être diverses afin d’éviter de tels biais.</a:t>
            </a:r>
            <a:endParaRPr b="0" lang="fr-CH" sz="1800" strike="noStrike" u="none">
              <a:solidFill>
                <a:srgbClr val="000000"/>
              </a:solidFill>
              <a:uFillTx/>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Collecte des données personnelles :</a:t>
            </a:r>
            <a:endParaRPr b="0" lang="fr-CH" sz="1800" strike="noStrike" u="none">
              <a:solidFill>
                <a:srgbClr val="000000"/>
              </a:solidFill>
              <a:uFillTx/>
              <a:latin typeface="Arial"/>
            </a:endParaRPr>
          </a:p>
          <a:p>
            <a:pPr lvl="2" marL="648000" indent="-21600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Les images importées vont être considérées comme données personnelles et traitées de la même façon (RGDP).</a:t>
            </a:r>
            <a:endParaRPr b="0" lang="fr-CH" sz="1800" strike="noStrike" u="none">
              <a:solidFill>
                <a:srgbClr val="000000"/>
              </a:solidFill>
              <a:uFillTx/>
              <a:latin typeface="Arial"/>
            </a:endParaRPr>
          </a:p>
          <a:p>
            <a:pPr lvl="2" marL="648000" indent="-21600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Leur collecte et utilisation vont être expliquées aux utilisateurs de façon transparente.</a:t>
            </a:r>
            <a:endParaRPr b="0" lang="fr-CH"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TextShape 27"/>
          <p:cNvSpPr/>
          <p:nvPr/>
        </p:nvSpPr>
        <p:spPr>
          <a:xfrm>
            <a:off x="1080000" y="1080000"/>
            <a:ext cx="8278200" cy="3765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720"/>
              </a:spcBef>
            </a:pPr>
            <a:r>
              <a:rPr b="1" lang="de-DE" sz="2400" strike="noStrike" u="none">
                <a:solidFill>
                  <a:srgbClr val="000000"/>
                </a:solidFill>
                <a:uFillTx/>
                <a:latin typeface="Noto Sans"/>
                <a:ea typeface="DejaVu Sans"/>
              </a:rPr>
              <a:t>Enjeux légaux et éthiques</a:t>
            </a:r>
            <a:endParaRPr b="0" lang="fr-CH" sz="2400" strike="noStrike" u="none">
              <a:solidFill>
                <a:srgbClr val="000000"/>
              </a:solidFill>
              <a:uFillTx/>
              <a:latin typeface="Arial"/>
            </a:endParaRPr>
          </a:p>
        </p:txBody>
      </p:sp>
      <p:pic>
        <p:nvPicPr>
          <p:cNvPr id="407" name="" descr=""/>
          <p:cNvPicPr/>
          <p:nvPr/>
        </p:nvPicPr>
        <p:blipFill>
          <a:blip r:embed="rId1"/>
          <a:stretch/>
        </p:blipFill>
        <p:spPr>
          <a:xfrm>
            <a:off x="504000" y="1578240"/>
            <a:ext cx="8936640" cy="346176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TextShape 22"/>
          <p:cNvSpPr/>
          <p:nvPr/>
        </p:nvSpPr>
        <p:spPr>
          <a:xfrm>
            <a:off x="1080000" y="1080000"/>
            <a:ext cx="8278200" cy="3765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720"/>
              </a:spcBef>
            </a:pPr>
            <a:r>
              <a:rPr b="1" lang="fr-CH" sz="2400" strike="noStrike" u="none">
                <a:solidFill>
                  <a:srgbClr val="000000"/>
                </a:solidFill>
                <a:uFillTx/>
                <a:latin typeface="Noto Sans"/>
                <a:ea typeface="DejaVu Sans"/>
              </a:rPr>
              <a:t>Plan d’action de mitigation des principaux risques</a:t>
            </a:r>
            <a:endParaRPr b="0" lang="fr-CH" sz="2400" strike="noStrike" u="none">
              <a:solidFill>
                <a:srgbClr val="000000"/>
              </a:solidFill>
              <a:uFillTx/>
              <a:latin typeface="Arial"/>
            </a:endParaRPr>
          </a:p>
        </p:txBody>
      </p:sp>
      <p:sp>
        <p:nvSpPr>
          <p:cNvPr id="409" name="TextShape 23"/>
          <p:cNvSpPr/>
          <p:nvPr/>
        </p:nvSpPr>
        <p:spPr>
          <a:xfrm>
            <a:off x="834120" y="1465560"/>
            <a:ext cx="7715880" cy="4005720"/>
          </a:xfrm>
          <a:prstGeom prst="rect">
            <a:avLst/>
          </a:prstGeom>
          <a:noFill/>
          <a:ln w="0">
            <a:noFill/>
          </a:ln>
        </p:spPr>
        <p:style>
          <a:lnRef idx="0"/>
          <a:fillRef idx="0"/>
          <a:effectRef idx="0"/>
          <a:fontRef idx="minor"/>
        </p:style>
        <p:txBody>
          <a:bodyPr lIns="90000" rIns="90000" tIns="45000" bIns="45000" anchor="t">
            <a:noAutofit/>
          </a:bodyPr>
          <a:p>
            <a:pPr lvl="1" marL="432000" indent="-216000" algn="just">
              <a:lnSpc>
                <a:spcPct val="100000"/>
              </a:lnSpc>
              <a:spcBef>
                <a:spcPts val="57"/>
              </a:spcBef>
              <a:buClr>
                <a:srgbClr val="000000"/>
              </a:buClr>
              <a:buSzPct val="45000"/>
              <a:buFont typeface="Wingdings" charset="2"/>
              <a:buChar char=""/>
            </a:pPr>
            <a:r>
              <a:rPr b="1" lang="fr-CH" sz="1800" strike="noStrike" u="none">
                <a:solidFill>
                  <a:srgbClr val="808080"/>
                </a:solidFill>
                <a:uFillTx/>
                <a:latin typeface="Noto Sans"/>
                <a:ea typeface="DejaVu Sans"/>
              </a:rPr>
              <a:t>Fuite des données personnelles (images ou données)</a:t>
            </a:r>
            <a:endParaRPr b="0" lang="fr-CH" sz="1800" strike="noStrike" u="none">
              <a:solidFill>
                <a:srgbClr val="000000"/>
              </a:solidFill>
              <a:uFillTx/>
              <a:latin typeface="Arial"/>
              <a:ea typeface="Noto Sans CJK SC"/>
            </a:endParaRPr>
          </a:p>
          <a:p>
            <a:pPr lvl="3" marL="864000" indent="-216000" algn="just">
              <a:lnSpc>
                <a:spcPct val="100000"/>
              </a:lnSpc>
              <a:spcBef>
                <a:spcPts val="57"/>
              </a:spcBef>
              <a:buClr>
                <a:srgbClr val="000000"/>
              </a:buClr>
              <a:buSzPct val="45000"/>
              <a:buFont typeface="Wingdings" charset="2"/>
              <a:buChar char=""/>
            </a:pPr>
            <a:r>
              <a:rPr b="0" lang="fr-CH" sz="1800" strike="noStrike" u="none">
                <a:solidFill>
                  <a:srgbClr val="808080"/>
                </a:solidFill>
                <a:uFillTx/>
                <a:latin typeface="Noto Sans"/>
                <a:ea typeface="DejaVu Sans"/>
              </a:rPr>
              <a:t>Audits de sécurité réguliers</a:t>
            </a:r>
            <a:endParaRPr b="0" lang="fr-CH" sz="1800" strike="noStrike" u="none">
              <a:solidFill>
                <a:srgbClr val="000000"/>
              </a:solidFill>
              <a:uFillTx/>
              <a:latin typeface="Arial"/>
              <a:ea typeface="Noto Sans CJK SC"/>
            </a:endParaRPr>
          </a:p>
          <a:p>
            <a:pPr lvl="3" marL="864000" indent="-216000" algn="just">
              <a:lnSpc>
                <a:spcPct val="100000"/>
              </a:lnSpc>
              <a:spcBef>
                <a:spcPts val="57"/>
              </a:spcBef>
              <a:spcAft>
                <a:spcPts val="850"/>
              </a:spcAft>
              <a:buClr>
                <a:srgbClr val="000000"/>
              </a:buClr>
              <a:buSzPct val="45000"/>
              <a:buFont typeface="Wingdings" charset="2"/>
              <a:buChar char=""/>
            </a:pPr>
            <a:r>
              <a:rPr b="0" lang="fr-CH" sz="1800" strike="noStrike" u="none">
                <a:solidFill>
                  <a:srgbClr val="808080"/>
                </a:solidFill>
                <a:uFillTx/>
                <a:latin typeface="Noto Sans"/>
                <a:ea typeface="DejaVu Sans"/>
              </a:rPr>
              <a:t>Campagne marketing pour se réhabiliter</a:t>
            </a:r>
            <a:endParaRPr b="0" lang="fr-CH" sz="1800" strike="noStrike" u="none">
              <a:solidFill>
                <a:srgbClr val="000000"/>
              </a:solidFill>
              <a:uFillTx/>
              <a:latin typeface="Arial"/>
              <a:ea typeface="Noto Sans CJK SC"/>
            </a:endParaRPr>
          </a:p>
          <a:p>
            <a:pPr lvl="1" marL="432000" indent="-216000" algn="just">
              <a:lnSpc>
                <a:spcPct val="100000"/>
              </a:lnSpc>
              <a:spcBef>
                <a:spcPts val="57"/>
              </a:spcBef>
              <a:buClr>
                <a:srgbClr val="000000"/>
              </a:buClr>
              <a:buSzPct val="45000"/>
              <a:buFont typeface="Wingdings" charset="2"/>
              <a:buChar char=""/>
            </a:pPr>
            <a:r>
              <a:rPr b="1" lang="fr-CH" sz="1800" strike="noStrike" u="none">
                <a:solidFill>
                  <a:srgbClr val="808080"/>
                </a:solidFill>
                <a:uFillTx/>
                <a:latin typeface="Noto Sans"/>
                <a:ea typeface="DejaVu Sans"/>
              </a:rPr>
              <a:t>La concurrence sort un système similaire avant nous ou projet en retard dû à la sous-traitance, des résultats IA décevants ou de ressources occupées ailleurs </a:t>
            </a:r>
            <a:endParaRPr b="0" lang="fr-CH" sz="1800" strike="noStrike" u="none">
              <a:solidFill>
                <a:srgbClr val="000000"/>
              </a:solidFill>
              <a:uFillTx/>
              <a:latin typeface="Arial"/>
              <a:ea typeface="Noto Sans CJK SC"/>
            </a:endParaRPr>
          </a:p>
          <a:p>
            <a:pPr lvl="3" marL="864000" indent="-216000" algn="just">
              <a:lnSpc>
                <a:spcPct val="100000"/>
              </a:lnSpc>
              <a:spcBef>
                <a:spcPts val="57"/>
              </a:spcBef>
              <a:buClr>
                <a:srgbClr val="000000"/>
              </a:buClr>
              <a:buSzPct val="45000"/>
              <a:buFont typeface="Wingdings" charset="2"/>
              <a:buChar char=""/>
            </a:pPr>
            <a:r>
              <a:rPr b="0" lang="fr-CH" sz="1800" strike="noStrike" u="none">
                <a:solidFill>
                  <a:srgbClr val="808080"/>
                </a:solidFill>
                <a:uFillTx/>
                <a:latin typeface="Noto Sans"/>
                <a:ea typeface="DejaVu Sans"/>
              </a:rPr>
              <a:t>Suivi régulier du projet agile</a:t>
            </a:r>
            <a:endParaRPr b="0" lang="fr-CH" sz="1800" strike="noStrike" u="none">
              <a:solidFill>
                <a:srgbClr val="000000"/>
              </a:solidFill>
              <a:uFillTx/>
              <a:latin typeface="Arial"/>
              <a:ea typeface="Noto Sans CJK SC"/>
            </a:endParaRPr>
          </a:p>
          <a:p>
            <a:pPr lvl="3" marL="864000" indent="-216000" algn="just">
              <a:lnSpc>
                <a:spcPct val="100000"/>
              </a:lnSpc>
              <a:spcBef>
                <a:spcPts val="57"/>
              </a:spcBef>
              <a:buClr>
                <a:srgbClr val="000000"/>
              </a:buClr>
              <a:buSzPct val="45000"/>
              <a:buFont typeface="Wingdings" charset="2"/>
              <a:buChar char=""/>
            </a:pPr>
            <a:r>
              <a:rPr b="0" lang="fr-CH" sz="1800" strike="noStrike" u="none">
                <a:solidFill>
                  <a:srgbClr val="808080"/>
                </a:solidFill>
                <a:uFillTx/>
                <a:latin typeface="Noto Sans"/>
                <a:ea typeface="DejaVu Sans"/>
              </a:rPr>
              <a:t>Utilisation de plus de ressources quand nécessaire</a:t>
            </a:r>
            <a:endParaRPr b="0" lang="fr-CH" sz="1800" strike="noStrike" u="none">
              <a:solidFill>
                <a:srgbClr val="000000"/>
              </a:solidFill>
              <a:uFillTx/>
              <a:latin typeface="Arial"/>
              <a:ea typeface="Noto Sans CJK SC"/>
            </a:endParaRPr>
          </a:p>
          <a:p>
            <a:pPr lvl="3" marL="864000" indent="-216000" algn="just">
              <a:lnSpc>
                <a:spcPct val="100000"/>
              </a:lnSpc>
              <a:spcBef>
                <a:spcPts val="57"/>
              </a:spcBef>
              <a:spcAft>
                <a:spcPts val="850"/>
              </a:spcAft>
              <a:buClr>
                <a:srgbClr val="000000"/>
              </a:buClr>
              <a:buSzPct val="45000"/>
              <a:buFont typeface="Wingdings" charset="2"/>
              <a:buChar char=""/>
            </a:pPr>
            <a:r>
              <a:rPr b="0" lang="fr-CH" sz="1800" strike="noStrike" u="none">
                <a:solidFill>
                  <a:srgbClr val="808080"/>
                </a:solidFill>
                <a:uFillTx/>
                <a:latin typeface="Noto Sans"/>
                <a:ea typeface="DejaVu Sans"/>
              </a:rPr>
              <a:t>Produire de la valeur ajoutée de la concurrence si besoin est</a:t>
            </a:r>
            <a:endParaRPr b="0" lang="fr-CH" sz="1800" strike="noStrike" u="none">
              <a:solidFill>
                <a:srgbClr val="000000"/>
              </a:solidFill>
              <a:uFillTx/>
              <a:latin typeface="Arial"/>
              <a:ea typeface="Noto Sans CJK SC"/>
            </a:endParaRPr>
          </a:p>
          <a:p>
            <a:pPr lvl="1" marL="432000" indent="-216000" algn="just">
              <a:lnSpc>
                <a:spcPct val="100000"/>
              </a:lnSpc>
              <a:spcBef>
                <a:spcPts val="57"/>
              </a:spcBef>
              <a:buClr>
                <a:srgbClr val="000000"/>
              </a:buClr>
              <a:buSzPct val="45000"/>
              <a:buFont typeface="Wingdings" charset="2"/>
              <a:buChar char=""/>
            </a:pPr>
            <a:r>
              <a:rPr b="1" lang="fr-CH" sz="1800" strike="noStrike" u="none">
                <a:solidFill>
                  <a:srgbClr val="808080"/>
                </a:solidFill>
                <a:uFillTx/>
                <a:latin typeface="Noto Sans"/>
                <a:ea typeface="DejaVu Sans"/>
              </a:rPr>
              <a:t>Budget dépassé</a:t>
            </a:r>
            <a:endParaRPr b="0" lang="fr-CH" sz="1800" strike="noStrike" u="none">
              <a:solidFill>
                <a:srgbClr val="000000"/>
              </a:solidFill>
              <a:uFillTx/>
              <a:latin typeface="Arial"/>
              <a:ea typeface="Noto Sans CJK SC"/>
            </a:endParaRPr>
          </a:p>
          <a:p>
            <a:pPr lvl="3" marL="864000" indent="-216000" algn="just">
              <a:lnSpc>
                <a:spcPct val="100000"/>
              </a:lnSpc>
              <a:spcBef>
                <a:spcPts val="57"/>
              </a:spcBef>
              <a:buClr>
                <a:srgbClr val="000000"/>
              </a:buClr>
              <a:buSzPct val="45000"/>
              <a:buFont typeface="Wingdings" charset="2"/>
              <a:buChar char=""/>
            </a:pPr>
            <a:r>
              <a:rPr b="0" lang="fr-CH" sz="1800" strike="noStrike" u="none">
                <a:solidFill>
                  <a:srgbClr val="808080"/>
                </a:solidFill>
                <a:uFillTx/>
                <a:latin typeface="Noto Sans"/>
                <a:ea typeface="DejaVu Sans"/>
              </a:rPr>
              <a:t>Suivi régulier du projet agile</a:t>
            </a:r>
            <a:endParaRPr b="0" lang="fr-CH" sz="1800" strike="noStrike" u="none">
              <a:solidFill>
                <a:srgbClr val="000000"/>
              </a:solidFill>
              <a:uFillTx/>
              <a:latin typeface="Arial"/>
              <a:ea typeface="Noto Sans CJK SC"/>
            </a:endParaRPr>
          </a:p>
          <a:p>
            <a:pPr lvl="3" marL="864000" indent="-216000" algn="just">
              <a:lnSpc>
                <a:spcPct val="100000"/>
              </a:lnSpc>
              <a:spcBef>
                <a:spcPts val="57"/>
              </a:spcBef>
              <a:buClr>
                <a:srgbClr val="000000"/>
              </a:buClr>
              <a:buSzPct val="45000"/>
              <a:buFont typeface="Wingdings" charset="2"/>
              <a:buChar char=""/>
            </a:pPr>
            <a:r>
              <a:rPr b="0" lang="fr-CH" sz="1800" strike="noStrike" u="none">
                <a:solidFill>
                  <a:srgbClr val="808080"/>
                </a:solidFill>
                <a:uFillTx/>
                <a:latin typeface="Noto Sans"/>
                <a:ea typeface="DejaVu Sans"/>
              </a:rPr>
              <a:t>Contrats à prix fixe avec les sous-traitants</a:t>
            </a:r>
            <a:endParaRPr b="0" lang="fr-CH" sz="1800" strike="noStrike" u="none">
              <a:solidFill>
                <a:srgbClr val="000000"/>
              </a:solidFill>
              <a:uFillTx/>
              <a:latin typeface="Arial"/>
              <a:ea typeface="Noto Sans CJK SC"/>
            </a:endParaRPr>
          </a:p>
          <a:p>
            <a:pPr lvl="3" marL="864000" indent="-216000" algn="just">
              <a:lnSpc>
                <a:spcPct val="100000"/>
              </a:lnSpc>
              <a:spcBef>
                <a:spcPts val="57"/>
              </a:spcBef>
              <a:buClr>
                <a:srgbClr val="000000"/>
              </a:buClr>
              <a:buSzPct val="45000"/>
              <a:buFont typeface="Wingdings" charset="2"/>
              <a:buChar char=""/>
            </a:pPr>
            <a:r>
              <a:rPr b="0" lang="fr-CH" sz="1800" strike="noStrike" u="none">
                <a:solidFill>
                  <a:srgbClr val="808080"/>
                </a:solidFill>
                <a:uFillTx/>
                <a:latin typeface="Noto Sans"/>
                <a:ea typeface="DejaVu Sans"/>
              </a:rPr>
              <a:t>Allocation de plus de fonds et audit pour futurs projets</a:t>
            </a:r>
            <a:endParaRPr b="0" lang="fr-CH" sz="1800" strike="noStrike" u="none">
              <a:solidFill>
                <a:srgbClr val="000000"/>
              </a:solidFill>
              <a:uFillTx/>
              <a:latin typeface="Arial"/>
              <a:ea typeface="Noto Sans CJK SC"/>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TextShape 30"/>
          <p:cNvSpPr/>
          <p:nvPr/>
        </p:nvSpPr>
        <p:spPr>
          <a:xfrm>
            <a:off x="1080000" y="1080000"/>
            <a:ext cx="8278200" cy="3765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720"/>
              </a:spcBef>
            </a:pPr>
            <a:r>
              <a:rPr b="1" lang="de-DE" sz="2400" strike="noStrike" u="none">
                <a:solidFill>
                  <a:srgbClr val="000000"/>
                </a:solidFill>
                <a:uFillTx/>
                <a:latin typeface="Noto Sans"/>
                <a:ea typeface="DejaVu Sans"/>
              </a:rPr>
              <a:t>Résumé de la présentation</a:t>
            </a:r>
            <a:endParaRPr b="0" lang="fr-CH" sz="2400" strike="noStrike" u="none">
              <a:solidFill>
                <a:srgbClr val="000000"/>
              </a:solidFill>
              <a:uFillTx/>
              <a:latin typeface="Arial"/>
            </a:endParaRPr>
          </a:p>
        </p:txBody>
      </p:sp>
      <p:sp>
        <p:nvSpPr>
          <p:cNvPr id="411" name="TextShape 31"/>
          <p:cNvSpPr/>
          <p:nvPr/>
        </p:nvSpPr>
        <p:spPr>
          <a:xfrm>
            <a:off x="834120" y="1465560"/>
            <a:ext cx="7715880" cy="4005720"/>
          </a:xfrm>
          <a:prstGeom prst="rect">
            <a:avLst/>
          </a:prstGeom>
          <a:noFill/>
          <a:ln w="0">
            <a:noFill/>
          </a:ln>
        </p:spPr>
        <p:style>
          <a:lnRef idx="0"/>
          <a:fillRef idx="0"/>
          <a:effectRef idx="0"/>
          <a:fontRef idx="minor"/>
        </p:style>
        <p:txBody>
          <a:bodyPr lIns="90000" rIns="90000" tIns="45000" bIns="45000" anchor="t">
            <a:noAutofit/>
          </a:bodyPr>
          <a:p>
            <a:pPr lvl="1" marL="432000" indent="-216000" algn="just">
              <a:lnSpc>
                <a:spcPct val="100000"/>
              </a:lnSpc>
              <a:spcBef>
                <a:spcPts val="1191"/>
              </a:spcBef>
              <a:spcAft>
                <a:spcPts val="992"/>
              </a:spcAft>
              <a:buClr>
                <a:srgbClr val="000000"/>
              </a:buClr>
              <a:buSzPct val="45000"/>
              <a:buFont typeface="Wingdings" charset="2"/>
              <a:buChar char=""/>
            </a:pPr>
            <a:r>
              <a:rPr b="0" lang="fr-CH" sz="1800" strike="noStrike" u="none">
                <a:solidFill>
                  <a:srgbClr val="808080"/>
                </a:solidFill>
                <a:uFillTx/>
                <a:latin typeface="Noto Sans"/>
                <a:ea typeface="DejaVu Sans"/>
              </a:rPr>
              <a:t>L’équipe Marketing a estimé un gain d’environ 20 % du chiffres d’affaire (1M → 1,2M) avec ce projet grâce à plus d’achats, du gain de nouveaux clients et d’une réputation de leader technologique.</a:t>
            </a:r>
            <a:endParaRPr b="0" lang="fr-CH" sz="1800" strike="noStrike" u="none">
              <a:solidFill>
                <a:srgbClr val="000000"/>
              </a:solidFill>
              <a:uFillTx/>
              <a:latin typeface="Arial"/>
            </a:endParaRPr>
          </a:p>
          <a:p>
            <a:pPr lvl="1" marL="432000" indent="-216000" algn="just">
              <a:lnSpc>
                <a:spcPct val="100000"/>
              </a:lnSpc>
              <a:spcBef>
                <a:spcPts val="907"/>
              </a:spcBef>
              <a:spcAft>
                <a:spcPts val="709"/>
              </a:spcAft>
              <a:buClr>
                <a:srgbClr val="000000"/>
              </a:buClr>
              <a:buSzPct val="45000"/>
              <a:buFont typeface="Wingdings" charset="2"/>
              <a:buChar char=""/>
            </a:pPr>
            <a:r>
              <a:rPr b="0" lang="fr-CH" sz="1800" strike="noStrike" u="none">
                <a:solidFill>
                  <a:srgbClr val="808080"/>
                </a:solidFill>
                <a:uFillTx/>
                <a:latin typeface="Noto Sans"/>
                <a:ea typeface="DejaVu Sans"/>
              </a:rPr>
              <a:t>Le coût total de ce projet est estimé à 21’722 euros. Le coût de maintenance annuel est estimé à 30’800 euros.</a:t>
            </a:r>
            <a:endParaRPr b="0" lang="fr-CH" sz="1800" strike="noStrike" u="none">
              <a:solidFill>
                <a:srgbClr val="000000"/>
              </a:solidFill>
              <a:uFillTx/>
              <a:latin typeface="Arial"/>
            </a:endParaRPr>
          </a:p>
          <a:p>
            <a:pPr lvl="1" marL="432000" indent="-216000" algn="just">
              <a:lnSpc>
                <a:spcPct val="100000"/>
              </a:lnSpc>
              <a:spcBef>
                <a:spcPts val="907"/>
              </a:spcBef>
              <a:spcAft>
                <a:spcPts val="709"/>
              </a:spcAft>
              <a:buClr>
                <a:srgbClr val="000000"/>
              </a:buClr>
              <a:buSzPct val="45000"/>
              <a:buFont typeface="Wingdings" charset="2"/>
              <a:buChar char=""/>
            </a:pPr>
            <a:r>
              <a:rPr b="0" lang="fr-CH" sz="1800" strike="noStrike" u="none">
                <a:solidFill>
                  <a:srgbClr val="808080"/>
                </a:solidFill>
                <a:uFillTx/>
                <a:latin typeface="Noto Sans"/>
                <a:ea typeface="DejaVu Sans"/>
              </a:rPr>
              <a:t>Ce projet sera réalisé selon une méthode de développement agile, permettant un suivi régulier et une réduction des risques grâce à une meilleure flexibilité et adaptabilité. Il devrait prendre environ 2 mois.</a:t>
            </a:r>
            <a:endParaRPr b="0" lang="fr-CH" sz="1800" strike="noStrike" u="none">
              <a:solidFill>
                <a:srgbClr val="000000"/>
              </a:solidFill>
              <a:uFillTx/>
              <a:latin typeface="Arial"/>
            </a:endParaRPr>
          </a:p>
          <a:p>
            <a:pPr lvl="1" marL="432000" indent="-216000">
              <a:lnSpc>
                <a:spcPct val="100000"/>
              </a:lnSpc>
              <a:spcBef>
                <a:spcPts val="907"/>
              </a:spcBef>
              <a:spcAft>
                <a:spcPts val="709"/>
              </a:spcAft>
              <a:buClr>
                <a:srgbClr val="000000"/>
              </a:buClr>
              <a:buSzPct val="45000"/>
              <a:buFont typeface="Wingdings" charset="2"/>
              <a:buChar char=""/>
            </a:pPr>
            <a:r>
              <a:rPr b="0" lang="fr-CH" sz="1800" strike="noStrike" u="none">
                <a:solidFill>
                  <a:srgbClr val="808080"/>
                </a:solidFill>
                <a:uFillTx/>
                <a:latin typeface="Noto Sans"/>
                <a:ea typeface="DejaVu Sans"/>
              </a:rPr>
              <a:t>Les enjeux légaux et éthiques ont été considérés et les risques principaux sont prêts à être mitigés.  </a:t>
            </a:r>
            <a:endParaRPr b="0" lang="fr-CH"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TextShape 21"/>
          <p:cNvSpPr/>
          <p:nvPr/>
        </p:nvSpPr>
        <p:spPr>
          <a:xfrm>
            <a:off x="1080000" y="1080000"/>
            <a:ext cx="8442000" cy="376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trike="noStrike" u="none">
                <a:solidFill>
                  <a:srgbClr val="000000"/>
                </a:solidFill>
                <a:uFillTx/>
                <a:latin typeface="Liberation Sans;Arial"/>
                <a:ea typeface="DejaVu Sans"/>
              </a:rPr>
              <a:t>Discussion</a:t>
            </a:r>
            <a:endParaRPr b="0" lang="fr-CH"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TextShape 3"/>
          <p:cNvSpPr/>
          <p:nvPr/>
        </p:nvSpPr>
        <p:spPr>
          <a:xfrm>
            <a:off x="1121760" y="1748880"/>
            <a:ext cx="7875000" cy="382896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720"/>
              </a:spcBef>
              <a:buClr>
                <a:srgbClr val="000000"/>
              </a:buClr>
              <a:buSzPct val="45000"/>
              <a:buFont typeface="Wingdings" charset="2"/>
              <a:buChar char=""/>
            </a:pPr>
            <a:r>
              <a:rPr b="0" lang="fr-CH" sz="1800" strike="noStrike" u="none">
                <a:solidFill>
                  <a:srgbClr val="808080"/>
                </a:solidFill>
                <a:uFillTx/>
                <a:latin typeface="Noto Sans"/>
                <a:ea typeface="DejaVu Sans"/>
              </a:rPr>
              <a:t>Objectifs du projet et les gains attendus</a:t>
            </a:r>
            <a:endParaRPr b="0" lang="fr-CH" sz="1800" strike="noStrike" u="none">
              <a:solidFill>
                <a:srgbClr val="000000"/>
              </a:solidFill>
              <a:uFillTx/>
              <a:latin typeface="Arial"/>
            </a:endParaRPr>
          </a:p>
          <a:p>
            <a:pPr marL="216000" indent="-215640" algn="just">
              <a:lnSpc>
                <a:spcPct val="100000"/>
              </a:lnSpc>
              <a:spcBef>
                <a:spcPts val="720"/>
              </a:spcBef>
              <a:buClr>
                <a:srgbClr val="000000"/>
              </a:buClr>
              <a:buSzPct val="45000"/>
              <a:buFont typeface="Wingdings" charset="2"/>
              <a:buChar char=""/>
            </a:pPr>
            <a:r>
              <a:rPr b="0" lang="fr-CH" sz="1800" strike="noStrike" u="none">
                <a:solidFill>
                  <a:srgbClr val="808080"/>
                </a:solidFill>
                <a:uFillTx/>
                <a:latin typeface="Noto Sans"/>
                <a:ea typeface="DejaVu Sans"/>
              </a:rPr>
              <a:t>Identification des ressources humaines, techniques et financières</a:t>
            </a:r>
            <a:endParaRPr b="0" lang="fr-CH" sz="1800" strike="noStrike" u="none">
              <a:solidFill>
                <a:srgbClr val="000000"/>
              </a:solidFill>
              <a:uFillTx/>
              <a:latin typeface="Arial"/>
            </a:endParaRPr>
          </a:p>
          <a:p>
            <a:pPr marL="216000" indent="-215640" algn="just">
              <a:lnSpc>
                <a:spcPct val="100000"/>
              </a:lnSpc>
              <a:spcBef>
                <a:spcPts val="720"/>
              </a:spcBef>
              <a:buClr>
                <a:srgbClr val="000000"/>
              </a:buClr>
              <a:buSzPct val="45000"/>
              <a:buFont typeface="Wingdings" charset="2"/>
              <a:buChar char=""/>
            </a:pPr>
            <a:r>
              <a:rPr b="0" lang="fr-CH" sz="1800" strike="noStrike" u="none">
                <a:solidFill>
                  <a:srgbClr val="808080"/>
                </a:solidFill>
                <a:uFillTx/>
                <a:latin typeface="Noto Sans"/>
                <a:ea typeface="Noto Sans CJK SC"/>
              </a:rPr>
              <a:t>Présentation brève de la méthode agile</a:t>
            </a:r>
            <a:endParaRPr b="0" lang="fr-CH" sz="1800" strike="noStrike" u="none">
              <a:solidFill>
                <a:srgbClr val="000000"/>
              </a:solidFill>
              <a:uFillTx/>
              <a:latin typeface="Arial"/>
            </a:endParaRPr>
          </a:p>
          <a:p>
            <a:pPr marL="216000" indent="-215640" algn="just">
              <a:lnSpc>
                <a:spcPct val="100000"/>
              </a:lnSpc>
              <a:spcBef>
                <a:spcPts val="720"/>
              </a:spcBef>
              <a:buClr>
                <a:srgbClr val="000000"/>
              </a:buClr>
              <a:buSzPct val="45000"/>
              <a:buFont typeface="Wingdings" charset="2"/>
              <a:buChar char=""/>
            </a:pPr>
            <a:r>
              <a:rPr b="0" lang="fr-CH" sz="1800" strike="noStrike" u="none">
                <a:solidFill>
                  <a:srgbClr val="808080"/>
                </a:solidFill>
                <a:uFillTx/>
                <a:latin typeface="Noto Sans"/>
                <a:ea typeface="DejaVu Sans"/>
              </a:rPr>
              <a:t>Organisation et contenu des points de suivi durant le projet</a:t>
            </a:r>
            <a:endParaRPr b="0" lang="fr-CH" sz="1800" strike="noStrike" u="none">
              <a:solidFill>
                <a:srgbClr val="000000"/>
              </a:solidFill>
              <a:uFillTx/>
              <a:latin typeface="Arial"/>
            </a:endParaRPr>
          </a:p>
          <a:p>
            <a:pPr marL="216000" indent="-215640" algn="just">
              <a:lnSpc>
                <a:spcPct val="100000"/>
              </a:lnSpc>
              <a:spcBef>
                <a:spcPts val="720"/>
              </a:spcBef>
              <a:buClr>
                <a:srgbClr val="000000"/>
              </a:buClr>
              <a:buSzPct val="45000"/>
              <a:buFont typeface="Wingdings" charset="2"/>
              <a:buChar char=""/>
            </a:pPr>
            <a:r>
              <a:rPr b="0" lang="fr-CH" sz="1800" strike="noStrike" u="none">
                <a:solidFill>
                  <a:srgbClr val="808080"/>
                </a:solidFill>
                <a:uFillTx/>
                <a:latin typeface="Noto Sans"/>
                <a:ea typeface="DejaVu Sans"/>
              </a:rPr>
              <a:t>Planning et contenu des sprints</a:t>
            </a:r>
            <a:endParaRPr b="0" lang="fr-CH" sz="1800" strike="noStrike" u="none">
              <a:solidFill>
                <a:srgbClr val="000000"/>
              </a:solidFill>
              <a:uFillTx/>
              <a:latin typeface="Arial"/>
            </a:endParaRPr>
          </a:p>
          <a:p>
            <a:pPr marL="216000" indent="-215640" algn="just">
              <a:lnSpc>
                <a:spcPct val="100000"/>
              </a:lnSpc>
              <a:spcBef>
                <a:spcPts val="720"/>
              </a:spcBef>
              <a:buClr>
                <a:srgbClr val="000000"/>
              </a:buClr>
              <a:buSzPct val="45000"/>
              <a:buFont typeface="Wingdings" charset="2"/>
              <a:buChar char=""/>
            </a:pPr>
            <a:r>
              <a:rPr b="0" lang="fr-CH" sz="1800" strike="noStrike" u="none">
                <a:solidFill>
                  <a:srgbClr val="808080"/>
                </a:solidFill>
                <a:uFillTx/>
                <a:latin typeface="Noto Sans"/>
                <a:ea typeface="DejaVu Sans"/>
              </a:rPr>
              <a:t>Enjeux légaux et éthiques</a:t>
            </a:r>
            <a:endParaRPr b="0" lang="fr-CH" sz="1800" strike="noStrike" u="none">
              <a:solidFill>
                <a:srgbClr val="000000"/>
              </a:solidFill>
              <a:uFillTx/>
              <a:latin typeface="Arial"/>
            </a:endParaRPr>
          </a:p>
          <a:p>
            <a:pPr marL="216000" indent="-215640" algn="just">
              <a:lnSpc>
                <a:spcPct val="100000"/>
              </a:lnSpc>
              <a:spcBef>
                <a:spcPts val="720"/>
              </a:spcBef>
              <a:buClr>
                <a:srgbClr val="000000"/>
              </a:buClr>
              <a:buSzPct val="45000"/>
              <a:buFont typeface="Wingdings" charset="2"/>
              <a:buChar char=""/>
            </a:pPr>
            <a:r>
              <a:rPr b="0" lang="fr-CH" sz="1800" strike="noStrike" u="none">
                <a:solidFill>
                  <a:srgbClr val="808080"/>
                </a:solidFill>
                <a:uFillTx/>
                <a:latin typeface="Noto Sans"/>
                <a:ea typeface="DejaVu Sans"/>
              </a:rPr>
              <a:t>Plan d’action de mitigation des principaux risques</a:t>
            </a:r>
            <a:endParaRPr b="0" lang="fr-CH" sz="1800" strike="noStrike" u="none">
              <a:solidFill>
                <a:srgbClr val="000000"/>
              </a:solidFill>
              <a:uFillTx/>
              <a:latin typeface="Arial"/>
            </a:endParaRPr>
          </a:p>
          <a:p>
            <a:pPr marL="216000" indent="-215640" algn="just">
              <a:lnSpc>
                <a:spcPct val="100000"/>
              </a:lnSpc>
              <a:spcBef>
                <a:spcPts val="720"/>
              </a:spcBef>
              <a:buClr>
                <a:srgbClr val="000000"/>
              </a:buClr>
              <a:buSzPct val="45000"/>
              <a:buFont typeface="Wingdings" charset="2"/>
              <a:buChar char=""/>
            </a:pPr>
            <a:r>
              <a:rPr b="0" lang="fr-CH" sz="1800" strike="noStrike" u="none">
                <a:solidFill>
                  <a:srgbClr val="808080"/>
                </a:solidFill>
                <a:uFillTx/>
                <a:latin typeface="Noto Sans"/>
                <a:ea typeface="DejaVu Sans"/>
              </a:rPr>
              <a:t>Résumé de la présentation</a:t>
            </a:r>
            <a:endParaRPr b="0" lang="fr-CH" sz="1800" strike="noStrike" u="none">
              <a:solidFill>
                <a:srgbClr val="000000"/>
              </a:solidFill>
              <a:uFillTx/>
              <a:latin typeface="Arial"/>
            </a:endParaRPr>
          </a:p>
          <a:p>
            <a:pPr marL="216000" indent="-215640" algn="just">
              <a:lnSpc>
                <a:spcPct val="100000"/>
              </a:lnSpc>
              <a:spcBef>
                <a:spcPts val="720"/>
              </a:spcBef>
              <a:buClr>
                <a:srgbClr val="000000"/>
              </a:buClr>
              <a:buSzPct val="45000"/>
              <a:buFont typeface="Wingdings" charset="2"/>
              <a:buChar char=""/>
            </a:pPr>
            <a:r>
              <a:rPr b="0" lang="fr-CH" sz="1800" strike="noStrike" u="none">
                <a:solidFill>
                  <a:srgbClr val="808080"/>
                </a:solidFill>
                <a:uFillTx/>
                <a:latin typeface="Noto Sans"/>
                <a:ea typeface="DejaVu Sans"/>
              </a:rPr>
              <a:t>Discussion</a:t>
            </a:r>
            <a:endParaRPr b="0" lang="fr-CH" sz="1800" strike="noStrike" u="none">
              <a:solidFill>
                <a:srgbClr val="000000"/>
              </a:solidFill>
              <a:uFillTx/>
              <a:latin typeface="Arial"/>
            </a:endParaRPr>
          </a:p>
        </p:txBody>
      </p:sp>
      <p:sp>
        <p:nvSpPr>
          <p:cNvPr id="379" name="TextShape 4"/>
          <p:cNvSpPr/>
          <p:nvPr/>
        </p:nvSpPr>
        <p:spPr>
          <a:xfrm>
            <a:off x="1080000" y="1080000"/>
            <a:ext cx="3847320" cy="376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trike="noStrike" u="none">
                <a:solidFill>
                  <a:srgbClr val="000000"/>
                </a:solidFill>
                <a:uFillTx/>
                <a:latin typeface="Noto Sans"/>
                <a:ea typeface="DejaVu Sans"/>
              </a:rPr>
              <a:t>Plan de la présentation</a:t>
            </a:r>
            <a:endParaRPr b="0" lang="fr-CH"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TextShape 2"/>
          <p:cNvSpPr/>
          <p:nvPr/>
        </p:nvSpPr>
        <p:spPr>
          <a:xfrm>
            <a:off x="1080000" y="1080000"/>
            <a:ext cx="7915680" cy="3765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trike="noStrike" u="none">
                <a:solidFill>
                  <a:srgbClr val="000000"/>
                </a:solidFill>
                <a:uFillTx/>
                <a:latin typeface="Noto Sans"/>
                <a:ea typeface="DejaVu Sans"/>
              </a:rPr>
              <a:t>Objectifs du projet et les gains attendus</a:t>
            </a:r>
            <a:endParaRPr b="0" lang="fr-CH" sz="2400" strike="noStrike" u="none">
              <a:solidFill>
                <a:srgbClr val="000000"/>
              </a:solidFill>
              <a:uFillTx/>
              <a:latin typeface="Arial"/>
            </a:endParaRPr>
          </a:p>
        </p:txBody>
      </p:sp>
      <p:sp>
        <p:nvSpPr>
          <p:cNvPr id="381" name="TextShape 1"/>
          <p:cNvSpPr/>
          <p:nvPr/>
        </p:nvSpPr>
        <p:spPr>
          <a:xfrm>
            <a:off x="1086120" y="1609560"/>
            <a:ext cx="7715880" cy="323928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1191"/>
              </a:spcBef>
              <a:spcAft>
                <a:spcPts val="992"/>
              </a:spcAft>
              <a:buClr>
                <a:srgbClr val="000000"/>
              </a:buClr>
              <a:buSzPct val="45000"/>
              <a:buFont typeface="Wingdings" charset="2"/>
              <a:buChar char=""/>
            </a:pPr>
            <a:r>
              <a:rPr b="0" lang="fr-CH" sz="1800" strike="noStrike" u="none">
                <a:solidFill>
                  <a:srgbClr val="808080"/>
                </a:solidFill>
                <a:uFillTx/>
                <a:latin typeface="Noto Sans"/>
                <a:ea typeface="DejaVu Sans"/>
              </a:rPr>
              <a:t>Fashion-Insta est une entreprise qui vend des articles vestimentaires. Elle dispose de magasins physiques et d’un site e-commerce.</a:t>
            </a:r>
            <a:endParaRPr b="0" lang="fr-CH" sz="1800" strike="noStrike" u="none">
              <a:solidFill>
                <a:srgbClr val="000000"/>
              </a:solidFill>
              <a:uFillTx/>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fr-CH" sz="1800" strike="noStrike" u="none">
                <a:solidFill>
                  <a:srgbClr val="808080"/>
                </a:solidFill>
                <a:uFillTx/>
                <a:latin typeface="Noto Sans"/>
                <a:ea typeface="DejaVu Sans"/>
              </a:rPr>
              <a:t>Le projet IA ayant le plus de potentiel est le développement d’une application mobile de recommandation d’articles vestimentaires basée sur des photos.</a:t>
            </a:r>
            <a:endParaRPr b="0" lang="fr-CH" sz="1800" strike="noStrike" u="none">
              <a:solidFill>
                <a:srgbClr val="000000"/>
              </a:solidFill>
              <a:uFillTx/>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fr-CH" sz="1800" strike="noStrike" u="none">
                <a:solidFill>
                  <a:srgbClr val="808080"/>
                </a:solidFill>
                <a:uFillTx/>
                <a:latin typeface="Noto Sans"/>
                <a:ea typeface="DejaVu Sans"/>
              </a:rPr>
              <a:t>L’équipe Marketing a estimé un gain d’environ 20 % du chiffres d’affaire (1M → 1,2M) avec ce projet grâce à plus d’achats, du gain de nouveaux clients et d’une réputation de leader technologique. </a:t>
            </a:r>
            <a:endParaRPr b="0" lang="fr-CH"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TextShape 5"/>
          <p:cNvSpPr/>
          <p:nvPr/>
        </p:nvSpPr>
        <p:spPr>
          <a:xfrm>
            <a:off x="1080000" y="1080000"/>
            <a:ext cx="8098200" cy="3765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720"/>
              </a:spcBef>
            </a:pPr>
            <a:r>
              <a:rPr b="1" lang="de-DE" sz="2400" strike="noStrike" u="none">
                <a:solidFill>
                  <a:srgbClr val="000000"/>
                </a:solidFill>
                <a:uFillTx/>
                <a:latin typeface="Noto Sans"/>
                <a:ea typeface="DejaVu Sans"/>
              </a:rPr>
              <a:t>Identification des ressources humaines, techniques et financières</a:t>
            </a:r>
            <a:endParaRPr b="0" lang="fr-CH" sz="2400" strike="noStrike" u="none">
              <a:solidFill>
                <a:srgbClr val="000000"/>
              </a:solidFill>
              <a:uFillTx/>
              <a:latin typeface="Arial"/>
            </a:endParaRPr>
          </a:p>
        </p:txBody>
      </p:sp>
      <p:sp>
        <p:nvSpPr>
          <p:cNvPr id="383" name="TextShape 6"/>
          <p:cNvSpPr/>
          <p:nvPr/>
        </p:nvSpPr>
        <p:spPr>
          <a:xfrm>
            <a:off x="762120" y="1933560"/>
            <a:ext cx="7715880" cy="3680640"/>
          </a:xfrm>
          <a:prstGeom prst="rect">
            <a:avLst/>
          </a:prstGeom>
          <a:noFill/>
          <a:ln w="0">
            <a:noFill/>
          </a:ln>
        </p:spPr>
        <p:style>
          <a:lnRef idx="0"/>
          <a:fillRef idx="0"/>
          <a:effectRef idx="0"/>
          <a:fontRef idx="minor"/>
        </p:style>
        <p:txBody>
          <a:bodyPr lIns="90000" rIns="90000" tIns="45000" bIns="45000" anchor="t">
            <a:noAutofit/>
          </a:bodyPr>
          <a:p>
            <a:pPr marL="360000" indent="-216000" algn="just">
              <a:lnSpc>
                <a:spcPct val="100000"/>
              </a:lnSpc>
              <a:spcBef>
                <a:spcPts val="907"/>
              </a:spcBef>
              <a:spcAft>
                <a:spcPts val="709"/>
              </a:spcAft>
              <a:buClr>
                <a:srgbClr val="000000"/>
              </a:buClr>
              <a:buSzPct val="45000"/>
              <a:buFont typeface="Wingdings" charset="2"/>
              <a:buChar char=""/>
            </a:pPr>
            <a:r>
              <a:rPr b="0" lang="fr-CH" sz="1800" strike="noStrike" u="none">
                <a:solidFill>
                  <a:srgbClr val="808080"/>
                </a:solidFill>
                <a:uFillTx/>
                <a:latin typeface="Noto Sans"/>
                <a:ea typeface="DejaVu Sans"/>
              </a:rPr>
              <a:t>Pour réaliser ce projet il va falloir engager un ingénieur en développement mobile et deux ingénieurs ML, un plus focalisé sur les données et calculs statistiques et l’autre sur les modèles ML.</a:t>
            </a:r>
            <a:endParaRPr b="0" lang="fr-CH" sz="1800" strike="noStrike" u="none">
              <a:solidFill>
                <a:srgbClr val="000000"/>
              </a:solidFill>
              <a:uFillTx/>
              <a:latin typeface="Arial"/>
            </a:endParaRPr>
          </a:p>
          <a:p>
            <a:pPr marL="360000" indent="-216000" algn="just">
              <a:lnSpc>
                <a:spcPct val="100000"/>
              </a:lnSpc>
              <a:spcBef>
                <a:spcPts val="907"/>
              </a:spcBef>
              <a:spcAft>
                <a:spcPts val="709"/>
              </a:spcAft>
              <a:buClr>
                <a:srgbClr val="000000"/>
              </a:buClr>
              <a:buSzPct val="45000"/>
              <a:buFont typeface="Wingdings" charset="2"/>
              <a:buChar char=""/>
            </a:pPr>
            <a:r>
              <a:rPr b="0" lang="fr-CH" sz="1800" strike="noStrike" u="none">
                <a:solidFill>
                  <a:srgbClr val="808080"/>
                </a:solidFill>
                <a:uFillTx/>
                <a:latin typeface="Noto Sans"/>
                <a:ea typeface="DejaVu Sans"/>
              </a:rPr>
              <a:t>Les environnements actuels de développement et de production vont être réutilisés pour l’application mobile, il va falloir de nouvelles Vms avec un GPU puissant pour l’entraînement et l’utilisation des modèles ML. </a:t>
            </a:r>
            <a:endParaRPr b="0" lang="fr-CH" sz="1800" strike="noStrike" u="none">
              <a:solidFill>
                <a:srgbClr val="000000"/>
              </a:solidFill>
              <a:uFillTx/>
              <a:latin typeface="Arial"/>
            </a:endParaRPr>
          </a:p>
          <a:p>
            <a:pPr marL="360000" indent="-216000" algn="just">
              <a:lnSpc>
                <a:spcPct val="100000"/>
              </a:lnSpc>
              <a:spcBef>
                <a:spcPts val="907"/>
              </a:spcBef>
              <a:spcAft>
                <a:spcPts val="709"/>
              </a:spcAft>
              <a:buClr>
                <a:srgbClr val="000000"/>
              </a:buClr>
              <a:buSzPct val="45000"/>
              <a:buFont typeface="Wingdings" charset="2"/>
              <a:buChar char=""/>
            </a:pPr>
            <a:r>
              <a:rPr b="0" lang="fr-CH" sz="1800" strike="noStrike" u="none">
                <a:solidFill>
                  <a:srgbClr val="808080"/>
                </a:solidFill>
                <a:uFillTx/>
                <a:latin typeface="Noto Sans"/>
                <a:ea typeface="DejaVu Sans"/>
              </a:rPr>
              <a:t>Les coûts d’infrastructure sont estimés à 680 euros pour le développement et à 27’650 euros par an pour la production.</a:t>
            </a:r>
            <a:endParaRPr b="0" lang="fr-CH"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TextShape 28"/>
          <p:cNvSpPr/>
          <p:nvPr/>
        </p:nvSpPr>
        <p:spPr>
          <a:xfrm>
            <a:off x="1080000" y="1080000"/>
            <a:ext cx="8098200" cy="3765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720"/>
              </a:spcBef>
            </a:pPr>
            <a:r>
              <a:rPr b="1" lang="de-DE" sz="2400" strike="noStrike" u="none">
                <a:solidFill>
                  <a:srgbClr val="000000"/>
                </a:solidFill>
                <a:uFillTx/>
                <a:latin typeface="Noto Sans"/>
                <a:ea typeface="DejaVu Sans"/>
              </a:rPr>
              <a:t>Identification des ressources humaines, techniques et financières</a:t>
            </a:r>
            <a:endParaRPr b="0" lang="fr-CH" sz="2400" strike="noStrike" u="none">
              <a:solidFill>
                <a:srgbClr val="000000"/>
              </a:solidFill>
              <a:uFillTx/>
              <a:latin typeface="Arial"/>
            </a:endParaRPr>
          </a:p>
        </p:txBody>
      </p:sp>
      <p:sp>
        <p:nvSpPr>
          <p:cNvPr id="385" name="TextShape 29"/>
          <p:cNvSpPr/>
          <p:nvPr/>
        </p:nvSpPr>
        <p:spPr>
          <a:xfrm>
            <a:off x="1122120" y="1933560"/>
            <a:ext cx="7715880" cy="368064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907"/>
              </a:spcBef>
              <a:spcAft>
                <a:spcPts val="709"/>
              </a:spcAft>
              <a:buClr>
                <a:srgbClr val="000000"/>
              </a:buClr>
              <a:buSzPct val="45000"/>
              <a:buFont typeface="Wingdings" charset="2"/>
              <a:buChar char=""/>
            </a:pPr>
            <a:r>
              <a:rPr b="0" lang="fr-CH" sz="1800" strike="noStrike" u="none">
                <a:solidFill>
                  <a:srgbClr val="808080"/>
                </a:solidFill>
                <a:uFillTx/>
                <a:latin typeface="Noto Sans"/>
                <a:ea typeface="DejaVu Sans"/>
              </a:rPr>
              <a:t>Le coût total de ce projet est estimé à </a:t>
            </a:r>
            <a:r>
              <a:rPr b="1" lang="fr-CH" sz="1800" strike="noStrike" u="none">
                <a:solidFill>
                  <a:srgbClr val="808080"/>
                </a:solidFill>
                <a:uFillTx/>
                <a:latin typeface="Noto Sans"/>
                <a:ea typeface="DejaVu Sans"/>
              </a:rPr>
              <a:t>21’722</a:t>
            </a:r>
            <a:r>
              <a:rPr b="0" lang="fr-CH" sz="1800" strike="noStrike" u="none">
                <a:solidFill>
                  <a:srgbClr val="808080"/>
                </a:solidFill>
                <a:uFillTx/>
                <a:latin typeface="Noto Sans"/>
                <a:ea typeface="DejaVu Sans"/>
              </a:rPr>
              <a:t> euros. Le coût de maintenance annuel est estimé à </a:t>
            </a:r>
            <a:r>
              <a:rPr b="1" lang="fr-CH" sz="1800" strike="noStrike" u="none">
                <a:solidFill>
                  <a:srgbClr val="808080"/>
                </a:solidFill>
                <a:uFillTx/>
                <a:latin typeface="Noto Sans"/>
                <a:ea typeface="DejaVu Sans"/>
              </a:rPr>
              <a:t>30’800</a:t>
            </a:r>
            <a:r>
              <a:rPr b="0" lang="fr-CH" sz="1800" strike="noStrike" u="none">
                <a:solidFill>
                  <a:srgbClr val="808080"/>
                </a:solidFill>
                <a:uFillTx/>
                <a:latin typeface="Noto Sans"/>
                <a:ea typeface="DejaVu Sans"/>
              </a:rPr>
              <a:t> euros.</a:t>
            </a:r>
            <a:endParaRPr b="0" lang="fr-CH" sz="1800" strike="noStrike" u="none">
              <a:solidFill>
                <a:srgbClr val="000000"/>
              </a:solidFill>
              <a:uFillTx/>
              <a:latin typeface="Arial"/>
            </a:endParaRPr>
          </a:p>
          <a:p>
            <a:pPr marL="216000" indent="-215640" algn="just">
              <a:lnSpc>
                <a:spcPct val="100000"/>
              </a:lnSpc>
              <a:spcBef>
                <a:spcPts val="907"/>
              </a:spcBef>
              <a:spcAft>
                <a:spcPts val="709"/>
              </a:spcAft>
              <a:buClr>
                <a:srgbClr val="000000"/>
              </a:buClr>
              <a:buSzPct val="45000"/>
              <a:buFont typeface="Wingdings" charset="2"/>
              <a:buChar char=""/>
            </a:pPr>
            <a:r>
              <a:rPr b="0" lang="fr-CH" sz="1800" strike="noStrike" u="none">
                <a:solidFill>
                  <a:srgbClr val="808080"/>
                </a:solidFill>
                <a:uFillTx/>
                <a:latin typeface="Noto Sans"/>
                <a:ea typeface="DejaVu Sans"/>
              </a:rPr>
              <a:t>Avec les fonctionnalités optionnelles présentées plus tard le coût total serait de </a:t>
            </a:r>
            <a:r>
              <a:rPr b="1" lang="fr-CH" sz="1800" strike="noStrike" u="none">
                <a:solidFill>
                  <a:srgbClr val="808080"/>
                </a:solidFill>
                <a:uFillTx/>
                <a:latin typeface="Noto Sans"/>
                <a:ea typeface="DejaVu Sans"/>
              </a:rPr>
              <a:t>27’372</a:t>
            </a:r>
            <a:r>
              <a:rPr b="0" lang="fr-CH" sz="1800" strike="noStrike" u="none">
                <a:solidFill>
                  <a:srgbClr val="808080"/>
                </a:solidFill>
                <a:uFillTx/>
                <a:latin typeface="Noto Sans"/>
                <a:ea typeface="DejaVu Sans"/>
              </a:rPr>
              <a:t> euros. La maintenance annuelle serait de </a:t>
            </a:r>
            <a:r>
              <a:rPr b="1" lang="fr-CH" sz="1800" strike="noStrike" u="none">
                <a:solidFill>
                  <a:srgbClr val="808080"/>
                </a:solidFill>
                <a:uFillTx/>
                <a:latin typeface="Noto Sans"/>
                <a:ea typeface="DejaVu Sans"/>
              </a:rPr>
              <a:t>31’648</a:t>
            </a:r>
            <a:r>
              <a:rPr b="0" lang="fr-CH" sz="1800" strike="noStrike" u="none">
                <a:solidFill>
                  <a:srgbClr val="808080"/>
                </a:solidFill>
                <a:uFillTx/>
                <a:latin typeface="Noto Sans"/>
                <a:ea typeface="DejaVu Sans"/>
              </a:rPr>
              <a:t> euros.</a:t>
            </a:r>
            <a:endParaRPr b="0" lang="fr-CH"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TextShape 26"/>
          <p:cNvSpPr/>
          <p:nvPr/>
        </p:nvSpPr>
        <p:spPr>
          <a:xfrm>
            <a:off x="1080000" y="1080000"/>
            <a:ext cx="7915680" cy="3765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trike="noStrike" u="none">
                <a:solidFill>
                  <a:srgbClr val="000000"/>
                </a:solidFill>
                <a:uFillTx/>
                <a:latin typeface="Noto Sans"/>
                <a:ea typeface="DejaVu Sans"/>
              </a:rPr>
              <a:t>Objectifs du projet et les gains attendus</a:t>
            </a:r>
            <a:endParaRPr b="0" lang="fr-CH" sz="2400" strike="noStrike" u="none">
              <a:solidFill>
                <a:srgbClr val="000000"/>
              </a:solidFill>
              <a:uFillTx/>
              <a:latin typeface="Arial"/>
            </a:endParaRPr>
          </a:p>
        </p:txBody>
      </p:sp>
      <p:graphicFrame>
        <p:nvGraphicFramePr>
          <p:cNvPr id="387" name=""/>
          <p:cNvGraphicFramePr/>
          <p:nvPr/>
        </p:nvGraphicFramePr>
        <p:xfrm>
          <a:off x="1171800" y="1520280"/>
          <a:ext cx="7286400" cy="4095360"/>
        </p:xfrm>
        <a:graphic>
          <a:graphicData uri="http://schemas.openxmlformats.org/drawingml/2006/chart">
            <c:chart xmlns:c="http://schemas.openxmlformats.org/drawingml/2006/chart" xmlns:r="http://schemas.openxmlformats.org/officeDocument/2006/relationships" r:id="rId1"/>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TextShape 7"/>
          <p:cNvSpPr/>
          <p:nvPr/>
        </p:nvSpPr>
        <p:spPr>
          <a:xfrm>
            <a:off x="1080000" y="1080000"/>
            <a:ext cx="6298200" cy="3765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720"/>
              </a:spcBef>
            </a:pPr>
            <a:r>
              <a:rPr b="1" lang="de-DE" sz="2400" strike="noStrike" u="none">
                <a:solidFill>
                  <a:srgbClr val="000000"/>
                </a:solidFill>
                <a:uFillTx/>
                <a:latin typeface="Noto Sans"/>
                <a:ea typeface="DejaVu Sans"/>
              </a:rPr>
              <a:t>Présentation brève de la méthode agile</a:t>
            </a:r>
            <a:endParaRPr b="0" lang="fr-CH" sz="2400" strike="noStrike" u="none">
              <a:solidFill>
                <a:srgbClr val="000000"/>
              </a:solidFill>
              <a:uFillTx/>
              <a:latin typeface="Arial"/>
            </a:endParaRPr>
          </a:p>
        </p:txBody>
      </p:sp>
      <p:pic>
        <p:nvPicPr>
          <p:cNvPr id="389" name="" descr=""/>
          <p:cNvPicPr/>
          <p:nvPr/>
        </p:nvPicPr>
        <p:blipFill>
          <a:blip r:embed="rId1"/>
          <a:stretch/>
        </p:blipFill>
        <p:spPr>
          <a:xfrm>
            <a:off x="936000" y="1510920"/>
            <a:ext cx="7254720" cy="40312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TextShape 9"/>
          <p:cNvSpPr/>
          <p:nvPr/>
        </p:nvSpPr>
        <p:spPr>
          <a:xfrm>
            <a:off x="1080000" y="1080000"/>
            <a:ext cx="8098200" cy="3765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720"/>
              </a:spcBef>
            </a:pPr>
            <a:r>
              <a:rPr b="1" lang="de-DE" sz="2400" strike="noStrike" u="none">
                <a:solidFill>
                  <a:srgbClr val="000000"/>
                </a:solidFill>
                <a:uFillTx/>
                <a:latin typeface="Noto Sans"/>
                <a:ea typeface="DejaVu Sans"/>
              </a:rPr>
              <a:t>Présentation brève de la méthode agile</a:t>
            </a:r>
            <a:endParaRPr b="0" lang="fr-CH" sz="2400" strike="noStrike" u="none">
              <a:solidFill>
                <a:srgbClr val="000000"/>
              </a:solidFill>
              <a:uFillTx/>
              <a:latin typeface="Arial"/>
            </a:endParaRPr>
          </a:p>
        </p:txBody>
      </p:sp>
      <p:sp>
        <p:nvSpPr>
          <p:cNvPr id="391" name="TextShape 10"/>
          <p:cNvSpPr/>
          <p:nvPr/>
        </p:nvSpPr>
        <p:spPr>
          <a:xfrm>
            <a:off x="1086120" y="1501560"/>
            <a:ext cx="7715880" cy="323928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907"/>
              </a:spcBef>
              <a:spcAft>
                <a:spcPts val="709"/>
              </a:spcAft>
              <a:buClr>
                <a:srgbClr val="000000"/>
              </a:buClr>
              <a:buSzPct val="45000"/>
              <a:buFont typeface="Wingdings" charset="2"/>
              <a:buChar char=""/>
            </a:pPr>
            <a:r>
              <a:rPr b="0" lang="fr-CH" sz="1800" strike="noStrike" u="none">
                <a:solidFill>
                  <a:srgbClr val="808080"/>
                </a:solidFill>
                <a:uFillTx/>
                <a:latin typeface="Noto Sans"/>
                <a:ea typeface="DejaVu Sans"/>
              </a:rPr>
              <a:t>Courts et réguliers sprints : </a:t>
            </a:r>
            <a:endParaRPr b="0" lang="fr-CH" sz="1800" strike="noStrike" u="none">
              <a:solidFill>
                <a:srgbClr val="000000"/>
              </a:solidFill>
              <a:uFillTx/>
              <a:latin typeface="Arial"/>
            </a:endParaRPr>
          </a:p>
          <a:p>
            <a:pPr lvl="1" marL="432000" indent="-216000" algn="just">
              <a:lnSpc>
                <a:spcPct val="100000"/>
              </a:lnSpc>
              <a:spcBef>
                <a:spcPts val="907"/>
              </a:spcBef>
              <a:spcAft>
                <a:spcPts val="709"/>
              </a:spcAft>
              <a:buClr>
                <a:srgbClr val="000000"/>
              </a:buClr>
              <a:buSzPct val="45000"/>
              <a:buFont typeface="Wingdings" charset="2"/>
              <a:buChar char=""/>
            </a:pPr>
            <a:r>
              <a:rPr b="0" lang="fr-CH" sz="1800" strike="noStrike" u="none">
                <a:solidFill>
                  <a:srgbClr val="808080"/>
                </a:solidFill>
                <a:uFillTx/>
                <a:latin typeface="Noto Sans"/>
                <a:ea typeface="DejaVu Sans"/>
              </a:rPr>
              <a:t>Flexibilité et adaptation rapide, notamment en fonction des résultats obtenus avec les IA et de l’entreprise concurrente.</a:t>
            </a:r>
            <a:endParaRPr b="0" lang="fr-CH" sz="1800" strike="noStrike" u="none">
              <a:solidFill>
                <a:srgbClr val="000000"/>
              </a:solidFill>
              <a:uFillTx/>
              <a:latin typeface="Arial"/>
            </a:endParaRPr>
          </a:p>
          <a:p>
            <a:pPr lvl="1" marL="432000" indent="-216000" algn="just">
              <a:lnSpc>
                <a:spcPct val="100000"/>
              </a:lnSpc>
              <a:spcBef>
                <a:spcPts val="907"/>
              </a:spcBef>
              <a:spcAft>
                <a:spcPts val="709"/>
              </a:spcAft>
              <a:buClr>
                <a:srgbClr val="000000"/>
              </a:buClr>
              <a:buSzPct val="45000"/>
              <a:buFont typeface="Wingdings" charset="2"/>
              <a:buChar char=""/>
            </a:pPr>
            <a:r>
              <a:rPr b="0" lang="fr-CH" sz="1800" strike="noStrike" u="none">
                <a:solidFill>
                  <a:srgbClr val="808080"/>
                </a:solidFill>
                <a:uFillTx/>
                <a:latin typeface="Noto Sans"/>
                <a:ea typeface="DejaVu Sans"/>
              </a:rPr>
              <a:t>Réduction des risques, problèmes identifiés rapidement.</a:t>
            </a:r>
            <a:endParaRPr b="0" lang="fr-CH" sz="1800" strike="noStrike" u="none">
              <a:solidFill>
                <a:srgbClr val="000000"/>
              </a:solidFill>
              <a:uFillTx/>
              <a:latin typeface="Arial"/>
            </a:endParaRPr>
          </a:p>
          <a:p>
            <a:pPr lvl="1" marL="432000" indent="-216000" algn="just">
              <a:lnSpc>
                <a:spcPct val="100000"/>
              </a:lnSpc>
              <a:spcBef>
                <a:spcPts val="907"/>
              </a:spcBef>
              <a:spcAft>
                <a:spcPts val="709"/>
              </a:spcAft>
              <a:buClr>
                <a:srgbClr val="000000"/>
              </a:buClr>
              <a:buSzPct val="45000"/>
              <a:buFont typeface="Wingdings" charset="2"/>
              <a:buChar char=""/>
            </a:pPr>
            <a:r>
              <a:rPr b="0" lang="fr-CH" sz="1800" strike="noStrike" u="none">
                <a:solidFill>
                  <a:srgbClr val="808080"/>
                </a:solidFill>
                <a:uFillTx/>
                <a:latin typeface="Noto Sans"/>
                <a:ea typeface="DejaVu Sans"/>
              </a:rPr>
              <a:t>Prototypage rapide, temps de mise sur le marché réduit, feedback des utilisateurs rapides.</a:t>
            </a:r>
            <a:endParaRPr b="0" lang="fr-CH" sz="1800" strike="noStrike" u="none">
              <a:solidFill>
                <a:srgbClr val="000000"/>
              </a:solidFill>
              <a:uFillTx/>
              <a:latin typeface="Arial"/>
            </a:endParaRPr>
          </a:p>
          <a:p>
            <a:pPr lvl="1" marL="432000" indent="-216000" algn="just">
              <a:lnSpc>
                <a:spcPct val="100000"/>
              </a:lnSpc>
              <a:spcBef>
                <a:spcPts val="907"/>
              </a:spcBef>
              <a:spcAft>
                <a:spcPts val="709"/>
              </a:spcAft>
              <a:buClr>
                <a:srgbClr val="000000"/>
              </a:buClr>
              <a:buSzPct val="45000"/>
              <a:buFont typeface="Wingdings" charset="2"/>
              <a:buChar char=""/>
            </a:pPr>
            <a:r>
              <a:rPr b="0" lang="fr-CH" sz="1800" strike="noStrike" u="none">
                <a:solidFill>
                  <a:srgbClr val="808080"/>
                </a:solidFill>
                <a:uFillTx/>
                <a:latin typeface="Noto Sans"/>
                <a:ea typeface="DejaVu Sans"/>
              </a:rPr>
              <a:t>Fonctionnalités priorisées, progrès visible.</a:t>
            </a:r>
            <a:endParaRPr b="0" lang="fr-CH" sz="1800" strike="noStrike" u="none">
              <a:solidFill>
                <a:srgbClr val="000000"/>
              </a:solidFill>
              <a:uFillTx/>
              <a:latin typeface="Arial"/>
            </a:endParaRPr>
          </a:p>
          <a:p>
            <a:pPr marL="216000" indent="-215640" algn="just">
              <a:lnSpc>
                <a:spcPct val="100000"/>
              </a:lnSpc>
              <a:spcBef>
                <a:spcPts val="907"/>
              </a:spcBef>
              <a:spcAft>
                <a:spcPts val="709"/>
              </a:spcAft>
              <a:buClr>
                <a:srgbClr val="000000"/>
              </a:buClr>
              <a:buSzPct val="45000"/>
              <a:buFont typeface="Wingdings" charset="2"/>
              <a:buChar char=""/>
            </a:pPr>
            <a:r>
              <a:rPr b="0" lang="fr-CH" sz="1800" strike="noStrike" u="none">
                <a:solidFill>
                  <a:srgbClr val="808080"/>
                </a:solidFill>
                <a:uFillTx/>
                <a:latin typeface="Noto Sans"/>
                <a:ea typeface="DejaVu Sans"/>
              </a:rPr>
              <a:t>Les réunions régulières durant les sprints permettent une meilleure collaboration entre les différents ingénieurs.</a:t>
            </a:r>
            <a:endParaRPr b="0" lang="fr-CH"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TextShape 8"/>
          <p:cNvSpPr/>
          <p:nvPr/>
        </p:nvSpPr>
        <p:spPr>
          <a:xfrm>
            <a:off x="1080000" y="1080000"/>
            <a:ext cx="8278200" cy="3765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720"/>
              </a:spcBef>
            </a:pPr>
            <a:r>
              <a:rPr b="1" lang="de-DE" sz="2400" strike="noStrike" u="none">
                <a:solidFill>
                  <a:srgbClr val="000000"/>
                </a:solidFill>
                <a:uFillTx/>
                <a:latin typeface="Noto Sans"/>
                <a:ea typeface="DejaVu Sans"/>
              </a:rPr>
              <a:t>Organisation et contenu des points de suivi durant le projet</a:t>
            </a:r>
            <a:endParaRPr b="0" lang="fr-CH" sz="2400" strike="noStrike" u="none">
              <a:solidFill>
                <a:srgbClr val="000000"/>
              </a:solidFill>
              <a:uFillTx/>
              <a:latin typeface="Arial"/>
            </a:endParaRPr>
          </a:p>
        </p:txBody>
      </p:sp>
      <p:sp>
        <p:nvSpPr>
          <p:cNvPr id="393" name="TextShape 11"/>
          <p:cNvSpPr/>
          <p:nvPr/>
        </p:nvSpPr>
        <p:spPr>
          <a:xfrm>
            <a:off x="1014120" y="1969560"/>
            <a:ext cx="7715880" cy="323928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907"/>
              </a:spcBef>
              <a:spcAft>
                <a:spcPts val="709"/>
              </a:spcAft>
              <a:buClr>
                <a:srgbClr val="000000"/>
              </a:buClr>
              <a:buSzPct val="45000"/>
              <a:buFont typeface="Wingdings" charset="2"/>
              <a:buChar char=""/>
            </a:pPr>
            <a:r>
              <a:rPr b="0" lang="fr-CH" sz="1800" strike="noStrike" u="none">
                <a:solidFill>
                  <a:srgbClr val="808080"/>
                </a:solidFill>
                <a:uFillTx/>
                <a:latin typeface="Noto Sans"/>
                <a:ea typeface="DejaVu Sans"/>
              </a:rPr>
              <a:t>Standups journaliers le matin pour partager ce qui a été fait, le travail de la journée et les points bloquants.</a:t>
            </a:r>
            <a:endParaRPr b="0" lang="fr-CH" sz="1800" strike="noStrike" u="none">
              <a:solidFill>
                <a:srgbClr val="000000"/>
              </a:solidFill>
              <a:uFillTx/>
              <a:latin typeface="Arial"/>
            </a:endParaRPr>
          </a:p>
          <a:p>
            <a:pPr marL="216000" indent="-215640" algn="just">
              <a:lnSpc>
                <a:spcPct val="100000"/>
              </a:lnSpc>
              <a:spcBef>
                <a:spcPts val="907"/>
              </a:spcBef>
              <a:spcAft>
                <a:spcPts val="709"/>
              </a:spcAft>
              <a:buClr>
                <a:srgbClr val="000000"/>
              </a:buClr>
              <a:buSzPct val="45000"/>
              <a:buFont typeface="Wingdings" charset="2"/>
              <a:buChar char=""/>
            </a:pPr>
            <a:r>
              <a:rPr b="0" lang="fr-CH" sz="1800" strike="noStrike" u="none">
                <a:solidFill>
                  <a:srgbClr val="808080"/>
                </a:solidFill>
                <a:uFillTx/>
                <a:latin typeface="Noto Sans"/>
                <a:ea typeface="DejaVu Sans"/>
              </a:rPr>
              <a:t>Avant chaque sprint un </a:t>
            </a:r>
            <a:r>
              <a:rPr b="0" i="1" lang="fr-CH" sz="1800" strike="noStrike" u="none">
                <a:solidFill>
                  <a:srgbClr val="808080"/>
                </a:solidFill>
                <a:uFillTx/>
                <a:latin typeface="Noto Sans"/>
                <a:ea typeface="DejaVu Sans"/>
              </a:rPr>
              <a:t>sprint planning</a:t>
            </a:r>
            <a:r>
              <a:rPr b="0" lang="fr-CH" sz="1800" strike="noStrike" u="none">
                <a:solidFill>
                  <a:srgbClr val="808080"/>
                </a:solidFill>
                <a:uFillTx/>
                <a:latin typeface="Noto Sans"/>
                <a:ea typeface="DejaVu Sans"/>
              </a:rPr>
              <a:t> est effectué pour clarifier chaque tâche du sprint et s’assurer que tout le monde est sur la même page.</a:t>
            </a:r>
            <a:endParaRPr b="0" lang="fr-CH" sz="1800" strike="noStrike" u="none">
              <a:solidFill>
                <a:srgbClr val="000000"/>
              </a:solidFill>
              <a:uFillTx/>
              <a:latin typeface="Arial"/>
            </a:endParaRPr>
          </a:p>
          <a:p>
            <a:pPr marL="216000" indent="-215640" algn="just">
              <a:lnSpc>
                <a:spcPct val="100000"/>
              </a:lnSpc>
              <a:spcBef>
                <a:spcPts val="907"/>
              </a:spcBef>
              <a:spcAft>
                <a:spcPts val="709"/>
              </a:spcAft>
              <a:buClr>
                <a:srgbClr val="000000"/>
              </a:buClr>
              <a:buSzPct val="45000"/>
              <a:buFont typeface="Wingdings" charset="2"/>
              <a:buChar char=""/>
            </a:pPr>
            <a:r>
              <a:rPr b="0" lang="fr-CH" sz="1800" strike="noStrike" u="none">
                <a:solidFill>
                  <a:srgbClr val="808080"/>
                </a:solidFill>
                <a:uFillTx/>
                <a:latin typeface="Noto Sans"/>
                <a:ea typeface="DejaVu Sans"/>
              </a:rPr>
              <a:t>A la fin du sprint de deux semaines :</a:t>
            </a:r>
            <a:endParaRPr b="0" lang="fr-CH" sz="1800" strike="noStrike" u="none">
              <a:solidFill>
                <a:srgbClr val="000000"/>
              </a:solidFill>
              <a:uFillTx/>
              <a:latin typeface="Arial"/>
            </a:endParaRPr>
          </a:p>
          <a:p>
            <a:pPr lvl="1" marL="432000" indent="-216000" algn="just">
              <a:lnSpc>
                <a:spcPct val="100000"/>
              </a:lnSpc>
              <a:spcBef>
                <a:spcPts val="907"/>
              </a:spcBef>
              <a:spcAft>
                <a:spcPts val="709"/>
              </a:spcAft>
              <a:buClr>
                <a:srgbClr val="000000"/>
              </a:buClr>
              <a:buSzPct val="45000"/>
              <a:buFont typeface="Wingdings" charset="2"/>
              <a:buChar char=""/>
            </a:pPr>
            <a:r>
              <a:rPr b="0" lang="fr-CH" sz="1800" strike="noStrike" u="none">
                <a:solidFill>
                  <a:srgbClr val="808080"/>
                </a:solidFill>
                <a:uFillTx/>
                <a:latin typeface="Noto Sans"/>
                <a:ea typeface="DejaVu Sans"/>
              </a:rPr>
              <a:t>Un </a:t>
            </a:r>
            <a:r>
              <a:rPr b="0" i="1" lang="fr-CH" sz="1800" strike="noStrike" u="none">
                <a:solidFill>
                  <a:srgbClr val="808080"/>
                </a:solidFill>
                <a:uFillTx/>
                <a:latin typeface="Noto Sans"/>
                <a:ea typeface="DejaVu Sans"/>
              </a:rPr>
              <a:t>sprint review</a:t>
            </a:r>
            <a:r>
              <a:rPr b="0" lang="fr-CH" sz="1800" strike="noStrike" u="none">
                <a:solidFill>
                  <a:srgbClr val="808080"/>
                </a:solidFill>
                <a:uFillTx/>
                <a:latin typeface="Noto Sans"/>
                <a:ea typeface="DejaVu Sans"/>
              </a:rPr>
              <a:t> pour montrer ce qui a été produit aux équipes business et échanger opinions.</a:t>
            </a:r>
            <a:endParaRPr b="0" lang="fr-CH"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3800</TotalTime>
  <Application>LibreOffice/24.8.2.1$Linux_X86_64 LibreOffice_project/480$Build-1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2024-05-20T12:52:13Z</dcterms:created>
  <dc:creator/>
  <dc:description/>
  <dc:language>de-DE</dc:language>
  <cp:lastModifiedBy/>
  <dcterms:modified xsi:type="dcterms:W3CDTF">2024-11-20T12:40:42Z</dcterms:modified>
  <cp:revision>590</cp:revision>
  <dc:subject/>
  <dc:title>Grey Elegant</dc:title>
</cp:coreProperties>
</file>

<file path=docProps/custom.xml><?xml version="1.0" encoding="utf-8"?>
<Properties xmlns="http://schemas.openxmlformats.org/officeDocument/2006/custom-properties" xmlns:vt="http://schemas.openxmlformats.org/officeDocument/2006/docPropsVTypes"/>
</file>