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sldIdLst>
    <p:sldId id="256" r:id="rId2"/>
    <p:sldId id="271" r:id="rId3"/>
    <p:sldId id="27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B8353"/>
    <a:srgbClr val="E951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0" d="100"/>
          <a:sy n="90" d="100"/>
        </p:scale>
        <p:origin x="-114" y="-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36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193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5309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75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5273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4119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1071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894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39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36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294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809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626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838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867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456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107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433" y="2016307"/>
            <a:ext cx="11474362" cy="1646302"/>
          </a:xfrm>
        </p:spPr>
        <p:txBody>
          <a:bodyPr/>
          <a:lstStyle/>
          <a:p>
            <a:pPr algn="ctr"/>
            <a:r>
              <a:rPr lang="es-CL" dirty="0"/>
              <a:t>Solución Actividad 1 Evaluada</a:t>
            </a:r>
            <a:br>
              <a:rPr lang="es-CL" dirty="0"/>
            </a:br>
            <a:r>
              <a:rPr lang="es-CL" dirty="0"/>
              <a:t>S_651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14416" y="3946160"/>
            <a:ext cx="7766936" cy="1618447"/>
          </a:xfrm>
        </p:spPr>
        <p:txBody>
          <a:bodyPr>
            <a:normAutofit fontScale="92500" lnSpcReduction="20000"/>
          </a:bodyPr>
          <a:lstStyle/>
          <a:p>
            <a:r>
              <a:rPr lang="es-CL" sz="3800" dirty="0"/>
              <a:t>Estructuras de Datos</a:t>
            </a:r>
          </a:p>
          <a:p>
            <a:endParaRPr lang="es-CL" dirty="0"/>
          </a:p>
          <a:p>
            <a:r>
              <a:rPr lang="es-CL" dirty="0"/>
              <a:t>Docente: Pamela Landero Sepúlveda</a:t>
            </a:r>
          </a:p>
          <a:p>
            <a:r>
              <a:rPr lang="es-CL" dirty="0"/>
              <a:t>p.landero@uandresbello.edu</a:t>
            </a:r>
          </a:p>
        </p:txBody>
      </p:sp>
      <p:sp>
        <p:nvSpPr>
          <p:cNvPr id="5" name="object 6"/>
          <p:cNvSpPr/>
          <p:nvPr/>
        </p:nvSpPr>
        <p:spPr>
          <a:xfrm>
            <a:off x="875210" y="0"/>
            <a:ext cx="1539206" cy="15392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3560">
              <a:solidFill>
                <a:prstClr val="black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3" y="6041708"/>
            <a:ext cx="935355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517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Enunciado: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394460"/>
            <a:ext cx="10101156" cy="49720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L" dirty="0"/>
              <a:t>Para el ejercicio entregado como ejemplo de su docente: “Ingresar todas las notas parciales de los alumnos”, haga lo siguiente:</a:t>
            </a:r>
          </a:p>
          <a:p>
            <a:pPr marL="0" indent="0">
              <a:buNone/>
            </a:pPr>
            <a:r>
              <a:rPr lang="es-CL" dirty="0"/>
              <a:t> </a:t>
            </a:r>
          </a:p>
          <a:p>
            <a:pPr lvl="0">
              <a:spcAft>
                <a:spcPts val="1800"/>
              </a:spcAft>
              <a:buSzPct val="110000"/>
              <a:buFont typeface="+mj-lt"/>
              <a:buAutoNum type="arabicParenR"/>
            </a:pPr>
            <a:r>
              <a:rPr lang="es-CL" dirty="0"/>
              <a:t>Crear una función que calcule el promedio por alumno (guardar en un arreglo).  </a:t>
            </a:r>
          </a:p>
          <a:p>
            <a:pPr lvl="0">
              <a:spcAft>
                <a:spcPts val="1800"/>
              </a:spcAft>
              <a:buSzPct val="110000"/>
              <a:buFont typeface="+mj-lt"/>
              <a:buAutoNum type="arabicParenR"/>
            </a:pPr>
            <a:r>
              <a:rPr lang="es-CL" dirty="0"/>
              <a:t>Crear una función que muestre los alumnos reprobados (promedio menor que 4). </a:t>
            </a:r>
          </a:p>
          <a:p>
            <a:pPr lvl="0">
              <a:spcAft>
                <a:spcPts val="1800"/>
              </a:spcAft>
              <a:buSzPct val="110000"/>
              <a:buFont typeface="+mj-lt"/>
              <a:buAutoNum type="arabicParenR"/>
            </a:pPr>
            <a:r>
              <a:rPr lang="es-CL" dirty="0"/>
              <a:t>Crear una función que muestre el promedio general del curso.</a:t>
            </a:r>
          </a:p>
          <a:p>
            <a:pPr lvl="0">
              <a:buSzPct val="110000"/>
              <a:buFont typeface="+mj-lt"/>
              <a:buAutoNum type="arabicParenR"/>
            </a:pPr>
            <a:r>
              <a:rPr lang="es-CL" dirty="0"/>
              <a:t>Actualice el </a:t>
            </a:r>
            <a:r>
              <a:rPr lang="es-CL" dirty="0" err="1"/>
              <a:t>main</a:t>
            </a:r>
            <a:r>
              <a:rPr lang="es-CL" dirty="0"/>
              <a:t> de tal forma que haga la llamada de las funciones anteriores.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209048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933950" cy="297711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55863"/>
            <a:ext cx="4676775" cy="2317881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8300" y="11186"/>
            <a:ext cx="6743700" cy="90487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8300" y="862896"/>
            <a:ext cx="4991100" cy="61912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8300" y="1409801"/>
            <a:ext cx="6334125" cy="657225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5463021"/>
            <a:ext cx="2541181" cy="1012206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-5" y="5220931"/>
            <a:ext cx="4127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>
                <a:solidFill>
                  <a:srgbClr val="00B050"/>
                </a:solidFill>
              </a:rPr>
              <a:t>/*** AQUÍ SE LLAMAN LAS FUNCIONES **//</a:t>
            </a:r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5" y="6472330"/>
            <a:ext cx="3848991" cy="385669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40201" y="2163320"/>
            <a:ext cx="5353050" cy="2914650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97842" y="5022890"/>
            <a:ext cx="5821607" cy="1835110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56698" y="4256739"/>
            <a:ext cx="3673106" cy="164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83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1032</TotalTime>
  <Words>52</Words>
  <Application>Microsoft Office PowerPoint</Application>
  <PresentationFormat>Panorámica</PresentationFormat>
  <Paragraphs>13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Faceta</vt:lpstr>
      <vt:lpstr>Solución Actividad 1 Evaluada S_651</vt:lpstr>
      <vt:lpstr>Enunciado: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Asignatura</dc:title>
  <dc:creator>Pamela</dc:creator>
  <cp:lastModifiedBy>LANDERO SEPULVEDA, PAMELA C.</cp:lastModifiedBy>
  <cp:revision>62</cp:revision>
  <dcterms:created xsi:type="dcterms:W3CDTF">2016-08-12T17:33:54Z</dcterms:created>
  <dcterms:modified xsi:type="dcterms:W3CDTF">2017-03-24T21:27:51Z</dcterms:modified>
</cp:coreProperties>
</file>