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71" r:id="rId3"/>
    <p:sldId id="270" r:id="rId4"/>
    <p:sldId id="275" r:id="rId5"/>
    <p:sldId id="274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B8353"/>
    <a:srgbClr val="E95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30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5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27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1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33" y="2016307"/>
            <a:ext cx="11474362" cy="1646302"/>
          </a:xfrm>
        </p:spPr>
        <p:txBody>
          <a:bodyPr/>
          <a:lstStyle/>
          <a:p>
            <a:pPr algn="ctr"/>
            <a:r>
              <a:rPr lang="es-CL" dirty="0"/>
              <a:t>Solución Actividad 1 Evaluada</a:t>
            </a:r>
            <a:br>
              <a:rPr lang="es-CL" dirty="0"/>
            </a:br>
            <a:r>
              <a:rPr lang="es-CL" dirty="0"/>
              <a:t>S_651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4416" y="3946160"/>
            <a:ext cx="7766936" cy="1618447"/>
          </a:xfrm>
        </p:spPr>
        <p:txBody>
          <a:bodyPr>
            <a:normAutofit fontScale="92500" lnSpcReduction="20000"/>
          </a:bodyPr>
          <a:lstStyle/>
          <a:p>
            <a:r>
              <a:rPr lang="es-CL" sz="3800" dirty="0"/>
              <a:t>Estructuras de Datos</a:t>
            </a:r>
          </a:p>
          <a:p>
            <a:endParaRPr lang="es-CL" dirty="0"/>
          </a:p>
          <a:p>
            <a:r>
              <a:rPr lang="es-CL" dirty="0"/>
              <a:t>Docente: Pamela Landero Sepúlveda</a:t>
            </a:r>
          </a:p>
          <a:p>
            <a:r>
              <a:rPr lang="es-CL" dirty="0"/>
              <a:t>p.landero@uandresbello.edu</a:t>
            </a:r>
          </a:p>
        </p:txBody>
      </p:sp>
      <p:sp>
        <p:nvSpPr>
          <p:cNvPr id="5" name="object 6"/>
          <p:cNvSpPr/>
          <p:nvPr/>
        </p:nvSpPr>
        <p:spPr>
          <a:xfrm>
            <a:off x="875210" y="0"/>
            <a:ext cx="1539206" cy="153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560">
              <a:solidFill>
                <a:prstClr val="black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" y="6041708"/>
            <a:ext cx="9353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Enunciado: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94460"/>
            <a:ext cx="10101156" cy="497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Para el ejercicio entregado como ejemplo de su docente: “Ingresar todas las notas parciales de los alumnos”, haga lo siguiente:</a:t>
            </a:r>
          </a:p>
          <a:p>
            <a:pPr marL="0" indent="0">
              <a:buNone/>
            </a:pPr>
            <a:r>
              <a:rPr lang="es-CL" dirty="0"/>
              <a:t>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calcule el promedio por alumno (guardar en un arreglo). 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muestre los alumnos reprobados (promedio menor que 4). </a:t>
            </a:r>
          </a:p>
          <a:p>
            <a:pPr lvl="0">
              <a:spcAft>
                <a:spcPts val="1800"/>
              </a:spcAft>
              <a:buSzPct val="110000"/>
              <a:buFont typeface="+mj-lt"/>
              <a:buAutoNum type="arabicParenR"/>
            </a:pPr>
            <a:r>
              <a:rPr lang="es-CL" dirty="0"/>
              <a:t>Crear una función que muestre el promedio general del curso.</a:t>
            </a:r>
          </a:p>
          <a:p>
            <a:pPr lvl="0">
              <a:buSzPct val="110000"/>
              <a:buFont typeface="+mj-lt"/>
              <a:buAutoNum type="arabicParenR"/>
            </a:pPr>
            <a:r>
              <a:rPr lang="es-CL" dirty="0"/>
              <a:t>Actualice el </a:t>
            </a:r>
            <a:r>
              <a:rPr lang="es-CL" dirty="0" err="1"/>
              <a:t>main</a:t>
            </a:r>
            <a:r>
              <a:rPr lang="es-CL" dirty="0"/>
              <a:t> de tal forma que haga la llamada de las funciones anteriores.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90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7" y="355863"/>
            <a:ext cx="8659588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2" y="564964"/>
            <a:ext cx="9612872" cy="47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43" y="831521"/>
            <a:ext cx="8146395" cy="324488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66443" y="460336"/>
            <a:ext cx="4127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rgbClr val="00B050"/>
                </a:solidFill>
              </a:rPr>
              <a:t>/*** AQUÍ SE LLAMAN LAS FUNCIONES **//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3" y="4212060"/>
            <a:ext cx="7187204" cy="7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3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2" y="210801"/>
            <a:ext cx="9819864" cy="13176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2" y="1542422"/>
            <a:ext cx="9819864" cy="121811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2" y="2760535"/>
            <a:ext cx="9819864" cy="101890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02" y="3779438"/>
            <a:ext cx="9819864" cy="29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7" y="3429000"/>
            <a:ext cx="8769159" cy="276424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7" y="522216"/>
            <a:ext cx="8769159" cy="29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52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Solución Actividad 1 Evaluada S_651</vt:lpstr>
      <vt:lpstr>Enunciado: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Asignatura</dc:title>
  <dc:creator>Pamela</dc:creator>
  <cp:lastModifiedBy>jsepulveda</cp:lastModifiedBy>
  <cp:revision>64</cp:revision>
  <dcterms:created xsi:type="dcterms:W3CDTF">2016-08-12T17:33:54Z</dcterms:created>
  <dcterms:modified xsi:type="dcterms:W3CDTF">2017-04-02T21:22:17Z</dcterms:modified>
</cp:coreProperties>
</file>