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D6F05A-BC83-42EA-AE3D-186535BAD255}">
          <p14:sldIdLst>
            <p14:sldId id="256"/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2E96-9662-4E0C-AAE4-7ECC7C7B543A}" type="datetimeFigureOut">
              <a:rPr lang="zh-CN" altLang="en-US" smtClean="0"/>
              <a:t>2016/1/11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98C3-5A1B-45A6-8D20-98CFA65C63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489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2E96-9662-4E0C-AAE4-7ECC7C7B543A}" type="datetimeFigureOut">
              <a:rPr lang="zh-CN" altLang="en-US" smtClean="0"/>
              <a:t>2016/1/11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98C3-5A1B-45A6-8D20-98CFA65C63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880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2E96-9662-4E0C-AAE4-7ECC7C7B543A}" type="datetimeFigureOut">
              <a:rPr lang="zh-CN" altLang="en-US" smtClean="0"/>
              <a:t>2016/1/11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98C3-5A1B-45A6-8D20-98CFA65C63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753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2E96-9662-4E0C-AAE4-7ECC7C7B543A}" type="datetimeFigureOut">
              <a:rPr lang="zh-CN" altLang="en-US" smtClean="0"/>
              <a:t>2016/1/11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98C3-5A1B-45A6-8D20-98CFA65C63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388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2E96-9662-4E0C-AAE4-7ECC7C7B543A}" type="datetimeFigureOut">
              <a:rPr lang="zh-CN" altLang="en-US" smtClean="0"/>
              <a:t>2016/1/11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98C3-5A1B-45A6-8D20-98CFA65C63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899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2E96-9662-4E0C-AAE4-7ECC7C7B543A}" type="datetimeFigureOut">
              <a:rPr lang="zh-CN" altLang="en-US" smtClean="0"/>
              <a:t>2016/1/11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98C3-5A1B-45A6-8D20-98CFA65C63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081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2E96-9662-4E0C-AAE4-7ECC7C7B543A}" type="datetimeFigureOut">
              <a:rPr lang="zh-CN" altLang="en-US" smtClean="0"/>
              <a:t>2016/1/11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98C3-5A1B-45A6-8D20-98CFA65C63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125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2E96-9662-4E0C-AAE4-7ECC7C7B543A}" type="datetimeFigureOut">
              <a:rPr lang="zh-CN" altLang="en-US" smtClean="0"/>
              <a:t>2016/1/11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98C3-5A1B-45A6-8D20-98CFA65C63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083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2E96-9662-4E0C-AAE4-7ECC7C7B543A}" type="datetimeFigureOut">
              <a:rPr lang="zh-CN" altLang="en-US" smtClean="0"/>
              <a:t>2016/1/11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98C3-5A1B-45A6-8D20-98CFA65C63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107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2E96-9662-4E0C-AAE4-7ECC7C7B543A}" type="datetimeFigureOut">
              <a:rPr lang="zh-CN" altLang="en-US" smtClean="0"/>
              <a:t>2016/1/11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98C3-5A1B-45A6-8D20-98CFA65C63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941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2E96-9662-4E0C-AAE4-7ECC7C7B543A}" type="datetimeFigureOut">
              <a:rPr lang="zh-CN" altLang="en-US" smtClean="0"/>
              <a:t>2016/1/11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98C3-5A1B-45A6-8D20-98CFA65C63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17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E2E96-9662-4E0C-AAE4-7ECC7C7B543A}" type="datetimeFigureOut">
              <a:rPr lang="zh-CN" altLang="en-US" smtClean="0"/>
              <a:t>2016/1/11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298C3-5A1B-45A6-8D20-98CFA65C63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275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87606" y="4599296"/>
            <a:ext cx="2306472" cy="16377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MSP430</a:t>
            </a:r>
            <a:endParaRPr lang="zh-CN" alt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4465092" y="4599295"/>
            <a:ext cx="2306472" cy="16377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LCD</a:t>
            </a:r>
            <a:endParaRPr lang="zh-CN" altLang="en-US" sz="3600" dirty="0"/>
          </a:p>
        </p:txBody>
      </p:sp>
      <p:sp>
        <p:nvSpPr>
          <p:cNvPr id="8" name="Rectangle 7"/>
          <p:cNvSpPr/>
          <p:nvPr/>
        </p:nvSpPr>
        <p:spPr>
          <a:xfrm>
            <a:off x="1487606" y="1003111"/>
            <a:ext cx="2306472" cy="16377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Laser Generator</a:t>
            </a:r>
            <a:endParaRPr lang="zh-CN" altLang="en-US" sz="3600" dirty="0"/>
          </a:p>
        </p:txBody>
      </p:sp>
      <p:sp>
        <p:nvSpPr>
          <p:cNvPr id="9" name="Rectangle 8"/>
          <p:cNvSpPr/>
          <p:nvPr/>
        </p:nvSpPr>
        <p:spPr>
          <a:xfrm>
            <a:off x="7442578" y="1003110"/>
            <a:ext cx="2306472" cy="16377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Receiver</a:t>
            </a:r>
          </a:p>
          <a:p>
            <a:pPr algn="ctr"/>
            <a:r>
              <a:rPr lang="en-US" altLang="zh-CN" sz="3600" dirty="0" smtClean="0"/>
              <a:t>(APD)</a:t>
            </a:r>
            <a:endParaRPr lang="zh-CN" alt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7442578" y="4599294"/>
            <a:ext cx="2306472" cy="16377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Power Supply</a:t>
            </a:r>
            <a:endParaRPr lang="zh-CN" altLang="en-US" sz="3600" dirty="0"/>
          </a:p>
        </p:txBody>
      </p:sp>
      <p:sp>
        <p:nvSpPr>
          <p:cNvPr id="11" name="Rectangle 10"/>
          <p:cNvSpPr/>
          <p:nvPr/>
        </p:nvSpPr>
        <p:spPr>
          <a:xfrm>
            <a:off x="4465092" y="1003109"/>
            <a:ext cx="2306472" cy="16377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Extending interval circuit</a:t>
            </a:r>
            <a:endParaRPr lang="zh-CN" altLang="en-US" sz="3600" dirty="0"/>
          </a:p>
        </p:txBody>
      </p:sp>
      <p:sp>
        <p:nvSpPr>
          <p:cNvPr id="16" name="Up Arrow 15"/>
          <p:cNvSpPr/>
          <p:nvPr/>
        </p:nvSpPr>
        <p:spPr>
          <a:xfrm>
            <a:off x="1678675" y="2640840"/>
            <a:ext cx="313898" cy="195845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ight Arrow 16"/>
          <p:cNvSpPr/>
          <p:nvPr/>
        </p:nvSpPr>
        <p:spPr>
          <a:xfrm>
            <a:off x="3794078" y="1583140"/>
            <a:ext cx="671014" cy="4367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Left Arrow 17"/>
          <p:cNvSpPr/>
          <p:nvPr/>
        </p:nvSpPr>
        <p:spPr>
          <a:xfrm>
            <a:off x="6771564" y="1603609"/>
            <a:ext cx="671014" cy="4367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Down Arrow 19"/>
          <p:cNvSpPr/>
          <p:nvPr/>
        </p:nvSpPr>
        <p:spPr>
          <a:xfrm>
            <a:off x="5377218" y="2640840"/>
            <a:ext cx="409433" cy="7301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Left Arrow 20"/>
          <p:cNvSpPr/>
          <p:nvPr/>
        </p:nvSpPr>
        <p:spPr>
          <a:xfrm>
            <a:off x="3102591" y="3248167"/>
            <a:ext cx="2479343" cy="39578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Down Arrow 21"/>
          <p:cNvSpPr/>
          <p:nvPr/>
        </p:nvSpPr>
        <p:spPr>
          <a:xfrm>
            <a:off x="2771632" y="3370997"/>
            <a:ext cx="457200" cy="12282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Right Arrow 22"/>
          <p:cNvSpPr/>
          <p:nvPr/>
        </p:nvSpPr>
        <p:spPr>
          <a:xfrm>
            <a:off x="3794078" y="5261208"/>
            <a:ext cx="671014" cy="3139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34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653887" y="0"/>
            <a:ext cx="2169994" cy="696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START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653884" y="1152703"/>
            <a:ext cx="2169994" cy="8133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GENERATE IMPULSE SIGNALS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653884" y="2429444"/>
            <a:ext cx="2169994" cy="792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RECEIVE REFLECTION WAVE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653887" y="3685758"/>
            <a:ext cx="2169994" cy="6951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MEASURE DISTANCE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653887" y="4824480"/>
            <a:ext cx="2169994" cy="784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CALCULATE VELOCITY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653887" y="6029586"/>
            <a:ext cx="2169994" cy="807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LCD DISPLAY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5506872" y="696036"/>
            <a:ext cx="464023" cy="45037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Down Arrow 10"/>
          <p:cNvSpPr/>
          <p:nvPr/>
        </p:nvSpPr>
        <p:spPr>
          <a:xfrm>
            <a:off x="5506869" y="1966583"/>
            <a:ext cx="464023" cy="45037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Down Arrow 11"/>
          <p:cNvSpPr/>
          <p:nvPr/>
        </p:nvSpPr>
        <p:spPr>
          <a:xfrm>
            <a:off x="5506868" y="3250913"/>
            <a:ext cx="464023" cy="45037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Down Arrow 12"/>
          <p:cNvSpPr/>
          <p:nvPr/>
        </p:nvSpPr>
        <p:spPr>
          <a:xfrm>
            <a:off x="5506870" y="4380929"/>
            <a:ext cx="464023" cy="45037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Down Arrow 13"/>
          <p:cNvSpPr/>
          <p:nvPr/>
        </p:nvSpPr>
        <p:spPr>
          <a:xfrm>
            <a:off x="5506870" y="5609226"/>
            <a:ext cx="464023" cy="45037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288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26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Jiacheng Shi</dc:creator>
  <cp:lastModifiedBy>Jiacheng Shi</cp:lastModifiedBy>
  <cp:revision>6</cp:revision>
  <dcterms:created xsi:type="dcterms:W3CDTF">2016-01-11T21:39:50Z</dcterms:created>
  <dcterms:modified xsi:type="dcterms:W3CDTF">2016-01-11T22:26:20Z</dcterms:modified>
</cp:coreProperties>
</file>