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1744" autoAdjust="0"/>
  </p:normalViewPr>
  <p:slideViewPr>
    <p:cSldViewPr>
      <p:cViewPr varScale="1">
        <p:scale>
          <a:sx n="44" d="100"/>
          <a:sy n="44" d="100"/>
        </p:scale>
        <p:origin x="-212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DF92C8F-F90B-40F9-9F06-1FA6B2DA56E5}" type="datetimeFigureOut">
              <a:rPr lang="en-US" smtClean="0"/>
              <a:t>5/21/2017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6F1F97-F1CC-496A-83C4-8F8BB8471CEE}" type="slidenum">
              <a:rPr lang="en-US" smtClean="0"/>
              <a:t>‹#›</a:t>
            </a:fld>
            <a:endParaRPr lang="en-US"/>
          </a:p>
        </p:txBody>
      </p:sp>
    </p:spTree>
    <p:extLst>
      <p:ext uri="{BB962C8B-B14F-4D97-AF65-F5344CB8AC3E}">
        <p14:creationId xmlns:p14="http://schemas.microsoft.com/office/powerpoint/2010/main" val="3468741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Spring Security was originally the ACEGI </a:t>
            </a:r>
            <a:r>
              <a:rPr lang="en-US" dirty="0" smtClean="0"/>
              <a:t>project in </a:t>
            </a:r>
            <a:r>
              <a:rPr lang="en-US" sz="1200" b="0" i="0" kern="1200" dirty="0" smtClean="0">
                <a:solidFill>
                  <a:schemeClr val="tx1"/>
                </a:solidFill>
                <a:effectLst/>
                <a:latin typeface="+mn-lt"/>
                <a:ea typeface="+mn-ea"/>
                <a:cs typeface="+mn-cs"/>
              </a:rPr>
              <a:t>2003</a:t>
            </a:r>
            <a:r>
              <a:rPr lang="en-US" dirty="0" smtClean="0"/>
              <a:t>, </a:t>
            </a:r>
            <a:r>
              <a:rPr lang="en-US" dirty="0" smtClean="0"/>
              <a:t>but had one particular problem: death by XML. The</a:t>
            </a:r>
            <a:r>
              <a:rPr lang="en-US" baseline="0" dirty="0" smtClean="0"/>
              <a:t> ACEGI forum was filled with people begging to simplify the configuration, but at that time, the project lead refused due to his perception of the power given by the XML schema. (The military term is “shut up and color”).</a:t>
            </a:r>
          </a:p>
          <a:p>
            <a:endParaRPr lang="en-US" baseline="0" dirty="0" smtClean="0"/>
          </a:p>
          <a:p>
            <a:r>
              <a:rPr lang="en-US" baseline="0" dirty="0" smtClean="0"/>
              <a:t>ACEGI was adopted by the overall Spring project </a:t>
            </a:r>
            <a:r>
              <a:rPr lang="en-US" baseline="0" dirty="0" smtClean="0"/>
              <a:t>in 2007 and </a:t>
            </a:r>
            <a:r>
              <a:rPr lang="en-US" baseline="0" dirty="0" smtClean="0"/>
              <a:t>renamed Spring Security with the Spring 2.0 release. The new security namespace was supplemented with annotation-based configuration, and the older Death By XML gave way to Configuration by Convention.</a:t>
            </a:r>
            <a:endParaRPr lang="en-US" dirty="0" smtClean="0"/>
          </a:p>
          <a:p>
            <a:endParaRPr lang="en-US" dirty="0"/>
          </a:p>
        </p:txBody>
      </p:sp>
      <p:sp>
        <p:nvSpPr>
          <p:cNvPr id="4" name="Slide Number Placeholder 3"/>
          <p:cNvSpPr>
            <a:spLocks noGrp="1"/>
          </p:cNvSpPr>
          <p:nvPr>
            <p:ph type="sldNum" sz="quarter" idx="10"/>
          </p:nvPr>
        </p:nvSpPr>
        <p:spPr/>
        <p:txBody>
          <a:bodyPr/>
          <a:lstStyle/>
          <a:p>
            <a:fld id="{4E6F1F97-F1CC-496A-83C4-8F8BB8471CEE}" type="slidenum">
              <a:rPr lang="en-US" smtClean="0"/>
              <a:t>3</a:t>
            </a:fld>
            <a:endParaRPr lang="en-US"/>
          </a:p>
        </p:txBody>
      </p:sp>
    </p:spTree>
    <p:extLst>
      <p:ext uri="{BB962C8B-B14F-4D97-AF65-F5344CB8AC3E}">
        <p14:creationId xmlns:p14="http://schemas.microsoft.com/office/powerpoint/2010/main" val="121801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33400"/>
            <a:ext cx="7772400" cy="1905000"/>
          </a:xfrm>
        </p:spPr>
        <p:txBody>
          <a:bodyPr>
            <a:normAutofit fontScale="90000"/>
          </a:bodyPr>
          <a:lstStyle/>
          <a:p>
            <a:r>
              <a:rPr lang="en-US" dirty="0"/>
              <a:t>Spring Security</a:t>
            </a:r>
            <a:br>
              <a:rPr lang="en-US" dirty="0"/>
            </a:br>
            <a:r>
              <a:rPr lang="en-US" sz="3600" i="1" u="sng" dirty="0">
                <a:solidFill>
                  <a:srgbClr val="0070C0"/>
                </a:solidFill>
              </a:rPr>
              <a:t>http://projects.spring.io/spring-security/</a:t>
            </a:r>
            <a:r>
              <a:rPr lang="en-US" dirty="0" smtClean="0"/>
              <a:t/>
            </a:r>
            <a:br>
              <a:rPr lang="en-US" dirty="0" smtClean="0"/>
            </a:br>
            <a:endParaRPr lang="en-US" dirty="0"/>
          </a:p>
        </p:txBody>
      </p:sp>
      <p:sp>
        <p:nvSpPr>
          <p:cNvPr id="3" name="Subtitle 2"/>
          <p:cNvSpPr>
            <a:spLocks noGrp="1"/>
          </p:cNvSpPr>
          <p:nvPr>
            <p:ph type="subTitle" idx="1"/>
          </p:nvPr>
        </p:nvSpPr>
        <p:spPr>
          <a:xfrm>
            <a:off x="1447800" y="2590800"/>
            <a:ext cx="6400800" cy="1752600"/>
          </a:xfrm>
        </p:spPr>
        <p:txBody>
          <a:bodyPr/>
          <a:lstStyle/>
          <a:p>
            <a:r>
              <a:rPr lang="en-US" dirty="0" err="1" smtClean="0"/>
              <a:t>Abdus</a:t>
            </a:r>
            <a:r>
              <a:rPr lang="en-US" dirty="0" smtClean="0"/>
              <a:t> </a:t>
            </a:r>
            <a:r>
              <a:rPr lang="en-US" dirty="0" err="1" smtClean="0"/>
              <a:t>Mondal</a:t>
            </a:r>
            <a:endParaRPr lang="en-US" dirty="0" smtClean="0"/>
          </a:p>
          <a:p>
            <a:r>
              <a:rPr lang="en-US" dirty="0" smtClean="0"/>
              <a:t>Software Engineer</a:t>
            </a:r>
            <a:endParaRPr lang="en-US" dirty="0"/>
          </a:p>
        </p:txBody>
      </p:sp>
    </p:spTree>
    <p:extLst>
      <p:ext uri="{BB962C8B-B14F-4D97-AF65-F5344CB8AC3E}">
        <p14:creationId xmlns:p14="http://schemas.microsoft.com/office/powerpoint/2010/main" val="3730976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Spring </a:t>
            </a:r>
            <a:r>
              <a:rPr lang="en-US" dirty="0" err="1" smtClean="0"/>
              <a:t>Security:Agenda</a:t>
            </a:r>
            <a:endParaRPr lang="en-US" dirty="0"/>
          </a:p>
        </p:txBody>
      </p:sp>
      <p:sp>
        <p:nvSpPr>
          <p:cNvPr id="3" name="Content Placeholder 2"/>
          <p:cNvSpPr>
            <a:spLocks noGrp="1"/>
          </p:cNvSpPr>
          <p:nvPr>
            <p:ph idx="1"/>
          </p:nvPr>
        </p:nvSpPr>
        <p:spPr/>
        <p:txBody>
          <a:bodyPr/>
          <a:lstStyle/>
          <a:p>
            <a:r>
              <a:rPr lang="en-US" dirty="0" smtClean="0"/>
              <a:t>History of Spring Security</a:t>
            </a:r>
          </a:p>
          <a:p>
            <a:r>
              <a:rPr lang="en-US" dirty="0" smtClean="0"/>
              <a:t>Why Spring Security? What Problem it solves?</a:t>
            </a:r>
          </a:p>
          <a:p>
            <a:r>
              <a:rPr lang="en-US" dirty="0" smtClean="0"/>
              <a:t>Core Concept?</a:t>
            </a:r>
          </a:p>
          <a:p>
            <a:r>
              <a:rPr lang="en-US" dirty="0" smtClean="0"/>
              <a:t>Configuration</a:t>
            </a:r>
          </a:p>
          <a:p>
            <a:r>
              <a:rPr lang="en-US" dirty="0" smtClean="0"/>
              <a:t>Development with Spring security</a:t>
            </a:r>
          </a:p>
          <a:p>
            <a:r>
              <a:rPr lang="en-US" dirty="0" smtClean="0"/>
              <a:t>Method Level Security</a:t>
            </a:r>
          </a:p>
          <a:p>
            <a:r>
              <a:rPr lang="en-US" dirty="0" smtClean="0"/>
              <a:t>JSP Tag Library. </a:t>
            </a:r>
            <a:endParaRPr lang="en-US" dirty="0"/>
          </a:p>
        </p:txBody>
      </p:sp>
    </p:spTree>
    <p:extLst>
      <p:ext uri="{BB962C8B-B14F-4D97-AF65-F5344CB8AC3E}">
        <p14:creationId xmlns:p14="http://schemas.microsoft.com/office/powerpoint/2010/main" val="3678838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Spring </a:t>
            </a:r>
            <a:r>
              <a:rPr lang="en-US" dirty="0" err="1" smtClean="0"/>
              <a:t>Security:Histroy</a:t>
            </a:r>
            <a:endParaRPr lang="en-US" dirty="0"/>
          </a:p>
        </p:txBody>
      </p:sp>
      <p:sp>
        <p:nvSpPr>
          <p:cNvPr id="3" name="Content Placeholder 2"/>
          <p:cNvSpPr>
            <a:spLocks noGrp="1"/>
          </p:cNvSpPr>
          <p:nvPr>
            <p:ph idx="1"/>
          </p:nvPr>
        </p:nvSpPr>
        <p:spPr/>
        <p:txBody>
          <a:bodyPr>
            <a:normAutofit lnSpcReduction="10000"/>
          </a:bodyPr>
          <a:lstStyle/>
          <a:p>
            <a:r>
              <a:rPr lang="en-US" dirty="0"/>
              <a:t>Originally was the ACEGI project</a:t>
            </a:r>
          </a:p>
          <a:p>
            <a:r>
              <a:rPr lang="en-US" dirty="0"/>
              <a:t>Configuration was “death by XML”</a:t>
            </a:r>
          </a:p>
          <a:p>
            <a:pPr lvl="1"/>
            <a:r>
              <a:rPr lang="en-US" dirty="0"/>
              <a:t>Project lead liked it that way</a:t>
            </a:r>
          </a:p>
          <a:p>
            <a:r>
              <a:rPr lang="en-US" dirty="0"/>
              <a:t>ACEGI was rebranded as “Spring Security” around the Spring 2.0 release</a:t>
            </a:r>
          </a:p>
          <a:p>
            <a:r>
              <a:rPr lang="en-US" dirty="0"/>
              <a:t>With the Security Namespace and as additional modules became available, death by XML gave way to Configuration By Convention</a:t>
            </a:r>
          </a:p>
          <a:p>
            <a:endParaRPr lang="en-US" dirty="0"/>
          </a:p>
        </p:txBody>
      </p:sp>
    </p:spTree>
    <p:extLst>
      <p:ext uri="{BB962C8B-B14F-4D97-AF65-F5344CB8AC3E}">
        <p14:creationId xmlns:p14="http://schemas.microsoft.com/office/powerpoint/2010/main" val="3981345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Spring Security</a:t>
            </a:r>
            <a:endParaRPr lang="en-US" dirty="0"/>
          </a:p>
        </p:txBody>
      </p:sp>
      <p:sp>
        <p:nvSpPr>
          <p:cNvPr id="3" name="Content Placeholder 2"/>
          <p:cNvSpPr>
            <a:spLocks noGrp="1"/>
          </p:cNvSpPr>
          <p:nvPr>
            <p:ph idx="1"/>
          </p:nvPr>
        </p:nvSpPr>
        <p:spPr/>
        <p:txBody>
          <a:bodyPr/>
          <a:lstStyle/>
          <a:p>
            <a:r>
              <a:rPr lang="en-US" dirty="0"/>
              <a:t>Spring Security is a powerful and highly customizable authentication and access-control framework. It is the de-facto standard for securing Spring-based applications</a:t>
            </a:r>
            <a:r>
              <a:rPr lang="en-US" dirty="0" smtClean="0"/>
              <a:t>.</a:t>
            </a:r>
          </a:p>
          <a:p>
            <a:r>
              <a:rPr lang="en-US" dirty="0"/>
              <a:t>Spring Security is a framework that focuses on </a:t>
            </a:r>
            <a:r>
              <a:rPr lang="en-US" dirty="0">
                <a:solidFill>
                  <a:schemeClr val="accent2">
                    <a:lumMod val="75000"/>
                  </a:schemeClr>
                </a:solidFill>
              </a:rPr>
              <a:t>providing both authentication and authorization to Java applications.</a:t>
            </a:r>
            <a:r>
              <a:rPr lang="en-US" dirty="0"/>
              <a:t> </a:t>
            </a:r>
          </a:p>
        </p:txBody>
      </p:sp>
    </p:spTree>
    <p:extLst>
      <p:ext uri="{BB962C8B-B14F-4D97-AF65-F5344CB8AC3E}">
        <p14:creationId xmlns:p14="http://schemas.microsoft.com/office/powerpoint/2010/main" val="3981345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Security</a:t>
            </a:r>
            <a:endParaRPr lang="en-US" dirty="0"/>
          </a:p>
        </p:txBody>
      </p:sp>
      <p:sp>
        <p:nvSpPr>
          <p:cNvPr id="3" name="Content Placeholder 2"/>
          <p:cNvSpPr>
            <a:spLocks noGrp="1"/>
          </p:cNvSpPr>
          <p:nvPr>
            <p:ph idx="1"/>
          </p:nvPr>
        </p:nvSpPr>
        <p:spPr>
          <a:xfrm>
            <a:off x="457200" y="1600200"/>
            <a:ext cx="8229600" cy="5029200"/>
          </a:xfrm>
        </p:spPr>
        <p:txBody>
          <a:bodyPr/>
          <a:lstStyle/>
          <a:p>
            <a:r>
              <a:rPr lang="en-US" dirty="0" smtClean="0"/>
              <a:t>Spring Security solves </a:t>
            </a:r>
          </a:p>
          <a:p>
            <a:pPr lvl="1"/>
            <a:r>
              <a:rPr lang="en-US" dirty="0"/>
              <a:t> "authentication" </a:t>
            </a:r>
            <a:r>
              <a:rPr lang="en-US" dirty="0" smtClean="0"/>
              <a:t>and</a:t>
            </a:r>
          </a:p>
          <a:p>
            <a:pPr lvl="1"/>
            <a:r>
              <a:rPr lang="en-US" dirty="0" smtClean="0"/>
              <a:t> </a:t>
            </a:r>
            <a:r>
              <a:rPr lang="en-US" dirty="0"/>
              <a:t>"</a:t>
            </a:r>
            <a:r>
              <a:rPr lang="en-US" dirty="0" smtClean="0"/>
              <a:t>authorization“</a:t>
            </a:r>
          </a:p>
          <a:p>
            <a:pPr lvl="1"/>
            <a:endParaRPr lang="en-US" dirty="0" smtClean="0"/>
          </a:p>
          <a:p>
            <a:pPr marL="457200" lvl="1" indent="0">
              <a:buNone/>
            </a:pPr>
            <a:r>
              <a:rPr lang="en-US" dirty="0" smtClean="0"/>
              <a:t>Authentication – </a:t>
            </a:r>
            <a:r>
              <a:rPr lang="en-US" dirty="0"/>
              <a:t>establishing a </a:t>
            </a:r>
            <a:r>
              <a:rPr lang="en-US" dirty="0" smtClean="0"/>
              <a:t>principal to validate ‘ claim’</a:t>
            </a:r>
          </a:p>
          <a:p>
            <a:pPr marL="457200" lvl="1" indent="0">
              <a:buNone/>
            </a:pPr>
            <a:r>
              <a:rPr lang="en-US" dirty="0" smtClean="0"/>
              <a:t>Authorization </a:t>
            </a:r>
            <a:r>
              <a:rPr lang="en-US" dirty="0"/>
              <a:t>– </a:t>
            </a:r>
            <a:r>
              <a:rPr lang="en-US" dirty="0" smtClean="0"/>
              <a:t>refers </a:t>
            </a:r>
            <a:r>
              <a:rPr lang="en-US" dirty="0"/>
              <a:t>to the process of deciding whether a principal is allowed to perform an action within your application</a:t>
            </a:r>
            <a:r>
              <a:rPr lang="en-US" dirty="0" smtClean="0"/>
              <a:t>.</a:t>
            </a:r>
          </a:p>
          <a:p>
            <a:pPr marL="457200" lvl="1" indent="0">
              <a:buNone/>
            </a:pPr>
            <a:r>
              <a:rPr lang="en-US" dirty="0" smtClean="0"/>
              <a:t>--Authorization also called "access-control</a:t>
            </a:r>
            <a:r>
              <a:rPr lang="en-US" dirty="0"/>
              <a:t>"</a:t>
            </a:r>
            <a:endParaRPr lang="en-US" dirty="0" smtClean="0"/>
          </a:p>
          <a:p>
            <a:pPr lvl="1"/>
            <a:endParaRPr lang="en-US" dirty="0"/>
          </a:p>
          <a:p>
            <a:pPr lvl="1"/>
            <a:endParaRPr lang="en-US" dirty="0"/>
          </a:p>
        </p:txBody>
      </p:sp>
    </p:spTree>
    <p:extLst>
      <p:ext uri="{BB962C8B-B14F-4D97-AF65-F5344CB8AC3E}">
        <p14:creationId xmlns:p14="http://schemas.microsoft.com/office/powerpoint/2010/main" val="1087046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Spring Security - Authentication</a:t>
            </a:r>
            <a:endParaRPr lang="en-US" dirty="0"/>
          </a:p>
        </p:txBody>
      </p:sp>
      <p:sp>
        <p:nvSpPr>
          <p:cNvPr id="3" name="Content Placeholder 2"/>
          <p:cNvSpPr>
            <a:spLocks noGrp="1"/>
          </p:cNvSpPr>
          <p:nvPr>
            <p:ph idx="1"/>
          </p:nvPr>
        </p:nvSpPr>
        <p:spPr>
          <a:xfrm>
            <a:off x="457200" y="1600200"/>
            <a:ext cx="8229600" cy="4800600"/>
          </a:xfrm>
        </p:spPr>
        <p:txBody>
          <a:bodyPr>
            <a:normAutofit fontScale="85000" lnSpcReduction="20000"/>
          </a:bodyPr>
          <a:lstStyle/>
          <a:p>
            <a:r>
              <a:rPr lang="en-US" dirty="0" smtClean="0"/>
              <a:t>Support different Authentication model including third party modules</a:t>
            </a:r>
          </a:p>
          <a:p>
            <a:pPr lvl="1"/>
            <a:r>
              <a:rPr lang="en-US" dirty="0"/>
              <a:t>HTTP BASIC authentication headers (an IETF RFC-based standard)</a:t>
            </a:r>
          </a:p>
          <a:p>
            <a:pPr lvl="1"/>
            <a:r>
              <a:rPr lang="en-US" dirty="0"/>
              <a:t>HTTP Digest authentication headers (an IETF RFC-based standard)</a:t>
            </a:r>
          </a:p>
          <a:p>
            <a:pPr lvl="1"/>
            <a:r>
              <a:rPr lang="en-US" dirty="0"/>
              <a:t>HTTP X.509 client certificate exchange (an IETF RFC-based standard)</a:t>
            </a:r>
          </a:p>
          <a:p>
            <a:pPr lvl="1"/>
            <a:r>
              <a:rPr lang="en-US" b="1" i="1" dirty="0">
                <a:solidFill>
                  <a:srgbClr val="FF0000"/>
                </a:solidFill>
              </a:rPr>
              <a:t>LDAP (a very common approach to cross-platform authentication needs, especially in large environments)</a:t>
            </a:r>
          </a:p>
          <a:p>
            <a:pPr lvl="1"/>
            <a:r>
              <a:rPr lang="en-US" b="1" i="1" dirty="0">
                <a:solidFill>
                  <a:srgbClr val="FF0000"/>
                </a:solidFill>
              </a:rPr>
              <a:t>Form-based authentication (for simple user interface needs)</a:t>
            </a:r>
          </a:p>
          <a:p>
            <a:pPr lvl="1"/>
            <a:r>
              <a:rPr lang="en-US" dirty="0" err="1"/>
              <a:t>OpenID</a:t>
            </a:r>
            <a:r>
              <a:rPr lang="en-US" dirty="0"/>
              <a:t> authentication</a:t>
            </a:r>
          </a:p>
          <a:p>
            <a:pPr lvl="1"/>
            <a:endParaRPr lang="en-US" dirty="0"/>
          </a:p>
        </p:txBody>
      </p:sp>
    </p:spTree>
    <p:extLst>
      <p:ext uri="{BB962C8B-B14F-4D97-AF65-F5344CB8AC3E}">
        <p14:creationId xmlns:p14="http://schemas.microsoft.com/office/powerpoint/2010/main" val="2807541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Spring Security - Authentication</a:t>
            </a:r>
            <a:endParaRPr lang="en-US" dirty="0"/>
          </a:p>
        </p:txBody>
      </p:sp>
      <p:sp>
        <p:nvSpPr>
          <p:cNvPr id="3" name="Content Placeholder 2"/>
          <p:cNvSpPr>
            <a:spLocks noGrp="1"/>
          </p:cNvSpPr>
          <p:nvPr>
            <p:ph idx="1"/>
          </p:nvPr>
        </p:nvSpPr>
        <p:spPr>
          <a:xfrm>
            <a:off x="457200" y="1600200"/>
            <a:ext cx="8229600" cy="4800600"/>
          </a:xfrm>
        </p:spPr>
        <p:txBody>
          <a:bodyPr>
            <a:normAutofit/>
          </a:bodyPr>
          <a:lstStyle/>
          <a:p>
            <a:r>
              <a:rPr lang="en-US" dirty="0" smtClean="0"/>
              <a:t>Support different Authentication model including third party modules</a:t>
            </a:r>
          </a:p>
          <a:p>
            <a:pPr lvl="1"/>
            <a:r>
              <a:rPr lang="en-US" b="1" i="1" dirty="0" smtClean="0">
                <a:solidFill>
                  <a:srgbClr val="FF0000"/>
                </a:solidFill>
              </a:rPr>
              <a:t>Kerberos</a:t>
            </a:r>
          </a:p>
          <a:p>
            <a:pPr lvl="1"/>
            <a:r>
              <a:rPr lang="en-US" b="1" i="1" dirty="0">
                <a:solidFill>
                  <a:srgbClr val="FF0000"/>
                </a:solidFill>
              </a:rPr>
              <a:t>Mule </a:t>
            </a:r>
            <a:r>
              <a:rPr lang="en-US" b="1" i="1" dirty="0" smtClean="0">
                <a:solidFill>
                  <a:srgbClr val="FF0000"/>
                </a:solidFill>
              </a:rPr>
              <a:t>ESB</a:t>
            </a:r>
          </a:p>
          <a:p>
            <a:pPr lvl="1"/>
            <a:r>
              <a:rPr lang="en-US" b="1" i="1" dirty="0">
                <a:solidFill>
                  <a:srgbClr val="FF0000"/>
                </a:solidFill>
              </a:rPr>
              <a:t>Java Authentication and Authorization Service (JAAS)</a:t>
            </a:r>
          </a:p>
          <a:p>
            <a:pPr lvl="1"/>
            <a:endParaRPr lang="en-US" dirty="0"/>
          </a:p>
          <a:p>
            <a:pPr lvl="1"/>
            <a:endParaRPr lang="en-US" dirty="0"/>
          </a:p>
        </p:txBody>
      </p:sp>
    </p:spTree>
    <p:extLst>
      <p:ext uri="{BB962C8B-B14F-4D97-AF65-F5344CB8AC3E}">
        <p14:creationId xmlns:p14="http://schemas.microsoft.com/office/powerpoint/2010/main" val="2163142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Security-Modules</a:t>
            </a:r>
            <a:endParaRPr lang="en-US" dirty="0"/>
          </a:p>
        </p:txBody>
      </p:sp>
      <p:sp>
        <p:nvSpPr>
          <p:cNvPr id="3" name="Content Placeholder 2"/>
          <p:cNvSpPr>
            <a:spLocks noGrp="1"/>
          </p:cNvSpPr>
          <p:nvPr>
            <p:ph idx="1"/>
          </p:nvPr>
        </p:nvSpPr>
        <p:spPr/>
        <p:txBody>
          <a:bodyPr/>
          <a:lstStyle/>
          <a:p>
            <a:r>
              <a:rPr lang="en-US" dirty="0" err="1"/>
              <a:t>org.springframework.security.core</a:t>
            </a:r>
            <a:endParaRPr lang="en-US" dirty="0"/>
          </a:p>
          <a:p>
            <a:r>
              <a:rPr lang="en-US" dirty="0" err="1"/>
              <a:t>org.springframework.security.access</a:t>
            </a:r>
            <a:endParaRPr lang="en-US" dirty="0"/>
          </a:p>
          <a:p>
            <a:r>
              <a:rPr lang="en-US" dirty="0" err="1"/>
              <a:t>org.springframework.security.authentication</a:t>
            </a:r>
            <a:endParaRPr lang="en-US" dirty="0"/>
          </a:p>
          <a:p>
            <a:r>
              <a:rPr lang="en-US" dirty="0" err="1"/>
              <a:t>org.springframework.security.provisioning</a:t>
            </a:r>
            <a:endParaRPr lang="en-US" dirty="0"/>
          </a:p>
          <a:p>
            <a:pPr lvl="1"/>
            <a:r>
              <a:rPr lang="en-US" b="1" dirty="0"/>
              <a:t>Web - spring-security-web.jar</a:t>
            </a:r>
          </a:p>
          <a:p>
            <a:pPr lvl="1"/>
            <a:r>
              <a:rPr lang="en-US" b="1" dirty="0" err="1"/>
              <a:t>Config</a:t>
            </a:r>
            <a:r>
              <a:rPr lang="en-US" b="1" dirty="0"/>
              <a:t> - spring-security-config.jar</a:t>
            </a:r>
          </a:p>
          <a:p>
            <a:pPr lvl="1"/>
            <a:r>
              <a:rPr lang="en-US" b="1" dirty="0"/>
              <a:t>LDAP - spring-security-ldap.jar</a:t>
            </a:r>
          </a:p>
          <a:p>
            <a:pPr lvl="1"/>
            <a:endParaRPr lang="en-US" dirty="0"/>
          </a:p>
        </p:txBody>
      </p:sp>
    </p:spTree>
    <p:extLst>
      <p:ext uri="{BB962C8B-B14F-4D97-AF65-F5344CB8AC3E}">
        <p14:creationId xmlns:p14="http://schemas.microsoft.com/office/powerpoint/2010/main" val="9531435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9098</TotalTime>
  <Words>354</Words>
  <Application>Microsoft Office PowerPoint</Application>
  <PresentationFormat>On-screen Show (4:3)</PresentationFormat>
  <Paragraphs>53</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Spring Security http://projects.spring.io/spring-security/ </vt:lpstr>
      <vt:lpstr>Spring Security:Agenda</vt:lpstr>
      <vt:lpstr>Spring Security:Histroy</vt:lpstr>
      <vt:lpstr>Spring Security</vt:lpstr>
      <vt:lpstr>Spring Security</vt:lpstr>
      <vt:lpstr>Spring Security - Authentication</vt:lpstr>
      <vt:lpstr>Spring Security - Authentication</vt:lpstr>
      <vt:lpstr>Spring Security-Modules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Security</dc:title>
  <dc:creator>abdus mondal</dc:creator>
  <cp:lastModifiedBy>abdus mondal</cp:lastModifiedBy>
  <cp:revision>18</cp:revision>
  <dcterms:created xsi:type="dcterms:W3CDTF">2006-08-16T00:00:00Z</dcterms:created>
  <dcterms:modified xsi:type="dcterms:W3CDTF">2017-05-26T06:06:38Z</dcterms:modified>
</cp:coreProperties>
</file>