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B98FD-0A9E-414E-ACD6-26507D9234F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09F3FD-24FE-4CE2-A4A5-F051E3D7B7C4}">
      <dgm:prSet/>
      <dgm:spPr/>
      <dgm:t>
        <a:bodyPr/>
        <a:lstStyle/>
        <a:p>
          <a:r>
            <a:rPr lang="en-US"/>
            <a:t>Nikhil Mishra</a:t>
          </a:r>
        </a:p>
      </dgm:t>
    </dgm:pt>
    <dgm:pt modelId="{67911EC1-B068-4C9A-BB79-F4588D1AD0E8}" type="parTrans" cxnId="{47ABB7A5-8981-4777-A069-225E33D3A7D0}">
      <dgm:prSet/>
      <dgm:spPr/>
      <dgm:t>
        <a:bodyPr/>
        <a:lstStyle/>
        <a:p>
          <a:endParaRPr lang="en-US"/>
        </a:p>
      </dgm:t>
    </dgm:pt>
    <dgm:pt modelId="{57CEF9F4-C3AB-4DB8-A72E-BB7198303404}" type="sibTrans" cxnId="{47ABB7A5-8981-4777-A069-225E33D3A7D0}">
      <dgm:prSet/>
      <dgm:spPr/>
      <dgm:t>
        <a:bodyPr/>
        <a:lstStyle/>
        <a:p>
          <a:endParaRPr lang="en-US"/>
        </a:p>
      </dgm:t>
    </dgm:pt>
    <dgm:pt modelId="{DA5EA39D-44BD-4C7A-8707-58F13C487B7D}">
      <dgm:prSet/>
      <dgm:spPr/>
      <dgm:t>
        <a:bodyPr/>
        <a:lstStyle/>
        <a:p>
          <a:r>
            <a:rPr lang="en-US"/>
            <a:t>Nikhil Joshi</a:t>
          </a:r>
        </a:p>
      </dgm:t>
    </dgm:pt>
    <dgm:pt modelId="{ECF0DDD2-88C4-482E-BECB-C4D21B824E61}" type="parTrans" cxnId="{0F4D018A-76AF-4186-9CAC-5BBA53E36BEF}">
      <dgm:prSet/>
      <dgm:spPr/>
      <dgm:t>
        <a:bodyPr/>
        <a:lstStyle/>
        <a:p>
          <a:endParaRPr lang="en-US"/>
        </a:p>
      </dgm:t>
    </dgm:pt>
    <dgm:pt modelId="{401AF88B-98C2-48BA-9E53-B3AD1B740D83}" type="sibTrans" cxnId="{0F4D018A-76AF-4186-9CAC-5BBA53E36BEF}">
      <dgm:prSet/>
      <dgm:spPr/>
      <dgm:t>
        <a:bodyPr/>
        <a:lstStyle/>
        <a:p>
          <a:endParaRPr lang="en-US"/>
        </a:p>
      </dgm:t>
    </dgm:pt>
    <dgm:pt modelId="{1930461E-3415-44CE-98B8-B72D81B8C5C0}">
      <dgm:prSet/>
      <dgm:spPr/>
      <dgm:t>
        <a:bodyPr/>
        <a:lstStyle/>
        <a:p>
          <a:r>
            <a:rPr lang="en-US"/>
            <a:t>Yogesh Kumar</a:t>
          </a:r>
        </a:p>
      </dgm:t>
    </dgm:pt>
    <dgm:pt modelId="{B1576E0C-A0BF-4320-BF87-ED8DD6FD34DB}" type="parTrans" cxnId="{449A5C92-54DF-4853-88F5-7BFE9C50FF2A}">
      <dgm:prSet/>
      <dgm:spPr/>
      <dgm:t>
        <a:bodyPr/>
        <a:lstStyle/>
        <a:p>
          <a:endParaRPr lang="en-US"/>
        </a:p>
      </dgm:t>
    </dgm:pt>
    <dgm:pt modelId="{8A7F1AA9-4A2F-4002-8912-5DEA7402C00F}" type="sibTrans" cxnId="{449A5C92-54DF-4853-88F5-7BFE9C50FF2A}">
      <dgm:prSet/>
      <dgm:spPr/>
      <dgm:t>
        <a:bodyPr/>
        <a:lstStyle/>
        <a:p>
          <a:endParaRPr lang="en-US"/>
        </a:p>
      </dgm:t>
    </dgm:pt>
    <dgm:pt modelId="{D77E0809-A98C-4F73-AE8F-D1CB62D817B4}">
      <dgm:prSet/>
      <dgm:spPr/>
      <dgm:t>
        <a:bodyPr/>
        <a:lstStyle/>
        <a:p>
          <a:r>
            <a:rPr lang="en-US" i="0"/>
            <a:t>Ramalingam, Prasaath Vigneshwaran</a:t>
          </a:r>
          <a:endParaRPr lang="en-US"/>
        </a:p>
      </dgm:t>
    </dgm:pt>
    <dgm:pt modelId="{97D452BD-7A3F-45EE-BAB4-82F717F3EAAD}" type="parTrans" cxnId="{B04A8024-DFAB-4421-AB8F-75C75DD62CCF}">
      <dgm:prSet/>
      <dgm:spPr/>
      <dgm:t>
        <a:bodyPr/>
        <a:lstStyle/>
        <a:p>
          <a:endParaRPr lang="en-US"/>
        </a:p>
      </dgm:t>
    </dgm:pt>
    <dgm:pt modelId="{E83FC83C-4F72-4890-843C-7D88DC2563AC}" type="sibTrans" cxnId="{B04A8024-DFAB-4421-AB8F-75C75DD62CCF}">
      <dgm:prSet/>
      <dgm:spPr/>
      <dgm:t>
        <a:bodyPr/>
        <a:lstStyle/>
        <a:p>
          <a:endParaRPr lang="en-US"/>
        </a:p>
      </dgm:t>
    </dgm:pt>
    <dgm:pt modelId="{578651C9-E160-49F4-AD01-CC69D858FBF7}" type="pres">
      <dgm:prSet presAssocID="{F2AB98FD-0A9E-414E-ACD6-26507D9234FD}" presName="diagram" presStyleCnt="0">
        <dgm:presLayoutVars>
          <dgm:dir/>
          <dgm:resizeHandles val="exact"/>
        </dgm:presLayoutVars>
      </dgm:prSet>
      <dgm:spPr/>
    </dgm:pt>
    <dgm:pt modelId="{2934D9C3-1122-4080-ABAD-32DCF1221B1E}" type="pres">
      <dgm:prSet presAssocID="{0E09F3FD-24FE-4CE2-A4A5-F051E3D7B7C4}" presName="node" presStyleLbl="node1" presStyleIdx="0" presStyleCnt="4">
        <dgm:presLayoutVars>
          <dgm:bulletEnabled val="1"/>
        </dgm:presLayoutVars>
      </dgm:prSet>
      <dgm:spPr/>
    </dgm:pt>
    <dgm:pt modelId="{E3722447-761D-4729-9E32-5FD6E966A169}" type="pres">
      <dgm:prSet presAssocID="{57CEF9F4-C3AB-4DB8-A72E-BB7198303404}" presName="sibTrans" presStyleCnt="0"/>
      <dgm:spPr/>
    </dgm:pt>
    <dgm:pt modelId="{3CD6D372-9D31-406A-91A4-681544D3B985}" type="pres">
      <dgm:prSet presAssocID="{DA5EA39D-44BD-4C7A-8707-58F13C487B7D}" presName="node" presStyleLbl="node1" presStyleIdx="1" presStyleCnt="4">
        <dgm:presLayoutVars>
          <dgm:bulletEnabled val="1"/>
        </dgm:presLayoutVars>
      </dgm:prSet>
      <dgm:spPr/>
    </dgm:pt>
    <dgm:pt modelId="{9918AA18-F185-4FCB-BA8E-45C6C763A9E7}" type="pres">
      <dgm:prSet presAssocID="{401AF88B-98C2-48BA-9E53-B3AD1B740D83}" presName="sibTrans" presStyleCnt="0"/>
      <dgm:spPr/>
    </dgm:pt>
    <dgm:pt modelId="{CA266472-E165-44FB-B881-1970B3EE36BB}" type="pres">
      <dgm:prSet presAssocID="{1930461E-3415-44CE-98B8-B72D81B8C5C0}" presName="node" presStyleLbl="node1" presStyleIdx="2" presStyleCnt="4">
        <dgm:presLayoutVars>
          <dgm:bulletEnabled val="1"/>
        </dgm:presLayoutVars>
      </dgm:prSet>
      <dgm:spPr/>
    </dgm:pt>
    <dgm:pt modelId="{349757FC-99A4-4B24-A4B8-BFA3EB228CFD}" type="pres">
      <dgm:prSet presAssocID="{8A7F1AA9-4A2F-4002-8912-5DEA7402C00F}" presName="sibTrans" presStyleCnt="0"/>
      <dgm:spPr/>
    </dgm:pt>
    <dgm:pt modelId="{F71A4078-FBCF-4F4F-9E37-B4DB5EF0AA6F}" type="pres">
      <dgm:prSet presAssocID="{D77E0809-A98C-4F73-AE8F-D1CB62D817B4}" presName="node" presStyleLbl="node1" presStyleIdx="3" presStyleCnt="4">
        <dgm:presLayoutVars>
          <dgm:bulletEnabled val="1"/>
        </dgm:presLayoutVars>
      </dgm:prSet>
      <dgm:spPr/>
    </dgm:pt>
  </dgm:ptLst>
  <dgm:cxnLst>
    <dgm:cxn modelId="{223FB201-9C70-4934-8BEF-EA3D490417F0}" type="presOf" srcId="{F2AB98FD-0A9E-414E-ACD6-26507D9234FD}" destId="{578651C9-E160-49F4-AD01-CC69D858FBF7}" srcOrd="0" destOrd="0" presId="urn:microsoft.com/office/officeart/2005/8/layout/default"/>
    <dgm:cxn modelId="{86B08A18-94AA-4BF6-9EC7-961EEB11FC95}" type="presOf" srcId="{DA5EA39D-44BD-4C7A-8707-58F13C487B7D}" destId="{3CD6D372-9D31-406A-91A4-681544D3B985}" srcOrd="0" destOrd="0" presId="urn:microsoft.com/office/officeart/2005/8/layout/default"/>
    <dgm:cxn modelId="{B04A8024-DFAB-4421-AB8F-75C75DD62CCF}" srcId="{F2AB98FD-0A9E-414E-ACD6-26507D9234FD}" destId="{D77E0809-A98C-4F73-AE8F-D1CB62D817B4}" srcOrd="3" destOrd="0" parTransId="{97D452BD-7A3F-45EE-BAB4-82F717F3EAAD}" sibTransId="{E83FC83C-4F72-4890-843C-7D88DC2563AC}"/>
    <dgm:cxn modelId="{F15C3946-66DC-462B-844F-522C8000353E}" type="presOf" srcId="{1930461E-3415-44CE-98B8-B72D81B8C5C0}" destId="{CA266472-E165-44FB-B881-1970B3EE36BB}" srcOrd="0" destOrd="0" presId="urn:microsoft.com/office/officeart/2005/8/layout/default"/>
    <dgm:cxn modelId="{752BA874-56BD-44EF-8C83-D364201EEB19}" type="presOf" srcId="{0E09F3FD-24FE-4CE2-A4A5-F051E3D7B7C4}" destId="{2934D9C3-1122-4080-ABAD-32DCF1221B1E}" srcOrd="0" destOrd="0" presId="urn:microsoft.com/office/officeart/2005/8/layout/default"/>
    <dgm:cxn modelId="{0F4D018A-76AF-4186-9CAC-5BBA53E36BEF}" srcId="{F2AB98FD-0A9E-414E-ACD6-26507D9234FD}" destId="{DA5EA39D-44BD-4C7A-8707-58F13C487B7D}" srcOrd="1" destOrd="0" parTransId="{ECF0DDD2-88C4-482E-BECB-C4D21B824E61}" sibTransId="{401AF88B-98C2-48BA-9E53-B3AD1B740D83}"/>
    <dgm:cxn modelId="{449A5C92-54DF-4853-88F5-7BFE9C50FF2A}" srcId="{F2AB98FD-0A9E-414E-ACD6-26507D9234FD}" destId="{1930461E-3415-44CE-98B8-B72D81B8C5C0}" srcOrd="2" destOrd="0" parTransId="{B1576E0C-A0BF-4320-BF87-ED8DD6FD34DB}" sibTransId="{8A7F1AA9-4A2F-4002-8912-5DEA7402C00F}"/>
    <dgm:cxn modelId="{6B124B9D-3660-4124-AF5E-32318A1414B1}" type="presOf" srcId="{D77E0809-A98C-4F73-AE8F-D1CB62D817B4}" destId="{F71A4078-FBCF-4F4F-9E37-B4DB5EF0AA6F}" srcOrd="0" destOrd="0" presId="urn:microsoft.com/office/officeart/2005/8/layout/default"/>
    <dgm:cxn modelId="{47ABB7A5-8981-4777-A069-225E33D3A7D0}" srcId="{F2AB98FD-0A9E-414E-ACD6-26507D9234FD}" destId="{0E09F3FD-24FE-4CE2-A4A5-F051E3D7B7C4}" srcOrd="0" destOrd="0" parTransId="{67911EC1-B068-4C9A-BB79-F4588D1AD0E8}" sibTransId="{57CEF9F4-C3AB-4DB8-A72E-BB7198303404}"/>
    <dgm:cxn modelId="{41D44D3C-7891-4EBD-9895-6D4BB5FAA2CE}" type="presParOf" srcId="{578651C9-E160-49F4-AD01-CC69D858FBF7}" destId="{2934D9C3-1122-4080-ABAD-32DCF1221B1E}" srcOrd="0" destOrd="0" presId="urn:microsoft.com/office/officeart/2005/8/layout/default"/>
    <dgm:cxn modelId="{AB65B500-C3B1-41D3-940F-C21DF6D99AB6}" type="presParOf" srcId="{578651C9-E160-49F4-AD01-CC69D858FBF7}" destId="{E3722447-761D-4729-9E32-5FD6E966A169}" srcOrd="1" destOrd="0" presId="urn:microsoft.com/office/officeart/2005/8/layout/default"/>
    <dgm:cxn modelId="{ACD7008D-367D-4AF7-9402-64DDD9D2255B}" type="presParOf" srcId="{578651C9-E160-49F4-AD01-CC69D858FBF7}" destId="{3CD6D372-9D31-406A-91A4-681544D3B985}" srcOrd="2" destOrd="0" presId="urn:microsoft.com/office/officeart/2005/8/layout/default"/>
    <dgm:cxn modelId="{BDE37B45-83B5-4EE9-A7B6-138170501444}" type="presParOf" srcId="{578651C9-E160-49F4-AD01-CC69D858FBF7}" destId="{9918AA18-F185-4FCB-BA8E-45C6C763A9E7}" srcOrd="3" destOrd="0" presId="urn:microsoft.com/office/officeart/2005/8/layout/default"/>
    <dgm:cxn modelId="{B7D2B012-1E8B-4F57-84A7-939E9DCC9E91}" type="presParOf" srcId="{578651C9-E160-49F4-AD01-CC69D858FBF7}" destId="{CA266472-E165-44FB-B881-1970B3EE36BB}" srcOrd="4" destOrd="0" presId="urn:microsoft.com/office/officeart/2005/8/layout/default"/>
    <dgm:cxn modelId="{BF679B14-8BB1-41F2-BF6F-60A65328607F}" type="presParOf" srcId="{578651C9-E160-49F4-AD01-CC69D858FBF7}" destId="{349757FC-99A4-4B24-A4B8-BFA3EB228CFD}" srcOrd="5" destOrd="0" presId="urn:microsoft.com/office/officeart/2005/8/layout/default"/>
    <dgm:cxn modelId="{9317E390-61CB-42AF-A468-85ADDEAFA0F9}" type="presParOf" srcId="{578651C9-E160-49F4-AD01-CC69D858FBF7}" destId="{F71A4078-FBCF-4F4F-9E37-B4DB5EF0AA6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B98FD-0A9E-414E-ACD6-26507D9234F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E09F3FD-24FE-4CE2-A4A5-F051E3D7B7C4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67911EC1-B068-4C9A-BB79-F4588D1AD0E8}" type="parTrans" cxnId="{47ABB7A5-8981-4777-A069-225E33D3A7D0}">
      <dgm:prSet/>
      <dgm:spPr/>
      <dgm:t>
        <a:bodyPr/>
        <a:lstStyle/>
        <a:p>
          <a:endParaRPr lang="en-US"/>
        </a:p>
      </dgm:t>
    </dgm:pt>
    <dgm:pt modelId="{57CEF9F4-C3AB-4DB8-A72E-BB7198303404}" type="sibTrans" cxnId="{47ABB7A5-8981-4777-A069-225E33D3A7D0}">
      <dgm:prSet/>
      <dgm:spPr/>
      <dgm:t>
        <a:bodyPr/>
        <a:lstStyle/>
        <a:p>
          <a:endParaRPr lang="en-US"/>
        </a:p>
      </dgm:t>
    </dgm:pt>
    <dgm:pt modelId="{DA5EA39D-44BD-4C7A-8707-58F13C487B7D}">
      <dgm:prSet/>
      <dgm:spPr/>
      <dgm:t>
        <a:bodyPr/>
        <a:lstStyle/>
        <a:p>
          <a:r>
            <a:rPr lang="en-US" dirty="0"/>
            <a:t>Django Framework for UI</a:t>
          </a:r>
        </a:p>
      </dgm:t>
    </dgm:pt>
    <dgm:pt modelId="{ECF0DDD2-88C4-482E-BECB-C4D21B824E61}" type="parTrans" cxnId="{0F4D018A-76AF-4186-9CAC-5BBA53E36BEF}">
      <dgm:prSet/>
      <dgm:spPr/>
      <dgm:t>
        <a:bodyPr/>
        <a:lstStyle/>
        <a:p>
          <a:endParaRPr lang="en-US"/>
        </a:p>
      </dgm:t>
    </dgm:pt>
    <dgm:pt modelId="{401AF88B-98C2-48BA-9E53-B3AD1B740D83}" type="sibTrans" cxnId="{0F4D018A-76AF-4186-9CAC-5BBA53E36BEF}">
      <dgm:prSet/>
      <dgm:spPr/>
      <dgm:t>
        <a:bodyPr/>
        <a:lstStyle/>
        <a:p>
          <a:endParaRPr lang="en-US"/>
        </a:p>
      </dgm:t>
    </dgm:pt>
    <dgm:pt modelId="{1930461E-3415-44CE-98B8-B72D81B8C5C0}">
      <dgm:prSet/>
      <dgm:spPr/>
      <dgm:t>
        <a:bodyPr/>
        <a:lstStyle/>
        <a:p>
          <a:r>
            <a:rPr lang="en-US" dirty="0"/>
            <a:t>SQLLite3 DB</a:t>
          </a:r>
        </a:p>
      </dgm:t>
    </dgm:pt>
    <dgm:pt modelId="{B1576E0C-A0BF-4320-BF87-ED8DD6FD34DB}" type="parTrans" cxnId="{449A5C92-54DF-4853-88F5-7BFE9C50FF2A}">
      <dgm:prSet/>
      <dgm:spPr/>
      <dgm:t>
        <a:bodyPr/>
        <a:lstStyle/>
        <a:p>
          <a:endParaRPr lang="en-US"/>
        </a:p>
      </dgm:t>
    </dgm:pt>
    <dgm:pt modelId="{8A7F1AA9-4A2F-4002-8912-5DEA7402C00F}" type="sibTrans" cxnId="{449A5C92-54DF-4853-88F5-7BFE9C50FF2A}">
      <dgm:prSet/>
      <dgm:spPr/>
      <dgm:t>
        <a:bodyPr/>
        <a:lstStyle/>
        <a:p>
          <a:endParaRPr lang="en-US"/>
        </a:p>
      </dgm:t>
    </dgm:pt>
    <dgm:pt modelId="{FC52D714-A9D4-4EC3-A66A-85A78C3C5D10}" type="pres">
      <dgm:prSet presAssocID="{F2AB98FD-0A9E-414E-ACD6-26507D9234FD}" presName="Name0" presStyleCnt="0">
        <dgm:presLayoutVars>
          <dgm:dir/>
          <dgm:animLvl val="lvl"/>
          <dgm:resizeHandles val="exact"/>
        </dgm:presLayoutVars>
      </dgm:prSet>
      <dgm:spPr/>
    </dgm:pt>
    <dgm:pt modelId="{BC2B0B00-775F-4135-A605-69933EBFD0B8}" type="pres">
      <dgm:prSet presAssocID="{0E09F3FD-24FE-4CE2-A4A5-F051E3D7B7C4}" presName="linNode" presStyleCnt="0"/>
      <dgm:spPr/>
    </dgm:pt>
    <dgm:pt modelId="{46CF94DD-F856-4DF7-A8F4-9FF795E88822}" type="pres">
      <dgm:prSet presAssocID="{0E09F3FD-24FE-4CE2-A4A5-F051E3D7B7C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BD95899-C0C9-438C-9931-6BF1A66D3266}" type="pres">
      <dgm:prSet presAssocID="{57CEF9F4-C3AB-4DB8-A72E-BB7198303404}" presName="sp" presStyleCnt="0"/>
      <dgm:spPr/>
    </dgm:pt>
    <dgm:pt modelId="{0FE8B79E-4DF4-4687-8B4B-561BA87D5DBD}" type="pres">
      <dgm:prSet presAssocID="{DA5EA39D-44BD-4C7A-8707-58F13C487B7D}" presName="linNode" presStyleCnt="0"/>
      <dgm:spPr/>
    </dgm:pt>
    <dgm:pt modelId="{BF25AA39-1017-4729-B4A9-33FD3D8E6F23}" type="pres">
      <dgm:prSet presAssocID="{DA5EA39D-44BD-4C7A-8707-58F13C487B7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4286384-E211-4BEE-B174-FDD92B87628B}" type="pres">
      <dgm:prSet presAssocID="{401AF88B-98C2-48BA-9E53-B3AD1B740D83}" presName="sp" presStyleCnt="0"/>
      <dgm:spPr/>
    </dgm:pt>
    <dgm:pt modelId="{CB07A036-8BA6-4214-BEDD-B7292003F6B2}" type="pres">
      <dgm:prSet presAssocID="{1930461E-3415-44CE-98B8-B72D81B8C5C0}" presName="linNode" presStyleCnt="0"/>
      <dgm:spPr/>
    </dgm:pt>
    <dgm:pt modelId="{22427C7D-4FD5-4443-8D5B-D4B4B96AC7C1}" type="pres">
      <dgm:prSet presAssocID="{1930461E-3415-44CE-98B8-B72D81B8C5C0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FD841533-A0EC-4182-A7A5-9FA72D6A3468}" type="presOf" srcId="{DA5EA39D-44BD-4C7A-8707-58F13C487B7D}" destId="{BF25AA39-1017-4729-B4A9-33FD3D8E6F23}" srcOrd="0" destOrd="0" presId="urn:microsoft.com/office/officeart/2005/8/layout/vList5"/>
    <dgm:cxn modelId="{0F4D018A-76AF-4186-9CAC-5BBA53E36BEF}" srcId="{F2AB98FD-0A9E-414E-ACD6-26507D9234FD}" destId="{DA5EA39D-44BD-4C7A-8707-58F13C487B7D}" srcOrd="1" destOrd="0" parTransId="{ECF0DDD2-88C4-482E-BECB-C4D21B824E61}" sibTransId="{401AF88B-98C2-48BA-9E53-B3AD1B740D83}"/>
    <dgm:cxn modelId="{1EC2DB8B-E2CB-4370-AD2D-26A1FACC9C84}" type="presOf" srcId="{F2AB98FD-0A9E-414E-ACD6-26507D9234FD}" destId="{FC52D714-A9D4-4EC3-A66A-85A78C3C5D10}" srcOrd="0" destOrd="0" presId="urn:microsoft.com/office/officeart/2005/8/layout/vList5"/>
    <dgm:cxn modelId="{449A5C92-54DF-4853-88F5-7BFE9C50FF2A}" srcId="{F2AB98FD-0A9E-414E-ACD6-26507D9234FD}" destId="{1930461E-3415-44CE-98B8-B72D81B8C5C0}" srcOrd="2" destOrd="0" parTransId="{B1576E0C-A0BF-4320-BF87-ED8DD6FD34DB}" sibTransId="{8A7F1AA9-4A2F-4002-8912-5DEA7402C00F}"/>
    <dgm:cxn modelId="{47ABB7A5-8981-4777-A069-225E33D3A7D0}" srcId="{F2AB98FD-0A9E-414E-ACD6-26507D9234FD}" destId="{0E09F3FD-24FE-4CE2-A4A5-F051E3D7B7C4}" srcOrd="0" destOrd="0" parTransId="{67911EC1-B068-4C9A-BB79-F4588D1AD0E8}" sibTransId="{57CEF9F4-C3AB-4DB8-A72E-BB7198303404}"/>
    <dgm:cxn modelId="{2F4321A8-FCDC-432C-A362-6F98085A4B68}" type="presOf" srcId="{0E09F3FD-24FE-4CE2-A4A5-F051E3D7B7C4}" destId="{46CF94DD-F856-4DF7-A8F4-9FF795E88822}" srcOrd="0" destOrd="0" presId="urn:microsoft.com/office/officeart/2005/8/layout/vList5"/>
    <dgm:cxn modelId="{358E02E1-22E8-4E96-8C73-FBA51E0471CC}" type="presOf" srcId="{1930461E-3415-44CE-98B8-B72D81B8C5C0}" destId="{22427C7D-4FD5-4443-8D5B-D4B4B96AC7C1}" srcOrd="0" destOrd="0" presId="urn:microsoft.com/office/officeart/2005/8/layout/vList5"/>
    <dgm:cxn modelId="{4743E84E-9474-463F-AC9B-CD2840FF37B5}" type="presParOf" srcId="{FC52D714-A9D4-4EC3-A66A-85A78C3C5D10}" destId="{BC2B0B00-775F-4135-A605-69933EBFD0B8}" srcOrd="0" destOrd="0" presId="urn:microsoft.com/office/officeart/2005/8/layout/vList5"/>
    <dgm:cxn modelId="{E4F76473-5E0D-4F8F-8003-50601FC6FD1F}" type="presParOf" srcId="{BC2B0B00-775F-4135-A605-69933EBFD0B8}" destId="{46CF94DD-F856-4DF7-A8F4-9FF795E88822}" srcOrd="0" destOrd="0" presId="urn:microsoft.com/office/officeart/2005/8/layout/vList5"/>
    <dgm:cxn modelId="{ECA2245B-E3FA-4CE2-8DAE-0ADB0ACA2FCE}" type="presParOf" srcId="{FC52D714-A9D4-4EC3-A66A-85A78C3C5D10}" destId="{3BD95899-C0C9-438C-9931-6BF1A66D3266}" srcOrd="1" destOrd="0" presId="urn:microsoft.com/office/officeart/2005/8/layout/vList5"/>
    <dgm:cxn modelId="{600B4B14-4E69-4105-A0B7-C0212B88D762}" type="presParOf" srcId="{FC52D714-A9D4-4EC3-A66A-85A78C3C5D10}" destId="{0FE8B79E-4DF4-4687-8B4B-561BA87D5DBD}" srcOrd="2" destOrd="0" presId="urn:microsoft.com/office/officeart/2005/8/layout/vList5"/>
    <dgm:cxn modelId="{FDB2625E-0382-443E-BD55-3D9345746B49}" type="presParOf" srcId="{0FE8B79E-4DF4-4687-8B4B-561BA87D5DBD}" destId="{BF25AA39-1017-4729-B4A9-33FD3D8E6F23}" srcOrd="0" destOrd="0" presId="urn:microsoft.com/office/officeart/2005/8/layout/vList5"/>
    <dgm:cxn modelId="{C3149B90-597B-4ED9-9984-97BE51DBB4D8}" type="presParOf" srcId="{FC52D714-A9D4-4EC3-A66A-85A78C3C5D10}" destId="{F4286384-E211-4BEE-B174-FDD92B87628B}" srcOrd="3" destOrd="0" presId="urn:microsoft.com/office/officeart/2005/8/layout/vList5"/>
    <dgm:cxn modelId="{C71E331F-662B-47A9-A19D-9444B298D649}" type="presParOf" srcId="{FC52D714-A9D4-4EC3-A66A-85A78C3C5D10}" destId="{CB07A036-8BA6-4214-BEDD-B7292003F6B2}" srcOrd="4" destOrd="0" presId="urn:microsoft.com/office/officeart/2005/8/layout/vList5"/>
    <dgm:cxn modelId="{FA729C6C-8974-4B00-9116-74501D191B0F}" type="presParOf" srcId="{CB07A036-8BA6-4214-BEDD-B7292003F6B2}" destId="{22427C7D-4FD5-4443-8D5B-D4B4B96AC7C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4D9C3-1122-4080-ABAD-32DCF1221B1E}">
      <dsp:nvSpPr>
        <dsp:cNvPr id="0" name=""/>
        <dsp:cNvSpPr/>
      </dsp:nvSpPr>
      <dsp:spPr>
        <a:xfrm>
          <a:off x="624" y="890929"/>
          <a:ext cx="2435353" cy="14612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Nikhil Mishra</a:t>
          </a:r>
        </a:p>
      </dsp:txBody>
      <dsp:txXfrm>
        <a:off x="624" y="890929"/>
        <a:ext cx="2435353" cy="1461212"/>
      </dsp:txXfrm>
    </dsp:sp>
    <dsp:sp modelId="{3CD6D372-9D31-406A-91A4-681544D3B985}">
      <dsp:nvSpPr>
        <dsp:cNvPr id="0" name=""/>
        <dsp:cNvSpPr/>
      </dsp:nvSpPr>
      <dsp:spPr>
        <a:xfrm>
          <a:off x="2679513" y="890929"/>
          <a:ext cx="2435353" cy="14612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Nikhil Joshi</a:t>
          </a:r>
        </a:p>
      </dsp:txBody>
      <dsp:txXfrm>
        <a:off x="2679513" y="890929"/>
        <a:ext cx="2435353" cy="1461212"/>
      </dsp:txXfrm>
    </dsp:sp>
    <dsp:sp modelId="{CA266472-E165-44FB-B881-1970B3EE36BB}">
      <dsp:nvSpPr>
        <dsp:cNvPr id="0" name=""/>
        <dsp:cNvSpPr/>
      </dsp:nvSpPr>
      <dsp:spPr>
        <a:xfrm>
          <a:off x="624" y="2595676"/>
          <a:ext cx="2435353" cy="14612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Yogesh Kumar</a:t>
          </a:r>
        </a:p>
      </dsp:txBody>
      <dsp:txXfrm>
        <a:off x="624" y="2595676"/>
        <a:ext cx="2435353" cy="1461212"/>
      </dsp:txXfrm>
    </dsp:sp>
    <dsp:sp modelId="{F71A4078-FBCF-4F4F-9E37-B4DB5EF0AA6F}">
      <dsp:nvSpPr>
        <dsp:cNvPr id="0" name=""/>
        <dsp:cNvSpPr/>
      </dsp:nvSpPr>
      <dsp:spPr>
        <a:xfrm>
          <a:off x="2679513" y="2595676"/>
          <a:ext cx="2435353" cy="14612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i="0" kern="1200"/>
            <a:t>Ramalingam, Prasaath Vigneshwaran</a:t>
          </a:r>
          <a:endParaRPr lang="en-US" sz="2900" kern="1200"/>
        </a:p>
      </dsp:txBody>
      <dsp:txXfrm>
        <a:off x="2679513" y="2595676"/>
        <a:ext cx="2435353" cy="1461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F94DD-F856-4DF7-A8F4-9FF795E88822}">
      <dsp:nvSpPr>
        <dsp:cNvPr id="0" name=""/>
        <dsp:cNvSpPr/>
      </dsp:nvSpPr>
      <dsp:spPr>
        <a:xfrm>
          <a:off x="1636957" y="2415"/>
          <a:ext cx="1841576" cy="15945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Python</a:t>
          </a:r>
        </a:p>
      </dsp:txBody>
      <dsp:txXfrm>
        <a:off x="1714795" y="80253"/>
        <a:ext cx="1685900" cy="1438835"/>
      </dsp:txXfrm>
    </dsp:sp>
    <dsp:sp modelId="{BF25AA39-1017-4729-B4A9-33FD3D8E6F23}">
      <dsp:nvSpPr>
        <dsp:cNvPr id="0" name=""/>
        <dsp:cNvSpPr/>
      </dsp:nvSpPr>
      <dsp:spPr>
        <a:xfrm>
          <a:off x="1636957" y="1676653"/>
          <a:ext cx="1841576" cy="15945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Django Framework for UI</a:t>
          </a:r>
        </a:p>
      </dsp:txBody>
      <dsp:txXfrm>
        <a:off x="1714795" y="1754491"/>
        <a:ext cx="1685900" cy="1438835"/>
      </dsp:txXfrm>
    </dsp:sp>
    <dsp:sp modelId="{22427C7D-4FD5-4443-8D5B-D4B4B96AC7C1}">
      <dsp:nvSpPr>
        <dsp:cNvPr id="0" name=""/>
        <dsp:cNvSpPr/>
      </dsp:nvSpPr>
      <dsp:spPr>
        <a:xfrm>
          <a:off x="1636957" y="3350890"/>
          <a:ext cx="1841576" cy="159451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SQLLite3 DB</a:t>
          </a:r>
        </a:p>
      </dsp:txBody>
      <dsp:txXfrm>
        <a:off x="1714795" y="3428728"/>
        <a:ext cx="1685900" cy="1438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E6E1-0C38-B101-C8B1-516BC4DED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91639-0F95-97AF-89DC-217E5C425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282E-9BC0-02B6-E294-DA0D97A1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CE40-F396-428B-97EE-C870CC0F99A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22DE9-E394-81AF-F7B4-2C5FCAE5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05E0D-B32E-AF25-0336-D45DAD75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A66-A90A-404F-8289-8F5DDC8B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3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910F-5A2C-7689-52A4-FF3BA258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C1D11-CAA6-2A1F-6881-4160C4B00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1477-7868-DA9B-84E7-B67F0FAC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CE40-F396-428B-97EE-C870CC0F99A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F20E5-9C0F-DE4A-3BAB-5C55E6B0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4F20-657B-7ED4-2299-694E7882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A66-A90A-404F-8289-8F5DDC8B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0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ABAC0-5132-14B4-C0B1-7FD89A864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E674-1C72-91B0-E51E-2A9541336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ADE2C-87F8-D5C5-5504-2B2F2F36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CE40-F396-428B-97EE-C870CC0F99A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97E0F-9BAC-313B-B7EB-5DAFC2D7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C034C-B258-7280-7C57-E335F227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A66-A90A-404F-8289-8F5DDC8B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E98-BF06-C0A3-FA91-FEAD36D1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CE7D-4C9A-8438-BA1A-4E61CD139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E1CD5-1D1B-C0D6-D32F-61F1D893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CE40-F396-428B-97EE-C870CC0F99A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FBBBC-B512-771F-6719-2611F592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5253-77BD-CB72-0CBC-5D7FA9EC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A66-A90A-404F-8289-8F5DDC8B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282C-64D8-1C30-82C6-C385591D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B4178-97A9-BE67-AEAB-A5B64E68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0CD4C-F66A-875B-AC6C-759C1905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CE40-F396-428B-97EE-C870CC0F99A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C4CEF-18BB-4B65-F9BB-AECDF502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DC67-E8AE-5E52-0526-6ED92005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A66-A90A-404F-8289-8F5DDC8B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7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EC57-D0EF-1960-117C-B9F03ED9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DC15-5951-FC9D-ED44-A9AB5EAED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11002-72BB-58F4-27AC-E273B7FC7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74E8E-D94B-6B83-3D2B-EBBFDBBE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CE40-F396-428B-97EE-C870CC0F99A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7CA83-8F3C-4377-5835-D26E7EAD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DF44E-7CCB-45A3-F465-C6E2D59B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A66-A90A-404F-8289-8F5DDC8B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0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A900-7CA6-4DF4-E9D3-59069142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83BF-77CA-7DEA-A2EA-3725A045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714C2-6805-D714-11FF-6FA677FE3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53503-E8FC-5F78-D9ED-95FBFA439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21543-8B12-904E-9495-7628E8055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6FF6F-F97A-71F4-9C32-C0CD38A8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CE40-F396-428B-97EE-C870CC0F99A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6D5FA-A6D7-8925-8117-CC5F90FA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614AA-A9E3-433C-3BEE-1AB13308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A66-A90A-404F-8289-8F5DDC8B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26C8-7452-3FE5-33D3-DF776081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D26BB-7BA8-69FB-E897-58B1B3A4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CE40-F396-428B-97EE-C870CC0F99A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CD55A-2938-E62A-C9EF-EDE7E059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82C72-DCE7-8092-74FD-808CACA0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A66-A90A-404F-8289-8F5DDC8B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9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9F59E-D919-1438-6B01-B4868ACD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CE40-F396-428B-97EE-C870CC0F99A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47383-E843-7378-ABE1-409356F6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E9926-7D15-B909-EA63-DE778EEC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A66-A90A-404F-8289-8F5DDC8B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3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68C8-7623-7DC2-9EF8-BCD75151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8E3A-209E-BB22-A184-CD7AFC9BD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21953-50B1-4A19-FE22-30E2D6F65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3F9E7-A67D-C72B-0B94-A8D849E4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CE40-F396-428B-97EE-C870CC0F99A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C0F3A-F70C-FD3E-204F-C5C67C4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C9E43-13F3-9980-2A15-044355AA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A66-A90A-404F-8289-8F5DDC8B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8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17C9-501F-15BE-302E-D40C6936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7D491-DF1E-DEBA-1FC1-B9D8490C6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39F6B-222C-10AF-6E2D-68B5BCDD9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5799A-0F66-6027-4ECD-F5A353D5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CE40-F396-428B-97EE-C870CC0F99A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1D36A-16DF-0372-69C8-8EC42899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A5570-3A1D-3C5A-72D0-0B8E36A1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A66-A90A-404F-8289-8F5DDC8B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3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5991C-F4CF-C665-79FD-8223A454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4372-828C-C4C0-99C5-F2A29A819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A6471-CD81-987C-D5B7-F700E7D6C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7CE40-F396-428B-97EE-C870CC0F99A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9745F-2592-F631-A8A7-E3BCB4FF3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D8880-6326-17B0-EB4F-1A3732936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F9A66-A90A-404F-8289-8F5DDC8B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94D13-4319-462F-49D4-6EAA06C8F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File Watcher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DC601-5DF3-ABCF-919A-9ADCC1A91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							-- By Team DDM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79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48BD9-26D0-ACD2-C82B-45428CF5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7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C5481827-8FC7-1045-E626-D7DF19717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53928" cy="4910328"/>
          </a:xfrm>
        </p:spPr>
        <p:txBody>
          <a:bodyPr>
            <a:noAutofit/>
          </a:bodyPr>
          <a:lstStyle/>
          <a:p>
            <a:r>
              <a:rPr lang="en-US" sz="1400" dirty="0"/>
              <a:t>1. This Application has been designed to solve the business objective of file watcher.</a:t>
            </a:r>
          </a:p>
          <a:p>
            <a:r>
              <a:rPr lang="en-US" sz="1400" dirty="0"/>
              <a:t>With this application, we are attempting to solve few critical business cases as following:-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Monitor the size of incoming files and activate email-alert to configured recipients if there is any surge in size i.e., size is lesser or greater than given Z-score KPI. This KPI will be based on tolerance level +-1 which is configurable. For this KPI, we are considering last four rows to be sampled which can be changed easily in code and sample size can be increased/decreased.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second KPI to monitor size is “change in percentage” for incoming file from last file and alter configured email-group. The tolerance level can be configured in similar manner as first KPI.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Sender Alert -&gt; We can notify based on sender of file e.g., if a particular sender has sent the file or not.</a:t>
            </a:r>
          </a:p>
          <a:p>
            <a:pPr marL="342900" indent="-342900">
              <a:buAutoNum type="arabicPeriod" startAt="4"/>
            </a:pPr>
            <a:r>
              <a:rPr lang="en-US" sz="1400" dirty="0"/>
              <a:t>File Size Alert -&gt; If application receives exceptionally large or small file, the application can alert based on</a:t>
            </a:r>
          </a:p>
          <a:p>
            <a:pPr marL="0" indent="0">
              <a:buNone/>
            </a:pPr>
            <a:r>
              <a:rPr lang="en-US" sz="1400" dirty="0"/>
              <a:t>                                     size. The maximum and minimum size can be configured.</a:t>
            </a:r>
          </a:p>
          <a:p>
            <a:pPr marL="342900" indent="-342900">
              <a:buAutoNum type="arabicPeriod" startAt="5"/>
            </a:pPr>
            <a:r>
              <a:rPr lang="en-US" sz="1400" dirty="0"/>
              <a:t>We had ideas to develop more KPIs and capabilities for future references such as</a:t>
            </a:r>
          </a:p>
          <a:p>
            <a:pPr lvl="1"/>
            <a:r>
              <a:rPr lang="en-US" sz="1400" dirty="0"/>
              <a:t>Find our Z-Score for frequency</a:t>
            </a:r>
          </a:p>
          <a:p>
            <a:pPr lvl="1"/>
            <a:r>
              <a:rPr lang="en-US" sz="1400" dirty="0"/>
              <a:t>Alert based on outside transaction limit/time </a:t>
            </a:r>
          </a:p>
          <a:p>
            <a:pPr lvl="1"/>
            <a:r>
              <a:rPr lang="en-US" sz="1400" dirty="0"/>
              <a:t>File not arrived alert.</a:t>
            </a:r>
          </a:p>
          <a:p>
            <a:pPr lvl="1"/>
            <a:r>
              <a:rPr lang="en-US" sz="1400" dirty="0"/>
              <a:t>Percentage frequency</a:t>
            </a:r>
          </a:p>
          <a:p>
            <a:pPr lvl="1"/>
            <a:r>
              <a:rPr lang="en-US" sz="1400" dirty="0"/>
              <a:t>Unexpected extension</a:t>
            </a:r>
          </a:p>
          <a:p>
            <a:pPr lvl="1"/>
            <a:r>
              <a:rPr lang="en-US" sz="1400" dirty="0"/>
              <a:t>Unexpected Sender</a:t>
            </a:r>
          </a:p>
          <a:p>
            <a:pPr lvl="1"/>
            <a:r>
              <a:rPr lang="en-US" sz="1400" dirty="0"/>
              <a:t>UI Graphs</a:t>
            </a:r>
          </a:p>
        </p:txBody>
      </p:sp>
    </p:spTree>
    <p:extLst>
      <p:ext uri="{BB962C8B-B14F-4D97-AF65-F5344CB8AC3E}">
        <p14:creationId xmlns:p14="http://schemas.microsoft.com/office/powerpoint/2010/main" val="341029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348BD9-26D0-ACD2-C82B-45428CF5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Team Details</a:t>
            </a:r>
          </a:p>
        </p:txBody>
      </p:sp>
      <p:graphicFrame>
        <p:nvGraphicFramePr>
          <p:cNvPr id="88" name="Content Placeholder 2">
            <a:extLst>
              <a:ext uri="{FF2B5EF4-FFF2-40B4-BE49-F238E27FC236}">
                <a16:creationId xmlns:a16="http://schemas.microsoft.com/office/drawing/2014/main" id="{C6B2E789-111E-7BE4-9B54-7A63869A0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293398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38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348BD9-26D0-ACD2-C82B-45428CF5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Technologies</a:t>
            </a:r>
          </a:p>
        </p:txBody>
      </p:sp>
      <p:graphicFrame>
        <p:nvGraphicFramePr>
          <p:cNvPr id="88" name="Content Placeholder 2">
            <a:extLst>
              <a:ext uri="{FF2B5EF4-FFF2-40B4-BE49-F238E27FC236}">
                <a16:creationId xmlns:a16="http://schemas.microsoft.com/office/drawing/2014/main" id="{C6B2E789-111E-7BE4-9B54-7A63869A0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800193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58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276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File Watcher Application</vt:lpstr>
      <vt:lpstr>Summary</vt:lpstr>
      <vt:lpstr>Team Details</vt:lpstr>
      <vt:lpstr>Technologies</vt:lpstr>
    </vt:vector>
  </TitlesOfParts>
  <Company>BNYMellon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Watcher Application</dc:title>
  <dc:creator>Mishra, Nikhil</dc:creator>
  <cp:lastModifiedBy>Mishra, Nikhil</cp:lastModifiedBy>
  <cp:revision>16</cp:revision>
  <dcterms:created xsi:type="dcterms:W3CDTF">2022-08-29T04:48:40Z</dcterms:created>
  <dcterms:modified xsi:type="dcterms:W3CDTF">2022-08-29T05:35:31Z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4989e87-1826-4595-8085-9c11e7f9468e_Enabled">
    <vt:lpwstr>true</vt:lpwstr>
  </property>
  <property fmtid="{D5CDD505-2E9C-101B-9397-08002B2CF9AE}" pid="3" name="MSIP_Label_24989e87-1826-4595-8085-9c11e7f9468e_SetDate">
    <vt:lpwstr>2022-08-29T04:51:26Z</vt:lpwstr>
  </property>
  <property fmtid="{D5CDD505-2E9C-101B-9397-08002B2CF9AE}" pid="4" name="MSIP_Label_24989e87-1826-4595-8085-9c11e7f9468e_Method">
    <vt:lpwstr>Privileged</vt:lpwstr>
  </property>
  <property fmtid="{D5CDD505-2E9C-101B-9397-08002B2CF9AE}" pid="5" name="MSIP_Label_24989e87-1826-4595-8085-9c11e7f9468e_Name">
    <vt:lpwstr>Internal Use Only</vt:lpwstr>
  </property>
  <property fmtid="{D5CDD505-2E9C-101B-9397-08002B2CF9AE}" pid="6" name="MSIP_Label_24989e87-1826-4595-8085-9c11e7f9468e_SiteId">
    <vt:lpwstr>106bdeea-f616-4dfc-bc1d-6cbbf45e2011</vt:lpwstr>
  </property>
  <property fmtid="{D5CDD505-2E9C-101B-9397-08002B2CF9AE}" pid="7" name="MSIP_Label_24989e87-1826-4595-8085-9c11e7f9468e_ActionId">
    <vt:lpwstr>a66c72b2-f7b7-4488-8fc6-520d826b58af</vt:lpwstr>
  </property>
  <property fmtid="{D5CDD505-2E9C-101B-9397-08002B2CF9AE}" pid="8" name="MSIP_Label_24989e87-1826-4595-8085-9c11e7f9468e_ContentBits">
    <vt:lpwstr>0</vt:lpwstr>
  </property>
</Properties>
</file>