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3"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4" d="100"/>
          <a:sy n="114" d="100"/>
        </p:scale>
        <p:origin x="4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AB98FD-0A9E-414E-ACD6-26507D9234FD}"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0E09F3FD-24FE-4CE2-A4A5-F051E3D7B7C4}">
      <dgm:prSet/>
      <dgm:spPr/>
      <dgm:t>
        <a:bodyPr/>
        <a:lstStyle/>
        <a:p>
          <a:r>
            <a:rPr lang="en-US"/>
            <a:t>Nikhil Mishra</a:t>
          </a:r>
        </a:p>
      </dgm:t>
    </dgm:pt>
    <dgm:pt modelId="{67911EC1-B068-4C9A-BB79-F4588D1AD0E8}" type="parTrans" cxnId="{47ABB7A5-8981-4777-A069-225E33D3A7D0}">
      <dgm:prSet/>
      <dgm:spPr/>
      <dgm:t>
        <a:bodyPr/>
        <a:lstStyle/>
        <a:p>
          <a:endParaRPr lang="en-US"/>
        </a:p>
      </dgm:t>
    </dgm:pt>
    <dgm:pt modelId="{57CEF9F4-C3AB-4DB8-A72E-BB7198303404}" type="sibTrans" cxnId="{47ABB7A5-8981-4777-A069-225E33D3A7D0}">
      <dgm:prSet/>
      <dgm:spPr/>
      <dgm:t>
        <a:bodyPr/>
        <a:lstStyle/>
        <a:p>
          <a:endParaRPr lang="en-US"/>
        </a:p>
      </dgm:t>
    </dgm:pt>
    <dgm:pt modelId="{DA5EA39D-44BD-4C7A-8707-58F13C487B7D}">
      <dgm:prSet/>
      <dgm:spPr/>
      <dgm:t>
        <a:bodyPr/>
        <a:lstStyle/>
        <a:p>
          <a:r>
            <a:rPr lang="en-US"/>
            <a:t>Nikhil Joshi</a:t>
          </a:r>
        </a:p>
      </dgm:t>
    </dgm:pt>
    <dgm:pt modelId="{ECF0DDD2-88C4-482E-BECB-C4D21B824E61}" type="parTrans" cxnId="{0F4D018A-76AF-4186-9CAC-5BBA53E36BEF}">
      <dgm:prSet/>
      <dgm:spPr/>
      <dgm:t>
        <a:bodyPr/>
        <a:lstStyle/>
        <a:p>
          <a:endParaRPr lang="en-US"/>
        </a:p>
      </dgm:t>
    </dgm:pt>
    <dgm:pt modelId="{401AF88B-98C2-48BA-9E53-B3AD1B740D83}" type="sibTrans" cxnId="{0F4D018A-76AF-4186-9CAC-5BBA53E36BEF}">
      <dgm:prSet/>
      <dgm:spPr/>
      <dgm:t>
        <a:bodyPr/>
        <a:lstStyle/>
        <a:p>
          <a:endParaRPr lang="en-US"/>
        </a:p>
      </dgm:t>
    </dgm:pt>
    <dgm:pt modelId="{1930461E-3415-44CE-98B8-B72D81B8C5C0}">
      <dgm:prSet/>
      <dgm:spPr/>
      <dgm:t>
        <a:bodyPr/>
        <a:lstStyle/>
        <a:p>
          <a:r>
            <a:rPr lang="en-US"/>
            <a:t>Yogesh Kumar</a:t>
          </a:r>
        </a:p>
      </dgm:t>
    </dgm:pt>
    <dgm:pt modelId="{B1576E0C-A0BF-4320-BF87-ED8DD6FD34DB}" type="parTrans" cxnId="{449A5C92-54DF-4853-88F5-7BFE9C50FF2A}">
      <dgm:prSet/>
      <dgm:spPr/>
      <dgm:t>
        <a:bodyPr/>
        <a:lstStyle/>
        <a:p>
          <a:endParaRPr lang="en-US"/>
        </a:p>
      </dgm:t>
    </dgm:pt>
    <dgm:pt modelId="{8A7F1AA9-4A2F-4002-8912-5DEA7402C00F}" type="sibTrans" cxnId="{449A5C92-54DF-4853-88F5-7BFE9C50FF2A}">
      <dgm:prSet/>
      <dgm:spPr/>
      <dgm:t>
        <a:bodyPr/>
        <a:lstStyle/>
        <a:p>
          <a:endParaRPr lang="en-US"/>
        </a:p>
      </dgm:t>
    </dgm:pt>
    <dgm:pt modelId="{D77E0809-A98C-4F73-AE8F-D1CB62D817B4}">
      <dgm:prSet/>
      <dgm:spPr/>
      <dgm:t>
        <a:bodyPr/>
        <a:lstStyle/>
        <a:p>
          <a:r>
            <a:rPr lang="en-US" i="0"/>
            <a:t>Ramalingam, Prasaath Vigneshwaran</a:t>
          </a:r>
          <a:endParaRPr lang="en-US"/>
        </a:p>
      </dgm:t>
    </dgm:pt>
    <dgm:pt modelId="{97D452BD-7A3F-45EE-BAB4-82F717F3EAAD}" type="parTrans" cxnId="{B04A8024-DFAB-4421-AB8F-75C75DD62CCF}">
      <dgm:prSet/>
      <dgm:spPr/>
      <dgm:t>
        <a:bodyPr/>
        <a:lstStyle/>
        <a:p>
          <a:endParaRPr lang="en-US"/>
        </a:p>
      </dgm:t>
    </dgm:pt>
    <dgm:pt modelId="{E83FC83C-4F72-4890-843C-7D88DC2563AC}" type="sibTrans" cxnId="{B04A8024-DFAB-4421-AB8F-75C75DD62CCF}">
      <dgm:prSet/>
      <dgm:spPr/>
      <dgm:t>
        <a:bodyPr/>
        <a:lstStyle/>
        <a:p>
          <a:endParaRPr lang="en-US"/>
        </a:p>
      </dgm:t>
    </dgm:pt>
    <dgm:pt modelId="{578651C9-E160-49F4-AD01-CC69D858FBF7}" type="pres">
      <dgm:prSet presAssocID="{F2AB98FD-0A9E-414E-ACD6-26507D9234FD}" presName="diagram" presStyleCnt="0">
        <dgm:presLayoutVars>
          <dgm:dir/>
          <dgm:resizeHandles val="exact"/>
        </dgm:presLayoutVars>
      </dgm:prSet>
      <dgm:spPr/>
      <dgm:t>
        <a:bodyPr/>
        <a:lstStyle/>
        <a:p>
          <a:endParaRPr lang="en-US"/>
        </a:p>
      </dgm:t>
    </dgm:pt>
    <dgm:pt modelId="{2934D9C3-1122-4080-ABAD-32DCF1221B1E}" type="pres">
      <dgm:prSet presAssocID="{0E09F3FD-24FE-4CE2-A4A5-F051E3D7B7C4}" presName="node" presStyleLbl="node1" presStyleIdx="0" presStyleCnt="4">
        <dgm:presLayoutVars>
          <dgm:bulletEnabled val="1"/>
        </dgm:presLayoutVars>
      </dgm:prSet>
      <dgm:spPr/>
      <dgm:t>
        <a:bodyPr/>
        <a:lstStyle/>
        <a:p>
          <a:endParaRPr lang="en-US"/>
        </a:p>
      </dgm:t>
    </dgm:pt>
    <dgm:pt modelId="{E3722447-761D-4729-9E32-5FD6E966A169}" type="pres">
      <dgm:prSet presAssocID="{57CEF9F4-C3AB-4DB8-A72E-BB7198303404}" presName="sibTrans" presStyleCnt="0"/>
      <dgm:spPr/>
    </dgm:pt>
    <dgm:pt modelId="{3CD6D372-9D31-406A-91A4-681544D3B985}" type="pres">
      <dgm:prSet presAssocID="{DA5EA39D-44BD-4C7A-8707-58F13C487B7D}" presName="node" presStyleLbl="node1" presStyleIdx="1" presStyleCnt="4">
        <dgm:presLayoutVars>
          <dgm:bulletEnabled val="1"/>
        </dgm:presLayoutVars>
      </dgm:prSet>
      <dgm:spPr/>
      <dgm:t>
        <a:bodyPr/>
        <a:lstStyle/>
        <a:p>
          <a:endParaRPr lang="en-US"/>
        </a:p>
      </dgm:t>
    </dgm:pt>
    <dgm:pt modelId="{9918AA18-F185-4FCB-BA8E-45C6C763A9E7}" type="pres">
      <dgm:prSet presAssocID="{401AF88B-98C2-48BA-9E53-B3AD1B740D83}" presName="sibTrans" presStyleCnt="0"/>
      <dgm:spPr/>
    </dgm:pt>
    <dgm:pt modelId="{CA266472-E165-44FB-B881-1970B3EE36BB}" type="pres">
      <dgm:prSet presAssocID="{1930461E-3415-44CE-98B8-B72D81B8C5C0}" presName="node" presStyleLbl="node1" presStyleIdx="2" presStyleCnt="4">
        <dgm:presLayoutVars>
          <dgm:bulletEnabled val="1"/>
        </dgm:presLayoutVars>
      </dgm:prSet>
      <dgm:spPr/>
      <dgm:t>
        <a:bodyPr/>
        <a:lstStyle/>
        <a:p>
          <a:endParaRPr lang="en-US"/>
        </a:p>
      </dgm:t>
    </dgm:pt>
    <dgm:pt modelId="{349757FC-99A4-4B24-A4B8-BFA3EB228CFD}" type="pres">
      <dgm:prSet presAssocID="{8A7F1AA9-4A2F-4002-8912-5DEA7402C00F}" presName="sibTrans" presStyleCnt="0"/>
      <dgm:spPr/>
    </dgm:pt>
    <dgm:pt modelId="{F71A4078-FBCF-4F4F-9E37-B4DB5EF0AA6F}" type="pres">
      <dgm:prSet presAssocID="{D77E0809-A98C-4F73-AE8F-D1CB62D817B4}" presName="node" presStyleLbl="node1" presStyleIdx="3" presStyleCnt="4">
        <dgm:presLayoutVars>
          <dgm:bulletEnabled val="1"/>
        </dgm:presLayoutVars>
      </dgm:prSet>
      <dgm:spPr/>
      <dgm:t>
        <a:bodyPr/>
        <a:lstStyle/>
        <a:p>
          <a:endParaRPr lang="en-US"/>
        </a:p>
      </dgm:t>
    </dgm:pt>
  </dgm:ptLst>
  <dgm:cxnLst>
    <dgm:cxn modelId="{B04A8024-DFAB-4421-AB8F-75C75DD62CCF}" srcId="{F2AB98FD-0A9E-414E-ACD6-26507D9234FD}" destId="{D77E0809-A98C-4F73-AE8F-D1CB62D817B4}" srcOrd="3" destOrd="0" parTransId="{97D452BD-7A3F-45EE-BAB4-82F717F3EAAD}" sibTransId="{E83FC83C-4F72-4890-843C-7D88DC2563AC}"/>
    <dgm:cxn modelId="{47ABB7A5-8981-4777-A069-225E33D3A7D0}" srcId="{F2AB98FD-0A9E-414E-ACD6-26507D9234FD}" destId="{0E09F3FD-24FE-4CE2-A4A5-F051E3D7B7C4}" srcOrd="0" destOrd="0" parTransId="{67911EC1-B068-4C9A-BB79-F4588D1AD0E8}" sibTransId="{57CEF9F4-C3AB-4DB8-A72E-BB7198303404}"/>
    <dgm:cxn modelId="{752BA874-56BD-44EF-8C83-D364201EEB19}" type="presOf" srcId="{0E09F3FD-24FE-4CE2-A4A5-F051E3D7B7C4}" destId="{2934D9C3-1122-4080-ABAD-32DCF1221B1E}" srcOrd="0" destOrd="0" presId="urn:microsoft.com/office/officeart/2005/8/layout/default"/>
    <dgm:cxn modelId="{223FB201-9C70-4934-8BEF-EA3D490417F0}" type="presOf" srcId="{F2AB98FD-0A9E-414E-ACD6-26507D9234FD}" destId="{578651C9-E160-49F4-AD01-CC69D858FBF7}" srcOrd="0" destOrd="0" presId="urn:microsoft.com/office/officeart/2005/8/layout/default"/>
    <dgm:cxn modelId="{0F4D018A-76AF-4186-9CAC-5BBA53E36BEF}" srcId="{F2AB98FD-0A9E-414E-ACD6-26507D9234FD}" destId="{DA5EA39D-44BD-4C7A-8707-58F13C487B7D}" srcOrd="1" destOrd="0" parTransId="{ECF0DDD2-88C4-482E-BECB-C4D21B824E61}" sibTransId="{401AF88B-98C2-48BA-9E53-B3AD1B740D83}"/>
    <dgm:cxn modelId="{86B08A18-94AA-4BF6-9EC7-961EEB11FC95}" type="presOf" srcId="{DA5EA39D-44BD-4C7A-8707-58F13C487B7D}" destId="{3CD6D372-9D31-406A-91A4-681544D3B985}" srcOrd="0" destOrd="0" presId="urn:microsoft.com/office/officeart/2005/8/layout/default"/>
    <dgm:cxn modelId="{F15C3946-66DC-462B-844F-522C8000353E}" type="presOf" srcId="{1930461E-3415-44CE-98B8-B72D81B8C5C0}" destId="{CA266472-E165-44FB-B881-1970B3EE36BB}" srcOrd="0" destOrd="0" presId="urn:microsoft.com/office/officeart/2005/8/layout/default"/>
    <dgm:cxn modelId="{449A5C92-54DF-4853-88F5-7BFE9C50FF2A}" srcId="{F2AB98FD-0A9E-414E-ACD6-26507D9234FD}" destId="{1930461E-3415-44CE-98B8-B72D81B8C5C0}" srcOrd="2" destOrd="0" parTransId="{B1576E0C-A0BF-4320-BF87-ED8DD6FD34DB}" sibTransId="{8A7F1AA9-4A2F-4002-8912-5DEA7402C00F}"/>
    <dgm:cxn modelId="{6B124B9D-3660-4124-AF5E-32318A1414B1}" type="presOf" srcId="{D77E0809-A98C-4F73-AE8F-D1CB62D817B4}" destId="{F71A4078-FBCF-4F4F-9E37-B4DB5EF0AA6F}" srcOrd="0" destOrd="0" presId="urn:microsoft.com/office/officeart/2005/8/layout/default"/>
    <dgm:cxn modelId="{41D44D3C-7891-4EBD-9895-6D4BB5FAA2CE}" type="presParOf" srcId="{578651C9-E160-49F4-AD01-CC69D858FBF7}" destId="{2934D9C3-1122-4080-ABAD-32DCF1221B1E}" srcOrd="0" destOrd="0" presId="urn:microsoft.com/office/officeart/2005/8/layout/default"/>
    <dgm:cxn modelId="{AB65B500-C3B1-41D3-940F-C21DF6D99AB6}" type="presParOf" srcId="{578651C9-E160-49F4-AD01-CC69D858FBF7}" destId="{E3722447-761D-4729-9E32-5FD6E966A169}" srcOrd="1" destOrd="0" presId="urn:microsoft.com/office/officeart/2005/8/layout/default"/>
    <dgm:cxn modelId="{ACD7008D-367D-4AF7-9402-64DDD9D2255B}" type="presParOf" srcId="{578651C9-E160-49F4-AD01-CC69D858FBF7}" destId="{3CD6D372-9D31-406A-91A4-681544D3B985}" srcOrd="2" destOrd="0" presId="urn:microsoft.com/office/officeart/2005/8/layout/default"/>
    <dgm:cxn modelId="{BDE37B45-83B5-4EE9-A7B6-138170501444}" type="presParOf" srcId="{578651C9-E160-49F4-AD01-CC69D858FBF7}" destId="{9918AA18-F185-4FCB-BA8E-45C6C763A9E7}" srcOrd="3" destOrd="0" presId="urn:microsoft.com/office/officeart/2005/8/layout/default"/>
    <dgm:cxn modelId="{B7D2B012-1E8B-4F57-84A7-939E9DCC9E91}" type="presParOf" srcId="{578651C9-E160-49F4-AD01-CC69D858FBF7}" destId="{CA266472-E165-44FB-B881-1970B3EE36BB}" srcOrd="4" destOrd="0" presId="urn:microsoft.com/office/officeart/2005/8/layout/default"/>
    <dgm:cxn modelId="{BF679B14-8BB1-41F2-BF6F-60A65328607F}" type="presParOf" srcId="{578651C9-E160-49F4-AD01-CC69D858FBF7}" destId="{349757FC-99A4-4B24-A4B8-BFA3EB228CFD}" srcOrd="5" destOrd="0" presId="urn:microsoft.com/office/officeart/2005/8/layout/default"/>
    <dgm:cxn modelId="{9317E390-61CB-42AF-A468-85ADDEAFA0F9}" type="presParOf" srcId="{578651C9-E160-49F4-AD01-CC69D858FBF7}" destId="{F71A4078-FBCF-4F4F-9E37-B4DB5EF0AA6F}"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AB98FD-0A9E-414E-ACD6-26507D9234FD}"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0E09F3FD-24FE-4CE2-A4A5-F051E3D7B7C4}">
      <dgm:prSet/>
      <dgm:spPr/>
      <dgm:t>
        <a:bodyPr/>
        <a:lstStyle/>
        <a:p>
          <a:r>
            <a:rPr lang="en-US" dirty="0"/>
            <a:t>Python</a:t>
          </a:r>
        </a:p>
      </dgm:t>
    </dgm:pt>
    <dgm:pt modelId="{67911EC1-B068-4C9A-BB79-F4588D1AD0E8}" type="parTrans" cxnId="{47ABB7A5-8981-4777-A069-225E33D3A7D0}">
      <dgm:prSet/>
      <dgm:spPr/>
      <dgm:t>
        <a:bodyPr/>
        <a:lstStyle/>
        <a:p>
          <a:endParaRPr lang="en-US"/>
        </a:p>
      </dgm:t>
    </dgm:pt>
    <dgm:pt modelId="{57CEF9F4-C3AB-4DB8-A72E-BB7198303404}" type="sibTrans" cxnId="{47ABB7A5-8981-4777-A069-225E33D3A7D0}">
      <dgm:prSet/>
      <dgm:spPr/>
      <dgm:t>
        <a:bodyPr/>
        <a:lstStyle/>
        <a:p>
          <a:endParaRPr lang="en-US"/>
        </a:p>
      </dgm:t>
    </dgm:pt>
    <dgm:pt modelId="{DA5EA39D-44BD-4C7A-8707-58F13C487B7D}">
      <dgm:prSet/>
      <dgm:spPr/>
      <dgm:t>
        <a:bodyPr/>
        <a:lstStyle/>
        <a:p>
          <a:r>
            <a:rPr lang="en-US" dirty="0"/>
            <a:t>Django Framework for UI</a:t>
          </a:r>
        </a:p>
      </dgm:t>
    </dgm:pt>
    <dgm:pt modelId="{ECF0DDD2-88C4-482E-BECB-C4D21B824E61}" type="parTrans" cxnId="{0F4D018A-76AF-4186-9CAC-5BBA53E36BEF}">
      <dgm:prSet/>
      <dgm:spPr/>
      <dgm:t>
        <a:bodyPr/>
        <a:lstStyle/>
        <a:p>
          <a:endParaRPr lang="en-US"/>
        </a:p>
      </dgm:t>
    </dgm:pt>
    <dgm:pt modelId="{401AF88B-98C2-48BA-9E53-B3AD1B740D83}" type="sibTrans" cxnId="{0F4D018A-76AF-4186-9CAC-5BBA53E36BEF}">
      <dgm:prSet/>
      <dgm:spPr/>
      <dgm:t>
        <a:bodyPr/>
        <a:lstStyle/>
        <a:p>
          <a:endParaRPr lang="en-US"/>
        </a:p>
      </dgm:t>
    </dgm:pt>
    <dgm:pt modelId="{1930461E-3415-44CE-98B8-B72D81B8C5C0}">
      <dgm:prSet/>
      <dgm:spPr/>
      <dgm:t>
        <a:bodyPr/>
        <a:lstStyle/>
        <a:p>
          <a:r>
            <a:rPr lang="en-US" dirty="0"/>
            <a:t>SQLLite3 DB</a:t>
          </a:r>
        </a:p>
      </dgm:t>
    </dgm:pt>
    <dgm:pt modelId="{B1576E0C-A0BF-4320-BF87-ED8DD6FD34DB}" type="parTrans" cxnId="{449A5C92-54DF-4853-88F5-7BFE9C50FF2A}">
      <dgm:prSet/>
      <dgm:spPr/>
      <dgm:t>
        <a:bodyPr/>
        <a:lstStyle/>
        <a:p>
          <a:endParaRPr lang="en-US"/>
        </a:p>
      </dgm:t>
    </dgm:pt>
    <dgm:pt modelId="{8A7F1AA9-4A2F-4002-8912-5DEA7402C00F}" type="sibTrans" cxnId="{449A5C92-54DF-4853-88F5-7BFE9C50FF2A}">
      <dgm:prSet/>
      <dgm:spPr/>
      <dgm:t>
        <a:bodyPr/>
        <a:lstStyle/>
        <a:p>
          <a:endParaRPr lang="en-US"/>
        </a:p>
      </dgm:t>
    </dgm:pt>
    <dgm:pt modelId="{FC52D714-A9D4-4EC3-A66A-85A78C3C5D10}" type="pres">
      <dgm:prSet presAssocID="{F2AB98FD-0A9E-414E-ACD6-26507D9234FD}" presName="Name0" presStyleCnt="0">
        <dgm:presLayoutVars>
          <dgm:dir/>
          <dgm:animLvl val="lvl"/>
          <dgm:resizeHandles val="exact"/>
        </dgm:presLayoutVars>
      </dgm:prSet>
      <dgm:spPr/>
      <dgm:t>
        <a:bodyPr/>
        <a:lstStyle/>
        <a:p>
          <a:endParaRPr lang="en-US"/>
        </a:p>
      </dgm:t>
    </dgm:pt>
    <dgm:pt modelId="{BC2B0B00-775F-4135-A605-69933EBFD0B8}" type="pres">
      <dgm:prSet presAssocID="{0E09F3FD-24FE-4CE2-A4A5-F051E3D7B7C4}" presName="linNode" presStyleCnt="0"/>
      <dgm:spPr/>
    </dgm:pt>
    <dgm:pt modelId="{46CF94DD-F856-4DF7-A8F4-9FF795E88822}" type="pres">
      <dgm:prSet presAssocID="{0E09F3FD-24FE-4CE2-A4A5-F051E3D7B7C4}" presName="parentText" presStyleLbl="node1" presStyleIdx="0" presStyleCnt="3">
        <dgm:presLayoutVars>
          <dgm:chMax val="1"/>
          <dgm:bulletEnabled val="1"/>
        </dgm:presLayoutVars>
      </dgm:prSet>
      <dgm:spPr/>
      <dgm:t>
        <a:bodyPr/>
        <a:lstStyle/>
        <a:p>
          <a:endParaRPr lang="en-US"/>
        </a:p>
      </dgm:t>
    </dgm:pt>
    <dgm:pt modelId="{3BD95899-C0C9-438C-9931-6BF1A66D3266}" type="pres">
      <dgm:prSet presAssocID="{57CEF9F4-C3AB-4DB8-A72E-BB7198303404}" presName="sp" presStyleCnt="0"/>
      <dgm:spPr/>
    </dgm:pt>
    <dgm:pt modelId="{0FE8B79E-4DF4-4687-8B4B-561BA87D5DBD}" type="pres">
      <dgm:prSet presAssocID="{DA5EA39D-44BD-4C7A-8707-58F13C487B7D}" presName="linNode" presStyleCnt="0"/>
      <dgm:spPr/>
    </dgm:pt>
    <dgm:pt modelId="{BF25AA39-1017-4729-B4A9-33FD3D8E6F23}" type="pres">
      <dgm:prSet presAssocID="{DA5EA39D-44BD-4C7A-8707-58F13C487B7D}" presName="parentText" presStyleLbl="node1" presStyleIdx="1" presStyleCnt="3">
        <dgm:presLayoutVars>
          <dgm:chMax val="1"/>
          <dgm:bulletEnabled val="1"/>
        </dgm:presLayoutVars>
      </dgm:prSet>
      <dgm:spPr/>
      <dgm:t>
        <a:bodyPr/>
        <a:lstStyle/>
        <a:p>
          <a:endParaRPr lang="en-US"/>
        </a:p>
      </dgm:t>
    </dgm:pt>
    <dgm:pt modelId="{F4286384-E211-4BEE-B174-FDD92B87628B}" type="pres">
      <dgm:prSet presAssocID="{401AF88B-98C2-48BA-9E53-B3AD1B740D83}" presName="sp" presStyleCnt="0"/>
      <dgm:spPr/>
    </dgm:pt>
    <dgm:pt modelId="{CB07A036-8BA6-4214-BEDD-B7292003F6B2}" type="pres">
      <dgm:prSet presAssocID="{1930461E-3415-44CE-98B8-B72D81B8C5C0}" presName="linNode" presStyleCnt="0"/>
      <dgm:spPr/>
    </dgm:pt>
    <dgm:pt modelId="{22427C7D-4FD5-4443-8D5B-D4B4B96AC7C1}" type="pres">
      <dgm:prSet presAssocID="{1930461E-3415-44CE-98B8-B72D81B8C5C0}" presName="parentText" presStyleLbl="node1" presStyleIdx="2" presStyleCnt="3">
        <dgm:presLayoutVars>
          <dgm:chMax val="1"/>
          <dgm:bulletEnabled val="1"/>
        </dgm:presLayoutVars>
      </dgm:prSet>
      <dgm:spPr/>
      <dgm:t>
        <a:bodyPr/>
        <a:lstStyle/>
        <a:p>
          <a:endParaRPr lang="en-US"/>
        </a:p>
      </dgm:t>
    </dgm:pt>
  </dgm:ptLst>
  <dgm:cxnLst>
    <dgm:cxn modelId="{47ABB7A5-8981-4777-A069-225E33D3A7D0}" srcId="{F2AB98FD-0A9E-414E-ACD6-26507D9234FD}" destId="{0E09F3FD-24FE-4CE2-A4A5-F051E3D7B7C4}" srcOrd="0" destOrd="0" parTransId="{67911EC1-B068-4C9A-BB79-F4588D1AD0E8}" sibTransId="{57CEF9F4-C3AB-4DB8-A72E-BB7198303404}"/>
    <dgm:cxn modelId="{FD841533-A0EC-4182-A7A5-9FA72D6A3468}" type="presOf" srcId="{DA5EA39D-44BD-4C7A-8707-58F13C487B7D}" destId="{BF25AA39-1017-4729-B4A9-33FD3D8E6F23}" srcOrd="0" destOrd="0" presId="urn:microsoft.com/office/officeart/2005/8/layout/vList5"/>
    <dgm:cxn modelId="{358E02E1-22E8-4E96-8C73-FBA51E0471CC}" type="presOf" srcId="{1930461E-3415-44CE-98B8-B72D81B8C5C0}" destId="{22427C7D-4FD5-4443-8D5B-D4B4B96AC7C1}" srcOrd="0" destOrd="0" presId="urn:microsoft.com/office/officeart/2005/8/layout/vList5"/>
    <dgm:cxn modelId="{1EC2DB8B-E2CB-4370-AD2D-26A1FACC9C84}" type="presOf" srcId="{F2AB98FD-0A9E-414E-ACD6-26507D9234FD}" destId="{FC52D714-A9D4-4EC3-A66A-85A78C3C5D10}" srcOrd="0" destOrd="0" presId="urn:microsoft.com/office/officeart/2005/8/layout/vList5"/>
    <dgm:cxn modelId="{0F4D018A-76AF-4186-9CAC-5BBA53E36BEF}" srcId="{F2AB98FD-0A9E-414E-ACD6-26507D9234FD}" destId="{DA5EA39D-44BD-4C7A-8707-58F13C487B7D}" srcOrd="1" destOrd="0" parTransId="{ECF0DDD2-88C4-482E-BECB-C4D21B824E61}" sibTransId="{401AF88B-98C2-48BA-9E53-B3AD1B740D83}"/>
    <dgm:cxn modelId="{449A5C92-54DF-4853-88F5-7BFE9C50FF2A}" srcId="{F2AB98FD-0A9E-414E-ACD6-26507D9234FD}" destId="{1930461E-3415-44CE-98B8-B72D81B8C5C0}" srcOrd="2" destOrd="0" parTransId="{B1576E0C-A0BF-4320-BF87-ED8DD6FD34DB}" sibTransId="{8A7F1AA9-4A2F-4002-8912-5DEA7402C00F}"/>
    <dgm:cxn modelId="{2F4321A8-FCDC-432C-A362-6F98085A4B68}" type="presOf" srcId="{0E09F3FD-24FE-4CE2-A4A5-F051E3D7B7C4}" destId="{46CF94DD-F856-4DF7-A8F4-9FF795E88822}" srcOrd="0" destOrd="0" presId="urn:microsoft.com/office/officeart/2005/8/layout/vList5"/>
    <dgm:cxn modelId="{4743E84E-9474-463F-AC9B-CD2840FF37B5}" type="presParOf" srcId="{FC52D714-A9D4-4EC3-A66A-85A78C3C5D10}" destId="{BC2B0B00-775F-4135-A605-69933EBFD0B8}" srcOrd="0" destOrd="0" presId="urn:microsoft.com/office/officeart/2005/8/layout/vList5"/>
    <dgm:cxn modelId="{E4F76473-5E0D-4F8F-8003-50601FC6FD1F}" type="presParOf" srcId="{BC2B0B00-775F-4135-A605-69933EBFD0B8}" destId="{46CF94DD-F856-4DF7-A8F4-9FF795E88822}" srcOrd="0" destOrd="0" presId="urn:microsoft.com/office/officeart/2005/8/layout/vList5"/>
    <dgm:cxn modelId="{ECA2245B-E3FA-4CE2-8DAE-0ADB0ACA2FCE}" type="presParOf" srcId="{FC52D714-A9D4-4EC3-A66A-85A78C3C5D10}" destId="{3BD95899-C0C9-438C-9931-6BF1A66D3266}" srcOrd="1" destOrd="0" presId="urn:microsoft.com/office/officeart/2005/8/layout/vList5"/>
    <dgm:cxn modelId="{600B4B14-4E69-4105-A0B7-C0212B88D762}" type="presParOf" srcId="{FC52D714-A9D4-4EC3-A66A-85A78C3C5D10}" destId="{0FE8B79E-4DF4-4687-8B4B-561BA87D5DBD}" srcOrd="2" destOrd="0" presId="urn:microsoft.com/office/officeart/2005/8/layout/vList5"/>
    <dgm:cxn modelId="{FDB2625E-0382-443E-BD55-3D9345746B49}" type="presParOf" srcId="{0FE8B79E-4DF4-4687-8B4B-561BA87D5DBD}" destId="{BF25AA39-1017-4729-B4A9-33FD3D8E6F23}" srcOrd="0" destOrd="0" presId="urn:microsoft.com/office/officeart/2005/8/layout/vList5"/>
    <dgm:cxn modelId="{C3149B90-597B-4ED9-9984-97BE51DBB4D8}" type="presParOf" srcId="{FC52D714-A9D4-4EC3-A66A-85A78C3C5D10}" destId="{F4286384-E211-4BEE-B174-FDD92B87628B}" srcOrd="3" destOrd="0" presId="urn:microsoft.com/office/officeart/2005/8/layout/vList5"/>
    <dgm:cxn modelId="{C71E331F-662B-47A9-A19D-9444B298D649}" type="presParOf" srcId="{FC52D714-A9D4-4EC3-A66A-85A78C3C5D10}" destId="{CB07A036-8BA6-4214-BEDD-B7292003F6B2}" srcOrd="4" destOrd="0" presId="urn:microsoft.com/office/officeart/2005/8/layout/vList5"/>
    <dgm:cxn modelId="{FA729C6C-8974-4B00-9116-74501D191B0F}" type="presParOf" srcId="{CB07A036-8BA6-4214-BEDD-B7292003F6B2}" destId="{22427C7D-4FD5-4443-8D5B-D4B4B96AC7C1}"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34D9C3-1122-4080-ABAD-32DCF1221B1E}">
      <dsp:nvSpPr>
        <dsp:cNvPr id="0" name=""/>
        <dsp:cNvSpPr/>
      </dsp:nvSpPr>
      <dsp:spPr>
        <a:xfrm>
          <a:off x="624" y="890929"/>
          <a:ext cx="2435353" cy="146121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a:t>Nikhil Mishra</a:t>
          </a:r>
        </a:p>
      </dsp:txBody>
      <dsp:txXfrm>
        <a:off x="624" y="890929"/>
        <a:ext cx="2435353" cy="1461212"/>
      </dsp:txXfrm>
    </dsp:sp>
    <dsp:sp modelId="{3CD6D372-9D31-406A-91A4-681544D3B985}">
      <dsp:nvSpPr>
        <dsp:cNvPr id="0" name=""/>
        <dsp:cNvSpPr/>
      </dsp:nvSpPr>
      <dsp:spPr>
        <a:xfrm>
          <a:off x="2679513" y="890929"/>
          <a:ext cx="2435353" cy="146121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a:t>Nikhil Joshi</a:t>
          </a:r>
        </a:p>
      </dsp:txBody>
      <dsp:txXfrm>
        <a:off x="2679513" y="890929"/>
        <a:ext cx="2435353" cy="1461212"/>
      </dsp:txXfrm>
    </dsp:sp>
    <dsp:sp modelId="{CA266472-E165-44FB-B881-1970B3EE36BB}">
      <dsp:nvSpPr>
        <dsp:cNvPr id="0" name=""/>
        <dsp:cNvSpPr/>
      </dsp:nvSpPr>
      <dsp:spPr>
        <a:xfrm>
          <a:off x="624" y="2595676"/>
          <a:ext cx="2435353" cy="146121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a:t>Yogesh Kumar</a:t>
          </a:r>
        </a:p>
      </dsp:txBody>
      <dsp:txXfrm>
        <a:off x="624" y="2595676"/>
        <a:ext cx="2435353" cy="1461212"/>
      </dsp:txXfrm>
    </dsp:sp>
    <dsp:sp modelId="{F71A4078-FBCF-4F4F-9E37-B4DB5EF0AA6F}">
      <dsp:nvSpPr>
        <dsp:cNvPr id="0" name=""/>
        <dsp:cNvSpPr/>
      </dsp:nvSpPr>
      <dsp:spPr>
        <a:xfrm>
          <a:off x="2679513" y="2595676"/>
          <a:ext cx="2435353" cy="146121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i="0" kern="1200"/>
            <a:t>Ramalingam, Prasaath Vigneshwaran</a:t>
          </a:r>
          <a:endParaRPr lang="en-US" sz="2900" kern="1200"/>
        </a:p>
      </dsp:txBody>
      <dsp:txXfrm>
        <a:off x="2679513" y="2595676"/>
        <a:ext cx="2435353" cy="14612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CF94DD-F856-4DF7-A8F4-9FF795E88822}">
      <dsp:nvSpPr>
        <dsp:cNvPr id="0" name=""/>
        <dsp:cNvSpPr/>
      </dsp:nvSpPr>
      <dsp:spPr>
        <a:xfrm>
          <a:off x="1636957" y="2415"/>
          <a:ext cx="1841576" cy="159451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n-US" sz="2500" kern="1200" dirty="0"/>
            <a:t>Python</a:t>
          </a:r>
        </a:p>
      </dsp:txBody>
      <dsp:txXfrm>
        <a:off x="1714795" y="80253"/>
        <a:ext cx="1685900" cy="1438835"/>
      </dsp:txXfrm>
    </dsp:sp>
    <dsp:sp modelId="{BF25AA39-1017-4729-B4A9-33FD3D8E6F23}">
      <dsp:nvSpPr>
        <dsp:cNvPr id="0" name=""/>
        <dsp:cNvSpPr/>
      </dsp:nvSpPr>
      <dsp:spPr>
        <a:xfrm>
          <a:off x="1636957" y="1676653"/>
          <a:ext cx="1841576" cy="1594511"/>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n-US" sz="2500" kern="1200" dirty="0"/>
            <a:t>Django Framework for UI</a:t>
          </a:r>
        </a:p>
      </dsp:txBody>
      <dsp:txXfrm>
        <a:off x="1714795" y="1754491"/>
        <a:ext cx="1685900" cy="1438835"/>
      </dsp:txXfrm>
    </dsp:sp>
    <dsp:sp modelId="{22427C7D-4FD5-4443-8D5B-D4B4B96AC7C1}">
      <dsp:nvSpPr>
        <dsp:cNvPr id="0" name=""/>
        <dsp:cNvSpPr/>
      </dsp:nvSpPr>
      <dsp:spPr>
        <a:xfrm>
          <a:off x="1636957" y="3350890"/>
          <a:ext cx="1841576" cy="1594511"/>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n-US" sz="2500" kern="1200" dirty="0"/>
            <a:t>SQLLite3 DB</a:t>
          </a:r>
        </a:p>
      </dsp:txBody>
      <dsp:txXfrm>
        <a:off x="1714795" y="3428728"/>
        <a:ext cx="1685900" cy="143883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7E6E1-0C38-B101-C8B1-516BC4DED6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391639-0F95-97AF-89DC-217E5C425B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3D282E-9BC0-02B6-E294-DA0D97A1E3F0}"/>
              </a:ext>
            </a:extLst>
          </p:cNvPr>
          <p:cNvSpPr>
            <a:spLocks noGrp="1"/>
          </p:cNvSpPr>
          <p:nvPr>
            <p:ph type="dt" sz="half" idx="10"/>
          </p:nvPr>
        </p:nvSpPr>
        <p:spPr/>
        <p:txBody>
          <a:bodyPr/>
          <a:lstStyle/>
          <a:p>
            <a:fld id="{58C7CE40-F396-428B-97EE-C870CC0F99A5}" type="datetimeFigureOut">
              <a:rPr lang="en-US" smtClean="0"/>
              <a:t>8/29/2022</a:t>
            </a:fld>
            <a:endParaRPr lang="en-US"/>
          </a:p>
        </p:txBody>
      </p:sp>
      <p:sp>
        <p:nvSpPr>
          <p:cNvPr id="5" name="Footer Placeholder 4">
            <a:extLst>
              <a:ext uri="{FF2B5EF4-FFF2-40B4-BE49-F238E27FC236}">
                <a16:creationId xmlns:a16="http://schemas.microsoft.com/office/drawing/2014/main" id="{D0F22DE9-E394-81AF-F7B4-2C5FCAE5C6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205E0D-B32E-AF25-0336-D45DAD75CD05}"/>
              </a:ext>
            </a:extLst>
          </p:cNvPr>
          <p:cNvSpPr>
            <a:spLocks noGrp="1"/>
          </p:cNvSpPr>
          <p:nvPr>
            <p:ph type="sldNum" sz="quarter" idx="12"/>
          </p:nvPr>
        </p:nvSpPr>
        <p:spPr/>
        <p:txBody>
          <a:bodyPr/>
          <a:lstStyle/>
          <a:p>
            <a:fld id="{BBFF9A66-A90A-404F-8289-8F5DDC8BDBBC}" type="slidenum">
              <a:rPr lang="en-US" smtClean="0"/>
              <a:t>‹#›</a:t>
            </a:fld>
            <a:endParaRPr lang="en-US"/>
          </a:p>
        </p:txBody>
      </p:sp>
    </p:spTree>
    <p:extLst>
      <p:ext uri="{BB962C8B-B14F-4D97-AF65-F5344CB8AC3E}">
        <p14:creationId xmlns:p14="http://schemas.microsoft.com/office/powerpoint/2010/main" val="2291138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8910F-5A2C-7689-52A4-FF3BA258AD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2C1D11-CAA6-2A1F-6881-4160C4B008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C61477-7868-DA9B-84E7-B67F0FACA00D}"/>
              </a:ext>
            </a:extLst>
          </p:cNvPr>
          <p:cNvSpPr>
            <a:spLocks noGrp="1"/>
          </p:cNvSpPr>
          <p:nvPr>
            <p:ph type="dt" sz="half" idx="10"/>
          </p:nvPr>
        </p:nvSpPr>
        <p:spPr/>
        <p:txBody>
          <a:bodyPr/>
          <a:lstStyle/>
          <a:p>
            <a:fld id="{58C7CE40-F396-428B-97EE-C870CC0F99A5}" type="datetimeFigureOut">
              <a:rPr lang="en-US" smtClean="0"/>
              <a:t>8/29/2022</a:t>
            </a:fld>
            <a:endParaRPr lang="en-US"/>
          </a:p>
        </p:txBody>
      </p:sp>
      <p:sp>
        <p:nvSpPr>
          <p:cNvPr id="5" name="Footer Placeholder 4">
            <a:extLst>
              <a:ext uri="{FF2B5EF4-FFF2-40B4-BE49-F238E27FC236}">
                <a16:creationId xmlns:a16="http://schemas.microsoft.com/office/drawing/2014/main" id="{378F20E5-9C0F-DE4A-3BAB-5C55E6B0C4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2D4F20-657B-7ED4-2299-694E7882B37C}"/>
              </a:ext>
            </a:extLst>
          </p:cNvPr>
          <p:cNvSpPr>
            <a:spLocks noGrp="1"/>
          </p:cNvSpPr>
          <p:nvPr>
            <p:ph type="sldNum" sz="quarter" idx="12"/>
          </p:nvPr>
        </p:nvSpPr>
        <p:spPr/>
        <p:txBody>
          <a:bodyPr/>
          <a:lstStyle/>
          <a:p>
            <a:fld id="{BBFF9A66-A90A-404F-8289-8F5DDC8BDBBC}" type="slidenum">
              <a:rPr lang="en-US" smtClean="0"/>
              <a:t>‹#›</a:t>
            </a:fld>
            <a:endParaRPr lang="en-US"/>
          </a:p>
        </p:txBody>
      </p:sp>
    </p:spTree>
    <p:extLst>
      <p:ext uri="{BB962C8B-B14F-4D97-AF65-F5344CB8AC3E}">
        <p14:creationId xmlns:p14="http://schemas.microsoft.com/office/powerpoint/2010/main" val="2292704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8ABAC0-5132-14B4-C0B1-7FD89A8643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86E674-1C72-91B0-E51E-2A95413366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4ADE2C-87F8-D5C5-5504-2B2F2F36F1DB}"/>
              </a:ext>
            </a:extLst>
          </p:cNvPr>
          <p:cNvSpPr>
            <a:spLocks noGrp="1"/>
          </p:cNvSpPr>
          <p:nvPr>
            <p:ph type="dt" sz="half" idx="10"/>
          </p:nvPr>
        </p:nvSpPr>
        <p:spPr/>
        <p:txBody>
          <a:bodyPr/>
          <a:lstStyle/>
          <a:p>
            <a:fld id="{58C7CE40-F396-428B-97EE-C870CC0F99A5}" type="datetimeFigureOut">
              <a:rPr lang="en-US" smtClean="0"/>
              <a:t>8/29/2022</a:t>
            </a:fld>
            <a:endParaRPr lang="en-US"/>
          </a:p>
        </p:txBody>
      </p:sp>
      <p:sp>
        <p:nvSpPr>
          <p:cNvPr id="5" name="Footer Placeholder 4">
            <a:extLst>
              <a:ext uri="{FF2B5EF4-FFF2-40B4-BE49-F238E27FC236}">
                <a16:creationId xmlns:a16="http://schemas.microsoft.com/office/drawing/2014/main" id="{6E297E0F-9BAC-313B-B7EB-5DAFC2D75A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FC034C-B258-7280-7C57-E335F2270512}"/>
              </a:ext>
            </a:extLst>
          </p:cNvPr>
          <p:cNvSpPr>
            <a:spLocks noGrp="1"/>
          </p:cNvSpPr>
          <p:nvPr>
            <p:ph type="sldNum" sz="quarter" idx="12"/>
          </p:nvPr>
        </p:nvSpPr>
        <p:spPr/>
        <p:txBody>
          <a:bodyPr/>
          <a:lstStyle/>
          <a:p>
            <a:fld id="{BBFF9A66-A90A-404F-8289-8F5DDC8BDBBC}" type="slidenum">
              <a:rPr lang="en-US" smtClean="0"/>
              <a:t>‹#›</a:t>
            </a:fld>
            <a:endParaRPr lang="en-US"/>
          </a:p>
        </p:txBody>
      </p:sp>
    </p:spTree>
    <p:extLst>
      <p:ext uri="{BB962C8B-B14F-4D97-AF65-F5344CB8AC3E}">
        <p14:creationId xmlns:p14="http://schemas.microsoft.com/office/powerpoint/2010/main" val="947365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06E98-BF06-C0A3-FA91-FEAD36D180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A8CE7D-4C9A-8438-BA1A-4E61CD1391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E1CD5-1D1B-C0D6-D32F-61F1D89381DB}"/>
              </a:ext>
            </a:extLst>
          </p:cNvPr>
          <p:cNvSpPr>
            <a:spLocks noGrp="1"/>
          </p:cNvSpPr>
          <p:nvPr>
            <p:ph type="dt" sz="half" idx="10"/>
          </p:nvPr>
        </p:nvSpPr>
        <p:spPr/>
        <p:txBody>
          <a:bodyPr/>
          <a:lstStyle/>
          <a:p>
            <a:fld id="{58C7CE40-F396-428B-97EE-C870CC0F99A5}" type="datetimeFigureOut">
              <a:rPr lang="en-US" smtClean="0"/>
              <a:t>8/29/2022</a:t>
            </a:fld>
            <a:endParaRPr lang="en-US"/>
          </a:p>
        </p:txBody>
      </p:sp>
      <p:sp>
        <p:nvSpPr>
          <p:cNvPr id="5" name="Footer Placeholder 4">
            <a:extLst>
              <a:ext uri="{FF2B5EF4-FFF2-40B4-BE49-F238E27FC236}">
                <a16:creationId xmlns:a16="http://schemas.microsoft.com/office/drawing/2014/main" id="{E11FBBBC-B512-771F-6719-2611F59204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E5253-77BD-CB72-0CBC-5D7FA9EC7FFB}"/>
              </a:ext>
            </a:extLst>
          </p:cNvPr>
          <p:cNvSpPr>
            <a:spLocks noGrp="1"/>
          </p:cNvSpPr>
          <p:nvPr>
            <p:ph type="sldNum" sz="quarter" idx="12"/>
          </p:nvPr>
        </p:nvSpPr>
        <p:spPr/>
        <p:txBody>
          <a:bodyPr/>
          <a:lstStyle/>
          <a:p>
            <a:fld id="{BBFF9A66-A90A-404F-8289-8F5DDC8BDBBC}" type="slidenum">
              <a:rPr lang="en-US" smtClean="0"/>
              <a:t>‹#›</a:t>
            </a:fld>
            <a:endParaRPr lang="en-US"/>
          </a:p>
        </p:txBody>
      </p:sp>
    </p:spTree>
    <p:extLst>
      <p:ext uri="{BB962C8B-B14F-4D97-AF65-F5344CB8AC3E}">
        <p14:creationId xmlns:p14="http://schemas.microsoft.com/office/powerpoint/2010/main" val="1470332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5282C-64D8-1C30-82C6-C385591D8A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9B4178-97A9-BE67-AEAB-A5B64E68A8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20CD4C-F66A-875B-AC6C-759C19055120}"/>
              </a:ext>
            </a:extLst>
          </p:cNvPr>
          <p:cNvSpPr>
            <a:spLocks noGrp="1"/>
          </p:cNvSpPr>
          <p:nvPr>
            <p:ph type="dt" sz="half" idx="10"/>
          </p:nvPr>
        </p:nvSpPr>
        <p:spPr/>
        <p:txBody>
          <a:bodyPr/>
          <a:lstStyle/>
          <a:p>
            <a:fld id="{58C7CE40-F396-428B-97EE-C870CC0F99A5}" type="datetimeFigureOut">
              <a:rPr lang="en-US" smtClean="0"/>
              <a:t>8/29/2022</a:t>
            </a:fld>
            <a:endParaRPr lang="en-US"/>
          </a:p>
        </p:txBody>
      </p:sp>
      <p:sp>
        <p:nvSpPr>
          <p:cNvPr id="5" name="Footer Placeholder 4">
            <a:extLst>
              <a:ext uri="{FF2B5EF4-FFF2-40B4-BE49-F238E27FC236}">
                <a16:creationId xmlns:a16="http://schemas.microsoft.com/office/drawing/2014/main" id="{82FC4CEF-18BB-4B65-F9BB-AECDF5021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94DC67-E8AE-5E52-0526-6ED9200588BC}"/>
              </a:ext>
            </a:extLst>
          </p:cNvPr>
          <p:cNvSpPr>
            <a:spLocks noGrp="1"/>
          </p:cNvSpPr>
          <p:nvPr>
            <p:ph type="sldNum" sz="quarter" idx="12"/>
          </p:nvPr>
        </p:nvSpPr>
        <p:spPr/>
        <p:txBody>
          <a:bodyPr/>
          <a:lstStyle/>
          <a:p>
            <a:fld id="{BBFF9A66-A90A-404F-8289-8F5DDC8BDBBC}" type="slidenum">
              <a:rPr lang="en-US" smtClean="0"/>
              <a:t>‹#›</a:t>
            </a:fld>
            <a:endParaRPr lang="en-US"/>
          </a:p>
        </p:txBody>
      </p:sp>
    </p:spTree>
    <p:extLst>
      <p:ext uri="{BB962C8B-B14F-4D97-AF65-F5344CB8AC3E}">
        <p14:creationId xmlns:p14="http://schemas.microsoft.com/office/powerpoint/2010/main" val="4089473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3EC57-D0EF-1960-117C-B9F03ED90A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18DC15-5951-FC9D-ED44-A9AB5EAED8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311002-72BB-58F4-27AC-E273B7FC72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274E8E-D94B-6B83-3D2B-EBBFDBBE7BC7}"/>
              </a:ext>
            </a:extLst>
          </p:cNvPr>
          <p:cNvSpPr>
            <a:spLocks noGrp="1"/>
          </p:cNvSpPr>
          <p:nvPr>
            <p:ph type="dt" sz="half" idx="10"/>
          </p:nvPr>
        </p:nvSpPr>
        <p:spPr/>
        <p:txBody>
          <a:bodyPr/>
          <a:lstStyle/>
          <a:p>
            <a:fld id="{58C7CE40-F396-428B-97EE-C870CC0F99A5}" type="datetimeFigureOut">
              <a:rPr lang="en-US" smtClean="0"/>
              <a:t>8/29/2022</a:t>
            </a:fld>
            <a:endParaRPr lang="en-US"/>
          </a:p>
        </p:txBody>
      </p:sp>
      <p:sp>
        <p:nvSpPr>
          <p:cNvPr id="6" name="Footer Placeholder 5">
            <a:extLst>
              <a:ext uri="{FF2B5EF4-FFF2-40B4-BE49-F238E27FC236}">
                <a16:creationId xmlns:a16="http://schemas.microsoft.com/office/drawing/2014/main" id="{CDB7CA83-8F3C-4377-5835-D26E7EADD5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5DF44E-7CCB-45A3-F465-C6E2D59BF86F}"/>
              </a:ext>
            </a:extLst>
          </p:cNvPr>
          <p:cNvSpPr>
            <a:spLocks noGrp="1"/>
          </p:cNvSpPr>
          <p:nvPr>
            <p:ph type="sldNum" sz="quarter" idx="12"/>
          </p:nvPr>
        </p:nvSpPr>
        <p:spPr/>
        <p:txBody>
          <a:bodyPr/>
          <a:lstStyle/>
          <a:p>
            <a:fld id="{BBFF9A66-A90A-404F-8289-8F5DDC8BDBBC}" type="slidenum">
              <a:rPr lang="en-US" smtClean="0"/>
              <a:t>‹#›</a:t>
            </a:fld>
            <a:endParaRPr lang="en-US"/>
          </a:p>
        </p:txBody>
      </p:sp>
    </p:spTree>
    <p:extLst>
      <p:ext uri="{BB962C8B-B14F-4D97-AF65-F5344CB8AC3E}">
        <p14:creationId xmlns:p14="http://schemas.microsoft.com/office/powerpoint/2010/main" val="435909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CA900-7CA6-4DF4-E9D3-590691429B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A883BF-77CA-7DEA-A2EA-3725A04507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1714C2-6805-D714-11FF-6FA677FE3B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153503-E8FC-5F78-D9ED-95FBFA4395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921543-8B12-904E-9495-7628E80551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D6FF6F-F97A-71F4-9C32-C0CD38A87403}"/>
              </a:ext>
            </a:extLst>
          </p:cNvPr>
          <p:cNvSpPr>
            <a:spLocks noGrp="1"/>
          </p:cNvSpPr>
          <p:nvPr>
            <p:ph type="dt" sz="half" idx="10"/>
          </p:nvPr>
        </p:nvSpPr>
        <p:spPr/>
        <p:txBody>
          <a:bodyPr/>
          <a:lstStyle/>
          <a:p>
            <a:fld id="{58C7CE40-F396-428B-97EE-C870CC0F99A5}" type="datetimeFigureOut">
              <a:rPr lang="en-US" smtClean="0"/>
              <a:t>8/29/2022</a:t>
            </a:fld>
            <a:endParaRPr lang="en-US"/>
          </a:p>
        </p:txBody>
      </p:sp>
      <p:sp>
        <p:nvSpPr>
          <p:cNvPr id="8" name="Footer Placeholder 7">
            <a:extLst>
              <a:ext uri="{FF2B5EF4-FFF2-40B4-BE49-F238E27FC236}">
                <a16:creationId xmlns:a16="http://schemas.microsoft.com/office/drawing/2014/main" id="{2906D5FA-A6D7-8925-8117-CC5F90FABB3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B614AA-A9E3-433C-3BEE-1AB13308D899}"/>
              </a:ext>
            </a:extLst>
          </p:cNvPr>
          <p:cNvSpPr>
            <a:spLocks noGrp="1"/>
          </p:cNvSpPr>
          <p:nvPr>
            <p:ph type="sldNum" sz="quarter" idx="12"/>
          </p:nvPr>
        </p:nvSpPr>
        <p:spPr/>
        <p:txBody>
          <a:bodyPr/>
          <a:lstStyle/>
          <a:p>
            <a:fld id="{BBFF9A66-A90A-404F-8289-8F5DDC8BDBBC}" type="slidenum">
              <a:rPr lang="en-US" smtClean="0"/>
              <a:t>‹#›</a:t>
            </a:fld>
            <a:endParaRPr lang="en-US"/>
          </a:p>
        </p:txBody>
      </p:sp>
    </p:spTree>
    <p:extLst>
      <p:ext uri="{BB962C8B-B14F-4D97-AF65-F5344CB8AC3E}">
        <p14:creationId xmlns:p14="http://schemas.microsoft.com/office/powerpoint/2010/main" val="2465030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F26C8-7452-3FE5-33D3-DF776081E0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CD26BB-7BA8-69FB-E897-58B1B3A46E41}"/>
              </a:ext>
            </a:extLst>
          </p:cNvPr>
          <p:cNvSpPr>
            <a:spLocks noGrp="1"/>
          </p:cNvSpPr>
          <p:nvPr>
            <p:ph type="dt" sz="half" idx="10"/>
          </p:nvPr>
        </p:nvSpPr>
        <p:spPr/>
        <p:txBody>
          <a:bodyPr/>
          <a:lstStyle/>
          <a:p>
            <a:fld id="{58C7CE40-F396-428B-97EE-C870CC0F99A5}" type="datetimeFigureOut">
              <a:rPr lang="en-US" smtClean="0"/>
              <a:t>8/29/2022</a:t>
            </a:fld>
            <a:endParaRPr lang="en-US"/>
          </a:p>
        </p:txBody>
      </p:sp>
      <p:sp>
        <p:nvSpPr>
          <p:cNvPr id="4" name="Footer Placeholder 3">
            <a:extLst>
              <a:ext uri="{FF2B5EF4-FFF2-40B4-BE49-F238E27FC236}">
                <a16:creationId xmlns:a16="http://schemas.microsoft.com/office/drawing/2014/main" id="{904CD55A-2938-E62A-C9EF-EDE7E05902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582C72-DCE7-8092-74FD-808CACA04FDD}"/>
              </a:ext>
            </a:extLst>
          </p:cNvPr>
          <p:cNvSpPr>
            <a:spLocks noGrp="1"/>
          </p:cNvSpPr>
          <p:nvPr>
            <p:ph type="sldNum" sz="quarter" idx="12"/>
          </p:nvPr>
        </p:nvSpPr>
        <p:spPr/>
        <p:txBody>
          <a:bodyPr/>
          <a:lstStyle/>
          <a:p>
            <a:fld id="{BBFF9A66-A90A-404F-8289-8F5DDC8BDBBC}" type="slidenum">
              <a:rPr lang="en-US" smtClean="0"/>
              <a:t>‹#›</a:t>
            </a:fld>
            <a:endParaRPr lang="en-US"/>
          </a:p>
        </p:txBody>
      </p:sp>
    </p:spTree>
    <p:extLst>
      <p:ext uri="{BB962C8B-B14F-4D97-AF65-F5344CB8AC3E}">
        <p14:creationId xmlns:p14="http://schemas.microsoft.com/office/powerpoint/2010/main" val="646492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29F59E-D919-1438-6B01-B4868ACD9ED7}"/>
              </a:ext>
            </a:extLst>
          </p:cNvPr>
          <p:cNvSpPr>
            <a:spLocks noGrp="1"/>
          </p:cNvSpPr>
          <p:nvPr>
            <p:ph type="dt" sz="half" idx="10"/>
          </p:nvPr>
        </p:nvSpPr>
        <p:spPr/>
        <p:txBody>
          <a:bodyPr/>
          <a:lstStyle/>
          <a:p>
            <a:fld id="{58C7CE40-F396-428B-97EE-C870CC0F99A5}" type="datetimeFigureOut">
              <a:rPr lang="en-US" smtClean="0"/>
              <a:t>8/29/2022</a:t>
            </a:fld>
            <a:endParaRPr lang="en-US"/>
          </a:p>
        </p:txBody>
      </p:sp>
      <p:sp>
        <p:nvSpPr>
          <p:cNvPr id="3" name="Footer Placeholder 2">
            <a:extLst>
              <a:ext uri="{FF2B5EF4-FFF2-40B4-BE49-F238E27FC236}">
                <a16:creationId xmlns:a16="http://schemas.microsoft.com/office/drawing/2014/main" id="{97C47383-E843-7378-ABE1-409356F6D5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BE9926-7D15-B909-EA63-DE778EECCF74}"/>
              </a:ext>
            </a:extLst>
          </p:cNvPr>
          <p:cNvSpPr>
            <a:spLocks noGrp="1"/>
          </p:cNvSpPr>
          <p:nvPr>
            <p:ph type="sldNum" sz="quarter" idx="12"/>
          </p:nvPr>
        </p:nvSpPr>
        <p:spPr/>
        <p:txBody>
          <a:bodyPr/>
          <a:lstStyle/>
          <a:p>
            <a:fld id="{BBFF9A66-A90A-404F-8289-8F5DDC8BDBBC}" type="slidenum">
              <a:rPr lang="en-US" smtClean="0"/>
              <a:t>‹#›</a:t>
            </a:fld>
            <a:endParaRPr lang="en-US"/>
          </a:p>
        </p:txBody>
      </p:sp>
    </p:spTree>
    <p:extLst>
      <p:ext uri="{BB962C8B-B14F-4D97-AF65-F5344CB8AC3E}">
        <p14:creationId xmlns:p14="http://schemas.microsoft.com/office/powerpoint/2010/main" val="3913438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268C8-7623-7DC2-9EF8-BCD751510A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0C8E3A-209E-BB22-A184-CD7AFC9BDC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921953-50B1-4A19-FE22-30E2D6F650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43F9E7-A67D-C72B-0B94-A8D849E4F9A8}"/>
              </a:ext>
            </a:extLst>
          </p:cNvPr>
          <p:cNvSpPr>
            <a:spLocks noGrp="1"/>
          </p:cNvSpPr>
          <p:nvPr>
            <p:ph type="dt" sz="half" idx="10"/>
          </p:nvPr>
        </p:nvSpPr>
        <p:spPr/>
        <p:txBody>
          <a:bodyPr/>
          <a:lstStyle/>
          <a:p>
            <a:fld id="{58C7CE40-F396-428B-97EE-C870CC0F99A5}" type="datetimeFigureOut">
              <a:rPr lang="en-US" smtClean="0"/>
              <a:t>8/29/2022</a:t>
            </a:fld>
            <a:endParaRPr lang="en-US"/>
          </a:p>
        </p:txBody>
      </p:sp>
      <p:sp>
        <p:nvSpPr>
          <p:cNvPr id="6" name="Footer Placeholder 5">
            <a:extLst>
              <a:ext uri="{FF2B5EF4-FFF2-40B4-BE49-F238E27FC236}">
                <a16:creationId xmlns:a16="http://schemas.microsoft.com/office/drawing/2014/main" id="{A31C0F3A-F70C-FD3E-204F-C5C67C432E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4C9E43-13F3-9980-2A15-044355AA136E}"/>
              </a:ext>
            </a:extLst>
          </p:cNvPr>
          <p:cNvSpPr>
            <a:spLocks noGrp="1"/>
          </p:cNvSpPr>
          <p:nvPr>
            <p:ph type="sldNum" sz="quarter" idx="12"/>
          </p:nvPr>
        </p:nvSpPr>
        <p:spPr/>
        <p:txBody>
          <a:bodyPr/>
          <a:lstStyle/>
          <a:p>
            <a:fld id="{BBFF9A66-A90A-404F-8289-8F5DDC8BDBBC}" type="slidenum">
              <a:rPr lang="en-US" smtClean="0"/>
              <a:t>‹#›</a:t>
            </a:fld>
            <a:endParaRPr lang="en-US"/>
          </a:p>
        </p:txBody>
      </p:sp>
    </p:spTree>
    <p:extLst>
      <p:ext uri="{BB962C8B-B14F-4D97-AF65-F5344CB8AC3E}">
        <p14:creationId xmlns:p14="http://schemas.microsoft.com/office/powerpoint/2010/main" val="3226380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317C9-501F-15BE-302E-D40C6936ED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37D491-DF1E-DEBA-1FC1-B9D8490C69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539F6B-222C-10AF-6E2D-68B5BCDD9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F5799A-0F66-6027-4ECD-F5A353D5D2B6}"/>
              </a:ext>
            </a:extLst>
          </p:cNvPr>
          <p:cNvSpPr>
            <a:spLocks noGrp="1"/>
          </p:cNvSpPr>
          <p:nvPr>
            <p:ph type="dt" sz="half" idx="10"/>
          </p:nvPr>
        </p:nvSpPr>
        <p:spPr/>
        <p:txBody>
          <a:bodyPr/>
          <a:lstStyle/>
          <a:p>
            <a:fld id="{58C7CE40-F396-428B-97EE-C870CC0F99A5}" type="datetimeFigureOut">
              <a:rPr lang="en-US" smtClean="0"/>
              <a:t>8/29/2022</a:t>
            </a:fld>
            <a:endParaRPr lang="en-US"/>
          </a:p>
        </p:txBody>
      </p:sp>
      <p:sp>
        <p:nvSpPr>
          <p:cNvPr id="6" name="Footer Placeholder 5">
            <a:extLst>
              <a:ext uri="{FF2B5EF4-FFF2-40B4-BE49-F238E27FC236}">
                <a16:creationId xmlns:a16="http://schemas.microsoft.com/office/drawing/2014/main" id="{0DD1D36A-16DF-0372-69C8-8EC4289929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BA5570-3A1D-3C5A-72D0-0B8E36A14034}"/>
              </a:ext>
            </a:extLst>
          </p:cNvPr>
          <p:cNvSpPr>
            <a:spLocks noGrp="1"/>
          </p:cNvSpPr>
          <p:nvPr>
            <p:ph type="sldNum" sz="quarter" idx="12"/>
          </p:nvPr>
        </p:nvSpPr>
        <p:spPr/>
        <p:txBody>
          <a:bodyPr/>
          <a:lstStyle/>
          <a:p>
            <a:fld id="{BBFF9A66-A90A-404F-8289-8F5DDC8BDBBC}" type="slidenum">
              <a:rPr lang="en-US" smtClean="0"/>
              <a:t>‹#›</a:t>
            </a:fld>
            <a:endParaRPr lang="en-US"/>
          </a:p>
        </p:txBody>
      </p:sp>
    </p:spTree>
    <p:extLst>
      <p:ext uri="{BB962C8B-B14F-4D97-AF65-F5344CB8AC3E}">
        <p14:creationId xmlns:p14="http://schemas.microsoft.com/office/powerpoint/2010/main" val="3371232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B5991C-F4CF-C665-79FD-8223A454A9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3D4372-828C-C4C0-99C5-F2A29A819C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4A6471-CD81-987C-D5B7-F700E7D6CA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C7CE40-F396-428B-97EE-C870CC0F99A5}" type="datetimeFigureOut">
              <a:rPr lang="en-US" smtClean="0"/>
              <a:t>8/29/2022</a:t>
            </a:fld>
            <a:endParaRPr lang="en-US"/>
          </a:p>
        </p:txBody>
      </p:sp>
      <p:sp>
        <p:nvSpPr>
          <p:cNvPr id="5" name="Footer Placeholder 4">
            <a:extLst>
              <a:ext uri="{FF2B5EF4-FFF2-40B4-BE49-F238E27FC236}">
                <a16:creationId xmlns:a16="http://schemas.microsoft.com/office/drawing/2014/main" id="{E9A9745F-2592-F631-A8A7-E3BCB4FF37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1D8880-6326-17B0-EB4F-1A37329369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FF9A66-A90A-404F-8289-8F5DDC8BDBBC}" type="slidenum">
              <a:rPr lang="en-US" smtClean="0"/>
              <a:t>‹#›</a:t>
            </a:fld>
            <a:endParaRPr lang="en-US"/>
          </a:p>
        </p:txBody>
      </p:sp>
    </p:spTree>
    <p:extLst>
      <p:ext uri="{BB962C8B-B14F-4D97-AF65-F5344CB8AC3E}">
        <p14:creationId xmlns:p14="http://schemas.microsoft.com/office/powerpoint/2010/main" val="1284346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xbbnr82/Hackathon2022" TargetMode="Externa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hyperlink" Target="https://github.com/xbbnr82/Hackathon2022/blob/main/src/StartAll.bat" TargetMode="Externa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FFD48BC7-DC40-47DE-87EE-9F4B6ECB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 name="Freeform: Shape 44">
            <a:extLst>
              <a:ext uri="{FF2B5EF4-FFF2-40B4-BE49-F238E27FC236}">
                <a16:creationId xmlns:a16="http://schemas.microsoft.com/office/drawing/2014/main" id="{E502BBC7-2C76-46F3-BC24-5985BC13DB8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7" name="Freeform: Shape 46">
            <a:extLst>
              <a:ext uri="{FF2B5EF4-FFF2-40B4-BE49-F238E27FC236}">
                <a16:creationId xmlns:a16="http://schemas.microsoft.com/office/drawing/2014/main" id="{C7F28D52-2A5F-4D23-81AE-7CB8B591C7A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C94D13-4319-462F-49D4-6EAA06C8FC0F}"/>
              </a:ext>
            </a:extLst>
          </p:cNvPr>
          <p:cNvSpPr>
            <a:spLocks noGrp="1"/>
          </p:cNvSpPr>
          <p:nvPr>
            <p:ph type="ctrTitle"/>
          </p:nvPr>
        </p:nvSpPr>
        <p:spPr>
          <a:xfrm>
            <a:off x="1524003" y="1999615"/>
            <a:ext cx="9144000" cy="2764028"/>
          </a:xfrm>
        </p:spPr>
        <p:txBody>
          <a:bodyPr anchor="ctr">
            <a:normAutofit/>
          </a:bodyPr>
          <a:lstStyle/>
          <a:p>
            <a:r>
              <a:rPr lang="en-US" sz="7200" dirty="0" smtClean="0"/>
              <a:t>Data Driven Monitoring</a:t>
            </a:r>
            <a:endParaRPr lang="en-US" sz="7200" dirty="0"/>
          </a:p>
        </p:txBody>
      </p:sp>
      <p:sp>
        <p:nvSpPr>
          <p:cNvPr id="3" name="Subtitle 2">
            <a:extLst>
              <a:ext uri="{FF2B5EF4-FFF2-40B4-BE49-F238E27FC236}">
                <a16:creationId xmlns:a16="http://schemas.microsoft.com/office/drawing/2014/main" id="{E98DC601-5DF3-ABCF-919A-9ADCC1A91B8F}"/>
              </a:ext>
            </a:extLst>
          </p:cNvPr>
          <p:cNvSpPr>
            <a:spLocks noGrp="1"/>
          </p:cNvSpPr>
          <p:nvPr>
            <p:ph type="subTitle" idx="1"/>
          </p:nvPr>
        </p:nvSpPr>
        <p:spPr>
          <a:xfrm>
            <a:off x="1966912" y="5645150"/>
            <a:ext cx="8258176" cy="631825"/>
          </a:xfrm>
        </p:spPr>
        <p:txBody>
          <a:bodyPr anchor="ctr">
            <a:normAutofit/>
          </a:bodyPr>
          <a:lstStyle/>
          <a:p>
            <a:r>
              <a:rPr lang="en-US" sz="2000" dirty="0"/>
              <a:t>							-- By Team DDM</a:t>
            </a:r>
          </a:p>
        </p:txBody>
      </p:sp>
      <p:sp>
        <p:nvSpPr>
          <p:cNvPr id="49" name="Rectangle 48">
            <a:extLst>
              <a:ext uri="{FF2B5EF4-FFF2-40B4-BE49-F238E27FC236}">
                <a16:creationId xmlns:a16="http://schemas.microsoft.com/office/drawing/2014/main" id="{3629484E-3792-4B3D-89AD-7C8A1ED0E0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7798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348BD9-26D0-ACD2-C82B-45428CF5A9DF}"/>
              </a:ext>
            </a:extLst>
          </p:cNvPr>
          <p:cNvSpPr>
            <a:spLocks noGrp="1"/>
          </p:cNvSpPr>
          <p:nvPr>
            <p:ph type="title"/>
          </p:nvPr>
        </p:nvSpPr>
        <p:spPr>
          <a:xfrm>
            <a:off x="838200" y="365125"/>
            <a:ext cx="10515600" cy="1325563"/>
          </a:xfrm>
        </p:spPr>
        <p:txBody>
          <a:bodyPr>
            <a:normAutofit/>
          </a:bodyPr>
          <a:lstStyle/>
          <a:p>
            <a:r>
              <a:rPr lang="en-US" sz="5400" dirty="0"/>
              <a:t>Summary</a:t>
            </a:r>
          </a:p>
        </p:txBody>
      </p:sp>
      <p:sp>
        <p:nvSpPr>
          <p:cNvPr id="7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Content Placeholder 2">
            <a:extLst>
              <a:ext uri="{FF2B5EF4-FFF2-40B4-BE49-F238E27FC236}">
                <a16:creationId xmlns:a16="http://schemas.microsoft.com/office/drawing/2014/main" id="{C5481827-8FC7-1045-E626-D7DF19717086}"/>
              </a:ext>
            </a:extLst>
          </p:cNvPr>
          <p:cNvSpPr>
            <a:spLocks noGrp="1"/>
          </p:cNvSpPr>
          <p:nvPr>
            <p:ph idx="1"/>
          </p:nvPr>
        </p:nvSpPr>
        <p:spPr>
          <a:xfrm>
            <a:off x="838200" y="1753112"/>
            <a:ext cx="10853928" cy="5293741"/>
          </a:xfrm>
        </p:spPr>
        <p:txBody>
          <a:bodyPr>
            <a:noAutofit/>
          </a:bodyPr>
          <a:lstStyle/>
          <a:p>
            <a:r>
              <a:rPr lang="en-US" sz="1400" dirty="0"/>
              <a:t>This Application has been designed to solve the business objective of file watcher.</a:t>
            </a:r>
          </a:p>
          <a:p>
            <a:r>
              <a:rPr lang="en-US" sz="1400" dirty="0"/>
              <a:t>With this application, we are attempting to solve few critical business cases as following:-</a:t>
            </a:r>
          </a:p>
          <a:p>
            <a:pPr marL="342900" indent="-342900">
              <a:buFont typeface="+mj-lt"/>
              <a:buAutoNum type="arabicPeriod"/>
            </a:pPr>
            <a:r>
              <a:rPr lang="en-US" sz="1400" dirty="0"/>
              <a:t>Monitor the size of incoming files and activate email-alert to configured recipients if there is any surge in size i.e., size is lesser or greater than given Z-score KPI. This KPI will be based on tolerance level +-1 which is configurable. For this KPI, we are considering last four rows to be sampled which can be changed easily in code and sample size can be increased/decreased. </a:t>
            </a:r>
          </a:p>
          <a:p>
            <a:pPr marL="342900" indent="-342900">
              <a:buFont typeface="+mj-lt"/>
              <a:buAutoNum type="arabicPeriod"/>
            </a:pPr>
            <a:r>
              <a:rPr lang="en-US" sz="1400" dirty="0"/>
              <a:t>The second KPI to monitor size is “change in percentage” for incoming file from last file and alter configured email-group. The tolerance level can be configured in similar manner as first KPI. We are also giving KPI as “File arrival is delayed” where we can see if file is delayed by how much time and then generate alert accordingly. We are again using our reference table to setup this information.</a:t>
            </a:r>
          </a:p>
          <a:p>
            <a:pPr marL="342900" indent="-342900">
              <a:buFont typeface="+mj-lt"/>
              <a:buAutoNum type="arabicPeriod"/>
            </a:pPr>
            <a:r>
              <a:rPr lang="en-US" sz="1400" dirty="0"/>
              <a:t>Sender Alert -&gt; We can notify based on sender of file e.g., if a particular sender has sent the file or not.</a:t>
            </a:r>
          </a:p>
          <a:p>
            <a:pPr marL="342900" indent="-342900">
              <a:buAutoNum type="arabicPeriod" startAt="4"/>
            </a:pPr>
            <a:r>
              <a:rPr lang="en-US" sz="1400" dirty="0"/>
              <a:t>File Size Alert -&gt; If application receives exceptionally large or small file, the application can alert based on</a:t>
            </a:r>
          </a:p>
          <a:p>
            <a:pPr marL="0" indent="0">
              <a:buNone/>
            </a:pPr>
            <a:r>
              <a:rPr lang="en-US" sz="1400" dirty="0"/>
              <a:t>                                     size. The maximum and minimum size can be configured.</a:t>
            </a:r>
          </a:p>
          <a:p>
            <a:pPr marL="342900" indent="-342900">
              <a:buAutoNum type="arabicPeriod" startAt="5"/>
            </a:pPr>
            <a:r>
              <a:rPr lang="en-US" sz="1400" dirty="0"/>
              <a:t>We had ideas to develop more KPIs and capabilities for future references such as</a:t>
            </a:r>
          </a:p>
          <a:p>
            <a:pPr lvl="1"/>
            <a:r>
              <a:rPr lang="en-US" sz="1400" dirty="0"/>
              <a:t>Find our Z-Score for frequency</a:t>
            </a:r>
          </a:p>
          <a:p>
            <a:pPr lvl="1"/>
            <a:r>
              <a:rPr lang="en-US" sz="1400" dirty="0"/>
              <a:t>Alert based on outside transaction limit/time </a:t>
            </a:r>
          </a:p>
          <a:p>
            <a:pPr lvl="1"/>
            <a:r>
              <a:rPr lang="en-US" sz="1400" dirty="0"/>
              <a:t>File not arrived alert.</a:t>
            </a:r>
          </a:p>
          <a:p>
            <a:pPr lvl="1"/>
            <a:r>
              <a:rPr lang="en-US" sz="1400" dirty="0"/>
              <a:t>Percentage frequency</a:t>
            </a:r>
          </a:p>
          <a:p>
            <a:pPr lvl="1"/>
            <a:r>
              <a:rPr lang="en-US" sz="1400" dirty="0"/>
              <a:t>Unexpected extension</a:t>
            </a:r>
          </a:p>
          <a:p>
            <a:pPr lvl="1"/>
            <a:r>
              <a:rPr lang="en-US" sz="1400" dirty="0"/>
              <a:t>Unexpected Sender</a:t>
            </a:r>
          </a:p>
          <a:p>
            <a:pPr lvl="1"/>
            <a:r>
              <a:rPr lang="en-US" sz="1400" dirty="0"/>
              <a:t>UI Graphs</a:t>
            </a:r>
          </a:p>
        </p:txBody>
      </p:sp>
    </p:spTree>
    <p:extLst>
      <p:ext uri="{BB962C8B-B14F-4D97-AF65-F5344CB8AC3E}">
        <p14:creationId xmlns:p14="http://schemas.microsoft.com/office/powerpoint/2010/main" val="3410292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E3215-8118-EDDA-7BE2-D412304C0173}"/>
              </a:ext>
            </a:extLst>
          </p:cNvPr>
          <p:cNvSpPr>
            <a:spLocks noGrp="1"/>
          </p:cNvSpPr>
          <p:nvPr>
            <p:ph type="title"/>
          </p:nvPr>
        </p:nvSpPr>
        <p:spPr/>
        <p:txBody>
          <a:bodyPr/>
          <a:lstStyle/>
          <a:p>
            <a:r>
              <a:rPr lang="en-US" dirty="0"/>
              <a:t>SQLLITE3 Tables used</a:t>
            </a:r>
          </a:p>
        </p:txBody>
      </p:sp>
      <p:sp>
        <p:nvSpPr>
          <p:cNvPr id="3" name="Content Placeholder 2">
            <a:extLst>
              <a:ext uri="{FF2B5EF4-FFF2-40B4-BE49-F238E27FC236}">
                <a16:creationId xmlns:a16="http://schemas.microsoft.com/office/drawing/2014/main" id="{61CFA2B6-67B4-E8FA-2429-54E91E858BE1}"/>
              </a:ext>
            </a:extLst>
          </p:cNvPr>
          <p:cNvSpPr>
            <a:spLocks noGrp="1"/>
          </p:cNvSpPr>
          <p:nvPr>
            <p:ph idx="1"/>
          </p:nvPr>
        </p:nvSpPr>
        <p:spPr/>
        <p:txBody>
          <a:bodyPr/>
          <a:lstStyle/>
          <a:p>
            <a:r>
              <a:rPr lang="en-US" dirty="0" err="1"/>
              <a:t>IncomingFileMetaData</a:t>
            </a:r>
            <a:r>
              <a:rPr lang="en-US" dirty="0"/>
              <a:t> -&gt; This table will store File metadata which will be used to do data </a:t>
            </a:r>
            <a:r>
              <a:rPr lang="en-US" dirty="0" smtClean="0"/>
              <a:t>– mining </a:t>
            </a:r>
            <a:r>
              <a:rPr lang="en-US" dirty="0"/>
              <a:t>and drilling. We are storing filename, </a:t>
            </a:r>
            <a:r>
              <a:rPr lang="en-US" dirty="0" err="1"/>
              <a:t>arrivattime</a:t>
            </a:r>
            <a:r>
              <a:rPr lang="en-US" dirty="0" smtClean="0"/>
              <a:t>, size, sender </a:t>
            </a:r>
            <a:r>
              <a:rPr lang="en-US" dirty="0"/>
              <a:t>as columns.</a:t>
            </a:r>
          </a:p>
          <a:p>
            <a:r>
              <a:rPr lang="en-US" dirty="0" err="1"/>
              <a:t>FileAlerts</a:t>
            </a:r>
            <a:r>
              <a:rPr lang="en-US" dirty="0"/>
              <a:t> -&gt; This table will store the various generated alerts for a given file and will be displayed on dashboard UI.</a:t>
            </a:r>
          </a:p>
          <a:p>
            <a:r>
              <a:rPr lang="en-US" dirty="0" err="1"/>
              <a:t>AlertDetails</a:t>
            </a:r>
            <a:r>
              <a:rPr lang="en-US" dirty="0"/>
              <a:t> -&gt; This table is a reference data where we can store various alert KPIs which will be used for file events such as Z-score, percentage change, size</a:t>
            </a:r>
            <a:r>
              <a:rPr lang="en-US" dirty="0" smtClean="0"/>
              <a:t>, delayed </a:t>
            </a:r>
            <a:r>
              <a:rPr lang="en-US" dirty="0"/>
              <a:t>time etc. The UI can be used to store details.</a:t>
            </a:r>
          </a:p>
          <a:p>
            <a:r>
              <a:rPr lang="en-US" dirty="0" err="1"/>
              <a:t>ProcessData</a:t>
            </a:r>
            <a:r>
              <a:rPr lang="en-US" dirty="0"/>
              <a:t> -&gt; This is table which is used for internal processing.</a:t>
            </a:r>
          </a:p>
          <a:p>
            <a:endParaRPr lang="en-US" dirty="0"/>
          </a:p>
        </p:txBody>
      </p:sp>
    </p:spTree>
    <p:extLst>
      <p:ext uri="{BB962C8B-B14F-4D97-AF65-F5344CB8AC3E}">
        <p14:creationId xmlns:p14="http://schemas.microsoft.com/office/powerpoint/2010/main" val="294636471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5A304-E158-BBA4-B009-7EDD45003AEC}"/>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9E1BB837-13D9-ED4E-EA6F-3E1839F94118}"/>
              </a:ext>
            </a:extLst>
          </p:cNvPr>
          <p:cNvSpPr>
            <a:spLocks noGrp="1"/>
          </p:cNvSpPr>
          <p:nvPr>
            <p:ph idx="1"/>
          </p:nvPr>
        </p:nvSpPr>
        <p:spPr/>
        <p:txBody>
          <a:bodyPr>
            <a:normAutofit fontScale="92500" lnSpcReduction="20000"/>
          </a:bodyPr>
          <a:lstStyle/>
          <a:p>
            <a:r>
              <a:rPr lang="en-US" dirty="0"/>
              <a:t>DBManagement.py -&gt; This is to do DB activities such as table creation and data insertion into reference table although user can also use UI to insert data into reference table.</a:t>
            </a:r>
          </a:p>
          <a:p>
            <a:r>
              <a:rPr lang="en-US" dirty="0"/>
              <a:t>FileWatcher.py -&gt; This module is used to generate File Events where file watcher is looking into one folder and generating events for every file. Once consumed/worked upon – this also moves files from Inbound to Archive folder. The location of these folders can be configured by props/settlings.ini file.</a:t>
            </a:r>
          </a:p>
          <a:p>
            <a:r>
              <a:rPr lang="en-US" dirty="0"/>
              <a:t>AlertProcessor.py -&gt; is responsible to read file metadata table and generate alerts if applicable based on configuration table</a:t>
            </a:r>
            <a:r>
              <a:rPr lang="en-US" dirty="0" smtClean="0"/>
              <a:t>.</a:t>
            </a:r>
          </a:p>
          <a:p>
            <a:r>
              <a:rPr lang="en-US" dirty="0"/>
              <a:t>Our repo </a:t>
            </a:r>
            <a:r>
              <a:rPr lang="en-US" dirty="0">
                <a:hlinkClick r:id="rId3"/>
              </a:rPr>
              <a:t>https://github.com/xbbnr82/Hackathon2022</a:t>
            </a:r>
            <a:endParaRPr lang="en-US" dirty="0"/>
          </a:p>
          <a:p>
            <a:pPr rtl="0"/>
            <a:r>
              <a:rPr lang="en-US" dirty="0" smtClean="0"/>
              <a:t>Use this batch file to start all modules</a:t>
            </a:r>
          </a:p>
          <a:p>
            <a:pPr lvl="1"/>
            <a:r>
              <a:rPr lang="en-IN" dirty="0">
                <a:hlinkClick r:id="rId3" tooltip="https://github.com/xbbnr82/Hackathon2022"/>
              </a:rPr>
              <a:t>Hackathon2022</a:t>
            </a:r>
            <a:r>
              <a:rPr lang="en-IN" dirty="0"/>
              <a:t>/</a:t>
            </a:r>
            <a:r>
              <a:rPr lang="en-IN" b="1" dirty="0" err="1"/>
              <a:t>src</a:t>
            </a:r>
            <a:r>
              <a:rPr lang="en-IN" dirty="0"/>
              <a:t>/</a:t>
            </a:r>
            <a:r>
              <a:rPr lang="en-IN" u="sng" dirty="0">
                <a:hlinkClick r:id="rId4" tooltip="https://github.com/xbbnr82/Hackathon2022/blob/main/src/StartAll.bat"/>
              </a:rPr>
              <a:t>StartAll.bat</a:t>
            </a:r>
            <a:endParaRPr lang="en-US" dirty="0">
              <a:effectLst/>
              <a:latin typeface="-apple-system"/>
            </a:endParaRPr>
          </a:p>
          <a:p>
            <a:endParaRPr lang="en-US" dirty="0"/>
          </a:p>
        </p:txBody>
      </p:sp>
    </p:spTree>
    <p:extLst>
      <p:ext uri="{BB962C8B-B14F-4D97-AF65-F5344CB8AC3E}">
        <p14:creationId xmlns:p14="http://schemas.microsoft.com/office/powerpoint/2010/main" val="265309527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2F3856E9-4239-4EE7-A372-FDCF4882FD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CCC9CDCF-90F8-42B0-BD0A-794C526880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30095"/>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17" name="Group 116">
            <a:extLst>
              <a:ext uri="{FF2B5EF4-FFF2-40B4-BE49-F238E27FC236}">
                <a16:creationId xmlns:a16="http://schemas.microsoft.com/office/drawing/2014/main" id="{C07D05FE-3FB8-4314-A050-9AB40814D71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1219"/>
            <a:ext cx="5646974" cy="6483075"/>
            <a:chOff x="-19221" y="0"/>
            <a:chExt cx="5646974" cy="6483075"/>
          </a:xfrm>
        </p:grpSpPr>
        <p:sp>
          <p:nvSpPr>
            <p:cNvPr id="118" name="Freeform: Shape 117">
              <a:extLst>
                <a:ext uri="{FF2B5EF4-FFF2-40B4-BE49-F238E27FC236}">
                  <a16:creationId xmlns:a16="http://schemas.microsoft.com/office/drawing/2014/main" id="{BDDC6C42-DDD5-4105-85F2-9C052563AE5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9" name="Freeform: Shape 118">
              <a:extLst>
                <a:ext uri="{FF2B5EF4-FFF2-40B4-BE49-F238E27FC236}">
                  <a16:creationId xmlns:a16="http://schemas.microsoft.com/office/drawing/2014/main" id="{DFB95E12-4EF0-42F7-BCF9-AD31B4C8EBF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0" name="Freeform: Shape 119">
              <a:extLst>
                <a:ext uri="{FF2B5EF4-FFF2-40B4-BE49-F238E27FC236}">
                  <a16:creationId xmlns:a16="http://schemas.microsoft.com/office/drawing/2014/main" id="{2338F8B2-67A9-4086-9341-7705CAB6F1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1" name="Freeform: Shape 120">
              <a:extLst>
                <a:ext uri="{FF2B5EF4-FFF2-40B4-BE49-F238E27FC236}">
                  <a16:creationId xmlns:a16="http://schemas.microsoft.com/office/drawing/2014/main" id="{E653AAAF-CCEF-494B-9366-16BB3815A65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2" name="Freeform: Shape 121">
              <a:extLst>
                <a:ext uri="{FF2B5EF4-FFF2-40B4-BE49-F238E27FC236}">
                  <a16:creationId xmlns:a16="http://schemas.microsoft.com/office/drawing/2014/main" id="{34B356D9-49C3-412F-8E03-AC9AE837169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6348BD9-26D0-ACD2-C82B-45428CF5A9DF}"/>
              </a:ext>
            </a:extLst>
          </p:cNvPr>
          <p:cNvSpPr>
            <a:spLocks noGrp="1"/>
          </p:cNvSpPr>
          <p:nvPr>
            <p:ph type="title"/>
          </p:nvPr>
        </p:nvSpPr>
        <p:spPr>
          <a:xfrm>
            <a:off x="804672" y="2023236"/>
            <a:ext cx="3659777" cy="2820908"/>
          </a:xfrm>
        </p:spPr>
        <p:txBody>
          <a:bodyPr>
            <a:normAutofit/>
          </a:bodyPr>
          <a:lstStyle/>
          <a:p>
            <a:r>
              <a:rPr lang="en-US" sz="4000">
                <a:solidFill>
                  <a:schemeClr val="tx2"/>
                </a:solidFill>
              </a:rPr>
              <a:t>Team Details</a:t>
            </a:r>
          </a:p>
        </p:txBody>
      </p:sp>
      <p:graphicFrame>
        <p:nvGraphicFramePr>
          <p:cNvPr id="88" name="Content Placeholder 2">
            <a:extLst>
              <a:ext uri="{FF2B5EF4-FFF2-40B4-BE49-F238E27FC236}">
                <a16:creationId xmlns:a16="http://schemas.microsoft.com/office/drawing/2014/main" id="{C6B2E789-111E-7BE4-9B54-7A63869A06C3}"/>
              </a:ext>
            </a:extLst>
          </p:cNvPr>
          <p:cNvGraphicFramePr>
            <a:graphicFrameLocks noGrp="1"/>
          </p:cNvGraphicFramePr>
          <p:nvPr>
            <p:ph idx="1"/>
            <p:extLst>
              <p:ext uri="{D42A27DB-BD31-4B8C-83A1-F6EECF244321}">
                <p14:modId xmlns:p14="http://schemas.microsoft.com/office/powerpoint/2010/main" val="2827293398"/>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28384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2F3856E9-4239-4EE7-A372-FDCF4882FD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CCC9CDCF-90F8-42B0-BD0A-794C526880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30095"/>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97" name="Group 96">
            <a:extLst>
              <a:ext uri="{FF2B5EF4-FFF2-40B4-BE49-F238E27FC236}">
                <a16:creationId xmlns:a16="http://schemas.microsoft.com/office/drawing/2014/main" id="{C07D05FE-3FB8-4314-A050-9AB40814D71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1219"/>
            <a:ext cx="5646974" cy="6483075"/>
            <a:chOff x="-19221" y="0"/>
            <a:chExt cx="5646974" cy="6483075"/>
          </a:xfrm>
        </p:grpSpPr>
        <p:sp>
          <p:nvSpPr>
            <p:cNvPr id="98" name="Freeform: Shape 97">
              <a:extLst>
                <a:ext uri="{FF2B5EF4-FFF2-40B4-BE49-F238E27FC236}">
                  <a16:creationId xmlns:a16="http://schemas.microsoft.com/office/drawing/2014/main" id="{BDDC6C42-DDD5-4105-85F2-9C052563AE5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9" name="Freeform: Shape 98">
              <a:extLst>
                <a:ext uri="{FF2B5EF4-FFF2-40B4-BE49-F238E27FC236}">
                  <a16:creationId xmlns:a16="http://schemas.microsoft.com/office/drawing/2014/main" id="{DFB95E12-4EF0-42F7-BCF9-AD31B4C8EBF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0" name="Freeform: Shape 99">
              <a:extLst>
                <a:ext uri="{FF2B5EF4-FFF2-40B4-BE49-F238E27FC236}">
                  <a16:creationId xmlns:a16="http://schemas.microsoft.com/office/drawing/2014/main" id="{2338F8B2-67A9-4086-9341-7705CAB6F1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1" name="Freeform: Shape 100">
              <a:extLst>
                <a:ext uri="{FF2B5EF4-FFF2-40B4-BE49-F238E27FC236}">
                  <a16:creationId xmlns:a16="http://schemas.microsoft.com/office/drawing/2014/main" id="{E653AAAF-CCEF-494B-9366-16BB3815A65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2" name="Freeform: Shape 101">
              <a:extLst>
                <a:ext uri="{FF2B5EF4-FFF2-40B4-BE49-F238E27FC236}">
                  <a16:creationId xmlns:a16="http://schemas.microsoft.com/office/drawing/2014/main" id="{34B356D9-49C3-412F-8E03-AC9AE837169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6348BD9-26D0-ACD2-C82B-45428CF5A9DF}"/>
              </a:ext>
            </a:extLst>
          </p:cNvPr>
          <p:cNvSpPr>
            <a:spLocks noGrp="1"/>
          </p:cNvSpPr>
          <p:nvPr>
            <p:ph type="title"/>
          </p:nvPr>
        </p:nvSpPr>
        <p:spPr>
          <a:xfrm>
            <a:off x="804672" y="2023236"/>
            <a:ext cx="3659777" cy="2820908"/>
          </a:xfrm>
        </p:spPr>
        <p:txBody>
          <a:bodyPr>
            <a:normAutofit/>
          </a:bodyPr>
          <a:lstStyle/>
          <a:p>
            <a:r>
              <a:rPr lang="en-US" sz="4000">
                <a:solidFill>
                  <a:schemeClr val="tx2"/>
                </a:solidFill>
              </a:rPr>
              <a:t>Technologies</a:t>
            </a:r>
          </a:p>
        </p:txBody>
      </p:sp>
      <p:graphicFrame>
        <p:nvGraphicFramePr>
          <p:cNvPr id="88" name="Content Placeholder 2">
            <a:extLst>
              <a:ext uri="{FF2B5EF4-FFF2-40B4-BE49-F238E27FC236}">
                <a16:creationId xmlns:a16="http://schemas.microsoft.com/office/drawing/2014/main" id="{C6B2E789-111E-7BE4-9B54-7A63869A06C3}"/>
              </a:ext>
            </a:extLst>
          </p:cNvPr>
          <p:cNvGraphicFramePr>
            <a:graphicFrameLocks noGrp="1"/>
          </p:cNvGraphicFramePr>
          <p:nvPr>
            <p:ph idx="1"/>
            <p:extLst>
              <p:ext uri="{D42A27DB-BD31-4B8C-83A1-F6EECF244321}">
                <p14:modId xmlns:p14="http://schemas.microsoft.com/office/powerpoint/2010/main" val="1824800193"/>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15820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51</TotalTime>
  <Words>538</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-apple-system</vt:lpstr>
      <vt:lpstr>Arial</vt:lpstr>
      <vt:lpstr>Calibri</vt:lpstr>
      <vt:lpstr>Calibri Light</vt:lpstr>
      <vt:lpstr>Office Theme</vt:lpstr>
      <vt:lpstr>Data Driven Monitoring</vt:lpstr>
      <vt:lpstr>Summary</vt:lpstr>
      <vt:lpstr>SQLLITE3 Tables used</vt:lpstr>
      <vt:lpstr>Modules</vt:lpstr>
      <vt:lpstr>Team Details</vt:lpstr>
      <vt:lpstr>Technologies</vt:lpstr>
    </vt:vector>
  </TitlesOfParts>
  <Company>BNYMellon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Watcher Application</dc:title>
  <dc:creator>Mishra, Nikhil</dc:creator>
  <cp:lastModifiedBy>Prasaath Vigneshwaran Ramalingam</cp:lastModifiedBy>
  <cp:revision>22</cp:revision>
  <dcterms:created xsi:type="dcterms:W3CDTF">2022-08-29T04:48:40Z</dcterms:created>
  <dcterms:modified xsi:type="dcterms:W3CDTF">2022-08-29T08:47:37Z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4989e87-1826-4595-8085-9c11e7f9468e_Enabled">
    <vt:lpwstr>true</vt:lpwstr>
  </property>
  <property fmtid="{D5CDD505-2E9C-101B-9397-08002B2CF9AE}" pid="3" name="MSIP_Label_24989e87-1826-4595-8085-9c11e7f9468e_SetDate">
    <vt:lpwstr>2022-08-29T04:51:26Z</vt:lpwstr>
  </property>
  <property fmtid="{D5CDD505-2E9C-101B-9397-08002B2CF9AE}" pid="4" name="MSIP_Label_24989e87-1826-4595-8085-9c11e7f9468e_Method">
    <vt:lpwstr>Privileged</vt:lpwstr>
  </property>
  <property fmtid="{D5CDD505-2E9C-101B-9397-08002B2CF9AE}" pid="5" name="MSIP_Label_24989e87-1826-4595-8085-9c11e7f9468e_Name">
    <vt:lpwstr>Internal Use Only</vt:lpwstr>
  </property>
  <property fmtid="{D5CDD505-2E9C-101B-9397-08002B2CF9AE}" pid="6" name="MSIP_Label_24989e87-1826-4595-8085-9c11e7f9468e_SiteId">
    <vt:lpwstr>106bdeea-f616-4dfc-bc1d-6cbbf45e2011</vt:lpwstr>
  </property>
  <property fmtid="{D5CDD505-2E9C-101B-9397-08002B2CF9AE}" pid="7" name="MSIP_Label_24989e87-1826-4595-8085-9c11e7f9468e_ActionId">
    <vt:lpwstr>a66c72b2-f7b7-4488-8fc6-520d826b58af</vt:lpwstr>
  </property>
  <property fmtid="{D5CDD505-2E9C-101B-9397-08002B2CF9AE}" pid="8" name="MSIP_Label_24989e87-1826-4595-8085-9c11e7f9468e_ContentBits">
    <vt:lpwstr>0</vt:lpwstr>
  </property>
</Properties>
</file>