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42D71-223C-40E4-A032-E153F541D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17B5A0-8498-4CC9-96AE-C563895C6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20BE6-E62D-435A-9977-9EAFBCB4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467014-41B1-416D-9E62-192B41DB2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C946C-DCB7-4C5E-AA60-D5441959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94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687C4-0A21-447D-82A1-A664FC7C2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1854D-5F36-4A5C-8FF9-A8D9202C1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B9A12-6405-40B9-9033-E972934B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B58957-3E81-4033-85F3-8005B787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E34EE6-E62A-4FEE-B529-6A9114A5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2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47872D-C9FB-4F97-AE1F-9A2E95788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CAE1AE-E4BC-4256-8426-0F8FB124A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3BACB0-BEA8-4BE8-B559-FD51454E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CFB5B6-2BB3-4CB1-92D5-1B56142A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73A1DA-6297-4A74-8A0E-90F862AD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75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F1921-7385-46C8-AE0D-35F48E44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4C954-F6F4-4200-B60A-B8D92A3E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D3E92-00F7-423B-9E0D-FCA567EA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C828B1-3D85-441B-9805-9AFA8D8F1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D10278-CECC-4BC3-980B-CF7DEA7B4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77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E66336-F1E0-4545-9844-3B8A7E8B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496F42-8A1D-4BCF-A0F7-5D48569FF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E345BF-B2EF-428B-A559-92F00928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885BD2-CD89-4C8E-9241-0B34BE4CB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FE6FB7-BFDD-4D41-863F-935B2064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59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D1B15-AE1B-4E1B-8C6A-387280852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86BF0-8A39-4357-9B4B-DBE0E256C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41EBC5-DD0E-406E-ABB7-D04BB887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9DDECC-7C61-447F-8AB6-C627220E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185EC2-062C-45B4-B821-4FB18C3B6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C96D18-041D-437A-821B-10108EA7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30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42F1A-ABCE-4B5A-A4D6-A98E2D0E7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B82E1D-BA67-40B3-83DB-B35399E10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13B8AC-3DFE-4432-A1B1-D9D7F97E7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F145FC-69D2-4EC0-93D5-AD5129D11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E3336E-03D8-44BF-BF58-0E5A9C825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41FADCA-C1E6-4B62-89E0-5E7733936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180611-932F-47F5-8B9E-0C1D428B6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87D3F14-D4B9-45FB-BE04-104E0AF4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35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319031-5510-4B5A-B99A-80783BFF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CC26127-C8D4-4F7F-992D-47A1FB3D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83BD13-1924-4828-A49E-67044A91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ADA5CDF-87BB-4344-BB57-50EB52988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244E32E-8EBB-435C-B7F2-BE824AC9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212975-7905-48E6-A3ED-6976A61AC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2958A-890E-4699-B54F-3D463A06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51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0A86E-96D2-4CEB-9461-1D3E540E1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68FF0-1032-4C07-911E-8C129D05D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BAFA0B-FC36-4EB1-B528-5FA230566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4BBF91-240C-42AB-A73A-66C2B6B1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EFF2D5-A049-4B69-A078-8124B0F3E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110C95-6D48-4223-AB9C-7044AE31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9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3A7223-3FB8-4507-8714-CFC93F392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386438-46F6-457F-A40D-B8A7B0523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A695FB-E8A5-4AC0-AE23-13316E493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0D2A08-C79A-4FD6-B351-10D21FE1D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D6FBD-27B6-465F-B108-FA7FED5A51C9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369A63-FA59-44F9-8479-150B226A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965EE1-420C-4E85-B52F-20EE31A3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3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78B7DD-6CEB-48B9-A578-028C2DC25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F97A1E-7FFA-496B-BD84-C5E95A71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CE9D1D-DA92-4F60-968B-9C562D7438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D6FBD-27B6-465F-B108-FA7FED5A51C9}" type="datetimeFigureOut">
              <a:rPr lang="zh-CN" altLang="en-US" smtClean="0"/>
              <a:t>2022/5/9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A4A72D-0675-415B-83F3-45328C9D3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289D4A-40A0-4B95-B3FC-FEECEF961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EE08AD-650E-470B-9A56-11C528E970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57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C7E162-C7D5-4E1D-A3F5-03FA2D12F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9" b="34191"/>
          <a:stretch/>
        </p:blipFill>
        <p:spPr>
          <a:xfrm>
            <a:off x="1330740" y="803082"/>
            <a:ext cx="4765260" cy="9189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858855-4FFD-4DC6-BDF9-9559C7FA83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r="6638"/>
          <a:stretch/>
        </p:blipFill>
        <p:spPr>
          <a:xfrm>
            <a:off x="1330739" y="1721990"/>
            <a:ext cx="4765259" cy="87130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66CDD9-9F85-4DFD-8F55-1ECCE1651D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22" y="3509948"/>
            <a:ext cx="3002724" cy="11438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530BDD-DBE9-409F-B173-34C4F6A07EE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14"/>
          <a:stretch/>
        </p:blipFill>
        <p:spPr>
          <a:xfrm>
            <a:off x="1330737" y="2544131"/>
            <a:ext cx="4765259" cy="9680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9816E7-1F5E-4F02-B35A-E027F32EEA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017" y="4651513"/>
            <a:ext cx="2530477" cy="84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C7E162-C7D5-4E1D-A3F5-03FA2D12F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69" b="34191"/>
          <a:stretch/>
        </p:blipFill>
        <p:spPr>
          <a:xfrm>
            <a:off x="1330740" y="803082"/>
            <a:ext cx="4765260" cy="91890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66CDD9-9F85-4DFD-8F55-1ECCE1651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874" y="5483008"/>
            <a:ext cx="3002724" cy="11438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530BDD-DBE9-409F-B173-34C4F6A07EE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1" t="13003" r="12792" b="40610"/>
          <a:stretch/>
        </p:blipFill>
        <p:spPr>
          <a:xfrm>
            <a:off x="1330738" y="2503315"/>
            <a:ext cx="4765259" cy="81897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C9816E7-1F5E-4F02-B35A-E027F32EEA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738" y="3336877"/>
            <a:ext cx="1609270" cy="5405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27821E1-E9F9-4F46-81D6-839421E0E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803083"/>
            <a:ext cx="2960540" cy="1698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B5DD1CE-8DA3-42B7-9E1F-DB3ABFD50E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2787272"/>
            <a:ext cx="2960540" cy="5496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AE5DDC7-2361-40F3-9D7F-3BE8EAC6C6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3308414"/>
            <a:ext cx="2333963" cy="62484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858855-4FFD-4DC6-BDF9-9559C7FA8310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3" r="6638" b="12001"/>
          <a:stretch/>
        </p:blipFill>
        <p:spPr>
          <a:xfrm>
            <a:off x="1330739" y="1721990"/>
            <a:ext cx="4765259" cy="76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8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ASUS</cp:lastModifiedBy>
  <cp:revision>6</cp:revision>
  <dcterms:created xsi:type="dcterms:W3CDTF">2022-03-22T08:19:20Z</dcterms:created>
  <dcterms:modified xsi:type="dcterms:W3CDTF">2022-05-09T06:58:32Z</dcterms:modified>
</cp:coreProperties>
</file>