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2D71-223C-40E4-A032-E153F541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7B5A0-8498-4CC9-96AE-C563895C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20BE6-E62D-435A-9977-9EAFBCB4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67014-41B1-416D-9E62-192B41DB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C946C-DCB7-4C5E-AA60-D5441959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4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687C4-0A21-447D-82A1-A664FC7C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1854D-5F36-4A5C-8FF9-A8D9202C1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B9A12-6405-40B9-9033-E972934B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58957-3E81-4033-85F3-8005B787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34EE6-E62A-4FEE-B529-6A9114A5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2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47872D-C9FB-4F97-AE1F-9A2E95788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AE1AE-E4BC-4256-8426-0F8FB124A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BACB0-BEA8-4BE8-B559-FD51454E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FB5B6-2BB3-4CB1-92D5-1B56142A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3A1DA-6297-4A74-8A0E-90F862A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F1921-7385-46C8-AE0D-35F48E44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4C954-F6F4-4200-B60A-B8D92A3E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D3E92-00F7-423B-9E0D-FCA567EA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828B1-3D85-441B-9805-9AFA8D8F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10278-CECC-4BC3-980B-CF7DEA7B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7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66336-F1E0-4545-9844-3B8A7E8B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96F42-8A1D-4BCF-A0F7-5D48569F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5BF-B2EF-428B-A559-92F00928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85BD2-CD89-4C8E-9241-0B34BE4C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E6FB7-BFDD-4D41-863F-935B2064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5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D1B15-AE1B-4E1B-8C6A-38728085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86BF0-8A39-4357-9B4B-DBE0E256C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41EBC5-DD0E-406E-ABB7-D04BB887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DECC-7C61-447F-8AB6-C627220E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85EC2-062C-45B4-B821-4FB18C3B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96D18-041D-437A-821B-10108EA7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0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42F1A-ABCE-4B5A-A4D6-A98E2D0E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82E1D-BA67-40B3-83DB-B35399E1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3B8AC-3DFE-4432-A1B1-D9D7F97E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F145FC-69D2-4EC0-93D5-AD5129D11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E3336E-03D8-44BF-BF58-0E5A9C825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1FADCA-C1E6-4B62-89E0-5E773393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180611-932F-47F5-8B9E-0C1D428B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7D3F14-D4B9-45FB-BE04-104E0AF4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3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19031-5510-4B5A-B99A-80783BFF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C26127-C8D4-4F7F-992D-47A1FB3D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83BD13-1924-4828-A49E-67044A9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DA5CDF-87BB-4344-BB57-50EB5298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44E32E-8EBB-435C-B7F2-BE824AC9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212975-7905-48E6-A3ED-6976A61A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2958A-890E-4699-B54F-3D463A06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1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0A86E-96D2-4CEB-9461-1D3E540E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68FF0-1032-4C07-911E-8C129D05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BAFA0B-FC36-4EB1-B528-5FA23056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BBF91-240C-42AB-A73A-66C2B6B1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FF2D5-A049-4B69-A078-8124B0F3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10C95-6D48-4223-AB9C-7044AE31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9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A7223-3FB8-4507-8714-CFC93F39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386438-46F6-457F-A40D-B8A7B0523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695FB-E8A5-4AC0-AE23-13316E49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D2A08-C79A-4FD6-B351-10D21FE1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69A63-FA59-44F9-8479-150B226A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65EE1-420C-4E85-B52F-20EE31A3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78B7DD-6CEB-48B9-A578-028C2DC2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97A1E-7FFA-496B-BD84-C5E95A71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E9D1D-DA92-4F60-968B-9C562D74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D6FBD-27B6-465F-B108-FA7FED5A51C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A72D-0675-415B-83F3-45328C9D3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89D4A-40A0-4B95-B3FC-FEECEF961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7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C7E162-C7D5-4E1D-A3F5-03FA2D12F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9" b="34191"/>
          <a:stretch/>
        </p:blipFill>
        <p:spPr>
          <a:xfrm>
            <a:off x="1330740" y="803082"/>
            <a:ext cx="4765260" cy="9189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858855-4FFD-4DC6-BDF9-9559C7FA8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r="6638"/>
          <a:stretch/>
        </p:blipFill>
        <p:spPr>
          <a:xfrm>
            <a:off x="1330739" y="1721990"/>
            <a:ext cx="4765259" cy="8713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66CDD9-9F85-4DFD-8F55-1ECCE1651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22" y="3509948"/>
            <a:ext cx="3002724" cy="11438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30BDD-DBE9-409F-B173-34C4F6A07E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4"/>
          <a:stretch/>
        </p:blipFill>
        <p:spPr>
          <a:xfrm>
            <a:off x="1330737" y="2544131"/>
            <a:ext cx="4765259" cy="9680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9816E7-1F5E-4F02-B35A-E027F32EE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17" y="4651513"/>
            <a:ext cx="2530477" cy="8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3</cp:revision>
  <dcterms:created xsi:type="dcterms:W3CDTF">2022-03-22T08:19:20Z</dcterms:created>
  <dcterms:modified xsi:type="dcterms:W3CDTF">2022-03-24T03:26:20Z</dcterms:modified>
</cp:coreProperties>
</file>