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2D71-223C-40E4-A032-E153F54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B5A0-8498-4CC9-96AE-C563895C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0BE6-E62D-435A-9977-9EAFBC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7014-41B1-416D-9E62-192B41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946C-DCB7-4C5E-AA60-D544195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87C4-0A21-447D-82A1-A664FC7C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1854D-5F36-4A5C-8FF9-A8D9202C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9A12-6405-40B9-9033-E97293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8957-3E81-4033-85F3-8005B787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4EE6-E62A-4FEE-B529-6A9114A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872D-C9FB-4F97-AE1F-9A2E9578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E1AE-E4BC-4256-8426-0F8FB124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BACB0-BEA8-4BE8-B559-FD51454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B5B6-2BB3-4CB1-92D5-1B56142A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A1DA-6297-4A74-8A0E-90F862A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1921-7385-46C8-AE0D-35F48E44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C954-F6F4-4200-B60A-B8D92A3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3E92-00F7-423B-9E0D-FCA567E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28B1-3D85-441B-9805-9AFA8D8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0278-CECC-4BC3-980B-CF7DEA7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6336-F1E0-4545-9844-3B8A7E8B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96F42-8A1D-4BCF-A0F7-5D48569F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5BF-B2EF-428B-A559-92F0092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5BD2-CD89-4C8E-9241-0B34BE4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E6FB7-BFDD-4D41-863F-935B20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B15-AE1B-4E1B-8C6A-3872808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BF0-8A39-4357-9B4B-DBE0E256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EBC5-DD0E-406E-ABB7-D04BB88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DECC-7C61-447F-8AB6-C627220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85EC2-062C-45B4-B821-4FB18C3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96D18-041D-437A-821B-10108EA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2F1A-ABCE-4B5A-A4D6-A98E2D0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2E1D-BA67-40B3-83DB-B35399E1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B8AC-3DFE-4432-A1B1-D9D7F97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45FC-69D2-4EC0-93D5-AD5129D1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3336E-03D8-44BF-BF58-0E5A9C8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FADCA-C1E6-4B62-89E0-5E77339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0611-932F-47F5-8B9E-0C1D428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D3F14-D4B9-45FB-BE04-104E0AF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9031-5510-4B5A-B99A-80783BF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26127-C8D4-4F7F-992D-47A1FB3D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3BD13-1924-4828-A49E-67044A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A5CDF-87BB-4344-BB57-50EB529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E32E-8EBB-435C-B7F2-BE824AC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12975-7905-48E6-A3ED-6976A61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2958A-890E-4699-B54F-3D463A0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A86E-96D2-4CEB-9461-1D3E54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8FF0-1032-4C07-911E-8C129D05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FA0B-FC36-4EB1-B528-5FA23056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BF91-240C-42AB-A73A-66C2B6B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F2D5-A049-4B69-A078-8124B0F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10C95-6D48-4223-AB9C-7044AE3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7223-3FB8-4507-8714-CFC93F3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6438-46F6-457F-A40D-B8A7B052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695FB-E8A5-4AC0-AE23-13316E49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2A08-C79A-4FD6-B351-10D21FE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9A63-FA59-44F9-8479-150B2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65EE1-420C-4E85-B52F-20EE31A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8B7DD-6CEB-48B9-A578-028C2D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7A1E-7FFA-496B-BD84-C5E95A71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9D1D-DA92-4F60-968B-9C562D74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6FBD-27B6-465F-B108-FA7FED5A51C9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A72D-0675-415B-83F3-45328C9D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9D4A-40A0-4B95-B3FC-FEECEF96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9.tmp"/><Relationship Id="rId4" Type="http://schemas.openxmlformats.org/officeDocument/2006/relationships/image" Target="../media/image4.jp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2" y="350994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4"/>
          <a:stretch/>
        </p:blipFill>
        <p:spPr>
          <a:xfrm>
            <a:off x="1330737" y="2544131"/>
            <a:ext cx="4765259" cy="96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7" y="4651513"/>
            <a:ext cx="2530477" cy="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74" y="548300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13003" r="12792" b="40610"/>
          <a:stretch/>
        </p:blipFill>
        <p:spPr>
          <a:xfrm>
            <a:off x="1330738" y="2503315"/>
            <a:ext cx="4765259" cy="818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38" y="3336877"/>
            <a:ext cx="1609270" cy="5405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7821E1-E9F9-4F46-81D6-839421E0E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803083"/>
            <a:ext cx="2960540" cy="169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DD1CE-8DA3-42B7-9E1F-DB3ABFD50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787272"/>
            <a:ext cx="2960540" cy="549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E5DDC7-2361-40F3-9D7F-3BE8EAC6C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308414"/>
            <a:ext cx="2333963" cy="624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 b="12001"/>
          <a:stretch/>
        </p:blipFill>
        <p:spPr>
          <a:xfrm>
            <a:off x="1330739" y="1721990"/>
            <a:ext cx="4765259" cy="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74" y="548300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13003" r="12792" b="40610"/>
          <a:stretch/>
        </p:blipFill>
        <p:spPr>
          <a:xfrm>
            <a:off x="1330738" y="2503315"/>
            <a:ext cx="4765259" cy="818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38" y="3383581"/>
            <a:ext cx="1609270" cy="5405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7821E1-E9F9-4F46-81D6-839421E0E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803083"/>
            <a:ext cx="2960540" cy="169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DD1CE-8DA3-42B7-9E1F-DB3ABFD50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374494"/>
            <a:ext cx="2960540" cy="549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E5DDC7-2361-40F3-9D7F-3BE8EAC6C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21" y="3336877"/>
            <a:ext cx="2333963" cy="624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 b="12001"/>
          <a:stretch/>
        </p:blipFill>
        <p:spPr>
          <a:xfrm>
            <a:off x="1330739" y="1721990"/>
            <a:ext cx="4765259" cy="7667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01223EF-D87C-4028-84FF-E25A889467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01171"/>
            <a:ext cx="2960540" cy="8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chenxiaobo</cp:lastModifiedBy>
  <cp:revision>7</cp:revision>
  <dcterms:created xsi:type="dcterms:W3CDTF">2022-03-22T08:19:20Z</dcterms:created>
  <dcterms:modified xsi:type="dcterms:W3CDTF">2023-09-14T05:41:00Z</dcterms:modified>
</cp:coreProperties>
</file>