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EF0B89-82DB-4969-A834-B21724B1B8D9}">
  <a:tblStyle styleId="{96EF0B89-82DB-4969-A834-B21724B1B8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51b5321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51b5321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9e758aa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9e758aa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9e758aa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9e758aa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9e758aa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9e758aa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9e758aa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9e758aa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9e758aa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c9e758aa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9e758aa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9e758aa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9e758aa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9e758aa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9e758a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9e758a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9e758aa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9e758aa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9e758a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9e758a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9e758a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9e758a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9e758a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9e758a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9e758aa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9e758aa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9e758a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9e758a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9e758aa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9e758aa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rends.google.com/trends/explore?date=all&amp;q=machine%20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ENSIIE - 2023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Welcome 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r>
              <a:rPr lang="fr"/>
              <a:t> jours de Machine Learning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3 : Classification Supervisée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 à la classification supervisée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Régressions linéaires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Régressions logistiques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Arbres de décision binaires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Exploration des données et premier TP de classification sur le challenge Kaggle du Titanic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r>
              <a:rPr lang="fr"/>
              <a:t> jours de Machine Learning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4 : Kaggle Time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 équipe ou en solo, on se bat sur Kaggle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r>
              <a:rPr lang="fr"/>
              <a:t> jours de Machine Learning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5 : Classification non Supervisée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Correction du challenge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 à la classification non supervisée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TP de Classif non supervisée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r>
              <a:rPr lang="fr"/>
              <a:t> jours de Machine Learning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6 : Text Mining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 au Text Mining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Tp de Text Mining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Compétition</a:t>
            </a:r>
            <a:r>
              <a:rPr lang="fr"/>
              <a:t> de Text Mining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r>
              <a:rPr lang="fr"/>
              <a:t> jours de Machine Learning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7 : Kaggle Time / Problème business à résoudre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Fear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Rappels de Mathématique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Minima Mathématique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Sigma /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Vecteur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Matrice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Moyenne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Ecart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Gaussienne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Welcome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Meet your teacher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Laurent Morelli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ENSIIE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Banking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COO / Head of AI :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CEO / Head of AI : Paprika TECH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CEO / Head of AI : Timelight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17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Prérequis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ANACONDA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Jupyter notebook avec Python 3.*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Spyder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Ajoutez moi sur discorg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Que j’ai votre mail -&gt; laurent@paprika.tech avec comme objet ENSIIE IBD2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 what 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https://trends.google.com/trends/explore?date=all&amp;q=machine%20learning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 what ?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1700" y="15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{96EF0B89-82DB-4969-A834-B21724B1B8D9}</a:tableStyleId>
              </a:tblPr>
              <a:tblGrid>
                <a:gridCol w="2173975"/>
                <a:gridCol w="21739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Sujet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Scope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Apprentissage automatique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Apprentissage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Donnée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Python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Algorithme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Machine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Intelligence artificielle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Portable Document Format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cours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Apprentissage profond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Intelligence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mmm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Coursera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7"/>
          <p:cNvGraphicFramePr/>
          <p:nvPr/>
        </p:nvGraphicFramePr>
        <p:xfrm>
          <a:off x="5041350" y="15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{96EF0B89-82DB-4969-A834-B21724B1B8D9}</a:tableStyleId>
              </a:tblPr>
              <a:tblGrid>
                <a:gridCol w="1895475"/>
                <a:gridCol w="18954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Sujet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Scope</a:t>
                      </a:r>
                      <a:endParaRPr b="1"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Tutoriel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Science des données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Statistique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moui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Classement automatique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Régression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Microsoft Azure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Prédiction dynamique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Exploration de données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Projet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TensorFlow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Dataset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ok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pédagogiques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Comprendre les possibilités et les limites du Machine Learning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Construire des modèles prédictifs à partir de données d’apprentissage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Interpréter des modèles, analyser leurs comportements, erreurs, performances et impacts pour ensuite les optimiser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Transformer des variables de tout type en représentation numérique pertinente pour le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Augmenter l’autonomie sur la structuration et le nettoyage de donnée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 jours de Machine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 jours de Machine Learning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1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Welcome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Rappels de Mathématiques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Calculs scientifiques en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 à la classification supervisée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r>
              <a:rPr lang="fr"/>
              <a:t> jours de Machine Learning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 2 : Data Visualisation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Pandas &amp; 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Visualisation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