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Source Code Pro"/>
      <p:regular r:id="rId20"/>
      <p:bold r:id="rId21"/>
      <p:italic r:id="rId22"/>
      <p:boldItalic r:id="rId23"/>
    </p:embeddedFont>
    <p:embeddedFont>
      <p:font typeface="Oswald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A3073E1-D99F-4FFB-82A8-7984BFCD10E6}">
  <a:tblStyle styleId="{9A3073E1-D99F-4FFB-82A8-7984BFCD10E6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CodePro-regular.fntdata"/><Relationship Id="rId22" Type="http://schemas.openxmlformats.org/officeDocument/2006/relationships/font" Target="fonts/SourceCodePro-italic.fntdata"/><Relationship Id="rId21" Type="http://schemas.openxmlformats.org/officeDocument/2006/relationships/font" Target="fonts/SourceCodePro-bold.fntdata"/><Relationship Id="rId24" Type="http://schemas.openxmlformats.org/officeDocument/2006/relationships/font" Target="fonts/Oswald-regular.fntdata"/><Relationship Id="rId23" Type="http://schemas.openxmlformats.org/officeDocument/2006/relationships/font" Target="fonts/SourceCodePro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4c9e758aa9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4c9e758aa9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951b53215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951b53215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4c9e758aa9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4c9e758aa9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4c9e758aa9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4c9e758aa9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c9e758aa9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c9e758aa9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4c9e758aa9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4c9e758aa9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4c9e758aa9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4c9e758aa9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4c9e758aa9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4c9e758aa9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4c9e758aa9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4c9e758aa9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4c9e758aa9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4c9e758aa9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0075cad18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0075cad18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c9e758aa9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c9e758aa9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c9e758aa9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4c9e758aa9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trends.google.com/trends/explore?date=all&amp;q=nosql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Big Data / NoSQL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ENSIIE - 2023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Welcome !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5 jours de Big DATA / NoSQL</a:t>
            </a:r>
            <a:endParaRPr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Jour 2 : Big Data / </a:t>
            </a:r>
            <a:r>
              <a:rPr lang="fr"/>
              <a:t>NoSQL / SQL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Introduction au Big Data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Algèbre relationnel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Informatique distribuée et théorème CAP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Scalabilité et analyse de performances des systèmes SQL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Jour 3 : NoSQL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MongoDB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Redis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Neo4j</a:t>
            </a:r>
            <a:endParaRPr/>
          </a:p>
        </p:txBody>
      </p:sp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5 jours de Big DATA / NoSQL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5 jours de Big DATA / NoSQL</a:t>
            </a:r>
            <a:endParaRPr/>
          </a:p>
        </p:txBody>
      </p:sp>
      <p:sp>
        <p:nvSpPr>
          <p:cNvPr id="129" name="Google Shape;129;p2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Jour 4 : Big Data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Système</a:t>
            </a:r>
            <a:r>
              <a:rPr lang="fr"/>
              <a:t> de stockage distribué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Map Reduce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Hadoop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Programmation Fonctionnelle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Scala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Spark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5 jours de Big DATA / NoSQL</a:t>
            </a:r>
            <a:endParaRPr/>
          </a:p>
        </p:txBody>
      </p:sp>
      <p:sp>
        <p:nvSpPr>
          <p:cNvPr id="135" name="Google Shape;135;p25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Jour 5 :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SPARK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Soutenance des projets</a:t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Questions 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Welcome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Meet your teacher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Laurent Morelli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ENSIIE 2007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Banking activities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COO / Head of AI : Matters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CEO / Head of AI : Paprika TECH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CEO / Head of AI : Timelight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2175" y="1619250"/>
            <a:ext cx="19050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Prérequis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Avoir un poste compatible Docker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Ajoutez moi sur discorg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fr"/>
              <a:t>Que j’ai votre mail -&gt; laurent@paprika.tech avec comme objet ENSIIE IBD2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No Sql what ?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>
                <a:solidFill>
                  <a:schemeClr val="hlink"/>
                </a:solidFill>
                <a:hlinkClick r:id="rId3"/>
              </a:rPr>
              <a:t>https://trends.google.com/trends/explore?date=all&amp;q=nosql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No SQL</a:t>
            </a:r>
            <a:r>
              <a:rPr lang="fr"/>
              <a:t> what ?</a:t>
            </a:r>
            <a:endParaRPr/>
          </a:p>
        </p:txBody>
      </p:sp>
      <p:graphicFrame>
        <p:nvGraphicFramePr>
          <p:cNvPr id="88" name="Google Shape;88;p17"/>
          <p:cNvGraphicFramePr/>
          <p:nvPr/>
        </p:nvGraphicFramePr>
        <p:xfrm>
          <a:off x="311700" y="1577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{9A3073E1-D99F-4FFB-82A8-7984BFCD10E6}</a:tableStyleId>
              </a:tblPr>
              <a:tblGrid>
                <a:gridCol w="2173975"/>
                <a:gridCol w="2173975"/>
              </a:tblGrid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Sujet</a:t>
                      </a:r>
                      <a:endParaRPr b="1"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Scope</a:t>
                      </a:r>
                      <a:endParaRPr b="1"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Base de donnée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ok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SQL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ok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Donnée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ok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MongoDB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ok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Hadoop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ok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Redis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ok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AWS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mmm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PostgreSQL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ok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Document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ok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Javascript Object Notation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ok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Cassandra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no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Big Data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ok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Objectifs pédagogiques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fr" sz="1700"/>
              <a:t>Comprendre les limites des bases de données relationnelles classiques</a:t>
            </a:r>
            <a:endParaRPr sz="1700"/>
          </a:p>
          <a:p>
            <a: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fr" sz="1700"/>
              <a:t>Avoir une vision globale de l'écosystème des technologies NoSql / Big Data, avec les forces et faiblesses de chaque technologies</a:t>
            </a:r>
            <a:endParaRPr sz="1700"/>
          </a:p>
          <a:p>
            <a: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fr" sz="1700"/>
              <a:t>Comprendre les forces et faiblesses de la programmation fonctionnelle sur la programmation impérative</a:t>
            </a:r>
            <a:endParaRPr sz="1700"/>
          </a:p>
          <a:p>
            <a: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fr" sz="1700"/>
              <a:t>Manipuler les systèmes NoSql les plus fréquemments utilisés</a:t>
            </a:r>
            <a:endParaRPr sz="1700"/>
          </a:p>
          <a:p>
            <a: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fr" sz="1700"/>
              <a:t>Travailler avec un système de fichier distribué</a:t>
            </a:r>
            <a:endParaRPr sz="1700"/>
          </a:p>
          <a:p>
            <a: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fr" sz="1700"/>
              <a:t>Comprendre les enjeux et méthodes pour adresser la scalabilité des applications</a:t>
            </a:r>
            <a:endParaRPr sz="17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Evaluation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fr" sz="1700"/>
              <a:t>Un projet à réaliser avant jour 5</a:t>
            </a:r>
            <a:endParaRPr sz="17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5 jours de Big Data / NoSQL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5 jours de Big DATA / NoSQL</a:t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Jour 1 :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Docker 101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