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0db4cbd64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20db4cbd64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20db4cbd64_2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20ec95d92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420ec95d92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20ec95d92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20ec95d92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20ec95d92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420ec95d92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20ec95d9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420ec95d9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20ec95d92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2420ec95d92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0db4cbd64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20db4cbd64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220db4cbd64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20ec95d92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420ec95d92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420ec95d92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2db771b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2d2db771b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03056f52b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03056f52b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0ec95d9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20ec95d9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0ec95d9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20ec95d9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0ec95d9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420ec95d9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20ec95d92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20ec95d92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0ec95d9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420ec95d9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20ec95d92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420ec95d92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 1">
  <p:cSld name="TITLE_AND_BODY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0" type="dt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1" type="ftr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6"/>
          <p:cNvSpPr/>
          <p:nvPr>
            <p:ph idx="12" type="sldNum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0" name="Google Shape;210;p4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4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4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/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4" name="Google Shape;234;p52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"/>
            <a:ext cx="9144000" cy="51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44" y="4263375"/>
            <a:ext cx="2430000" cy="37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"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b="1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qahacking.guru”</a:t>
            </a:r>
            <a:endParaRPr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44150" y="3525375"/>
            <a:ext cx="42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Иванов И.И</a:t>
            </a: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Поток ТП-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841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63"/>
          <p:cNvSpPr txBox="1"/>
          <p:nvPr/>
        </p:nvSpPr>
        <p:spPr>
          <a:xfrm>
            <a:off x="383575" y="712925"/>
            <a:ext cx="8082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s=Service('C:/Users/USer/Downloads/chromedriver.exe')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 = webdriver.Chrome(service=s)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driver.get("https://site/login")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driver.set_window_size(1024, 600)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driver.maximize_window()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".fieldset:nth-child(1) input").click()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".fieldset:nth-child(1) input").send_keys("test@test.ru")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".fieldset:nth-child(2) input").send_keys("123456")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".btn").click()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time.sleep(3)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#открываем блок Паспорт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".form:nth-child(2) .document-tile:nth-child(1) &gt; .document-name").click()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#Фамилия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driver.find_element(By.ID, "surname").clear()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driver.find_element(By.ID, "surname").send_keys("Иванов")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".vue-dadata__input").clear()   #НЕ РУГАЕТСЯ,НО НЕ РАБОТАЕТ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".vue-dadata__input").send_keys("Волгоградская обл")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5" name="Google Shape;325;p64"/>
          <p:cNvPicPr preferRelativeResize="0"/>
          <p:nvPr/>
        </p:nvPicPr>
        <p:blipFill rotWithShape="1">
          <a:blip r:embed="rId3">
            <a:alphaModFix/>
          </a:blip>
          <a:srcRect b="23937" l="0" r="0" t="0"/>
          <a:stretch/>
        </p:blipFill>
        <p:spPr>
          <a:xfrm>
            <a:off x="888425" y="676023"/>
            <a:ext cx="6829251" cy="42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</a:t>
            </a: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6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2" name="Google Shape;33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1" y="885300"/>
            <a:ext cx="8471014" cy="35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66"/>
          <p:cNvSpPr txBox="1"/>
          <p:nvPr/>
        </p:nvSpPr>
        <p:spPr>
          <a:xfrm>
            <a:off x="400600" y="10373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Здесь описываем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результаты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тестирования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(отчет по тестированию)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схемы пройденных тест ранов, метрики. Рекомендации по выпуску ПО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13175"/>
            <a:ext cx="3715924" cy="28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925" y="2113175"/>
            <a:ext cx="4298595" cy="28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67"/>
          <p:cNvSpPr txBox="1"/>
          <p:nvPr/>
        </p:nvSpPr>
        <p:spPr>
          <a:xfrm>
            <a:off x="629200" y="1189775"/>
            <a:ext cx="808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Делаем выводы об оптимальности применения нашей стратегии тестирования, например, что необходимо и достаточно было провести функциональное, UI\UX тестирование. Что при помощи применения техник тест дизайна мы добились оптимальных результатов и максимизировали тестовое покрытие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8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431250" y="1197244"/>
            <a:ext cx="42315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E5CEC"/>
              </a:buClr>
              <a:buSzPts val="1100"/>
              <a:buFont typeface="Montserrat Light"/>
              <a:buChar char="➜"/>
            </a:pPr>
            <a:r>
              <a:rPr b="0" i="0" lang="ru" sz="1400" u="none" cap="none" strike="noStrik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вам больше всего понравилось в о</a:t>
            </a:r>
            <a:r>
              <a:rPr lang="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бучении</a:t>
            </a:r>
            <a:r>
              <a:rPr b="0" i="0" lang="ru" sz="1400" u="none" cap="none" strike="noStrik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b="0" i="0" sz="1400" u="none" cap="none" strike="noStrik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E5CEC"/>
              </a:buClr>
              <a:buSzPts val="1100"/>
              <a:buFont typeface="Montserrat Medium"/>
              <a:buChar char="➜"/>
            </a:pPr>
            <a:r>
              <a:rPr b="0" i="0" lang="ru" sz="1400" u="none" cap="none" strike="noStrik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вызвало трудности?</a:t>
            </a:r>
            <a:endParaRPr b="0" i="0" sz="1400" u="none" cap="none" strike="noStrik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 р</a:t>
            </a: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ефлексии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491425" y="953575"/>
            <a:ext cx="41634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процессе изучения программы я получил хорошие базовые знания в сфере тестирования программного обеспечения, познакомился и немного поработал с инструментами, используемыми в тестировании, такими как: XMind, Trello, Jira, TestRail, GIT, Postman, MySQL, Selenium IDE, PyCharm. Самостоятельно написал небольшой код на языке Python. Наиболее сложной но очень интересной для меня стала работа с SQL, API и Python.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моими практическими работами вы можете ознакомиться по ссылке на GIT HUB: </a:t>
            </a: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https://github.com/имя_пользователя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b="1" lang="ru" sz="2425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55"/>
          <p:cNvSpPr txBox="1"/>
          <p:nvPr/>
        </p:nvSpPr>
        <p:spPr>
          <a:xfrm>
            <a:off x="629200" y="1189775"/>
            <a:ext cx="8082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50" y="738550"/>
            <a:ext cx="4754770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12925"/>
            <a:ext cx="8197441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58"/>
          <p:cNvSpPr txBox="1"/>
          <p:nvPr/>
        </p:nvSpPr>
        <p:spPr>
          <a:xfrm>
            <a:off x="400600" y="7325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составления чек-листа (практика 4).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всю таблицу не выкладываем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9" name="Google Shape;27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50" y="1857421"/>
            <a:ext cx="7522699" cy="301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</a:t>
            </a: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59"/>
          <p:cNvSpPr txBox="1"/>
          <p:nvPr/>
        </p:nvSpPr>
        <p:spPr>
          <a:xfrm>
            <a:off x="400600" y="656375"/>
            <a:ext cx="808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составления тест-кейсов (практика 4). Достаточно будет небольшого примера - </a:t>
            </a: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всю таблицу не выкладываем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Дополнительно можно для примера привести скриншот с тест рейла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7" name="Google Shape;287;p59"/>
          <p:cNvPicPr preferRelativeResize="0"/>
          <p:nvPr/>
        </p:nvPicPr>
        <p:blipFill rotWithShape="1">
          <a:blip r:embed="rId3">
            <a:alphaModFix/>
          </a:blip>
          <a:srcRect b="24806" l="0" r="0" t="0"/>
          <a:stretch/>
        </p:blipFill>
        <p:spPr>
          <a:xfrm>
            <a:off x="1073400" y="1839275"/>
            <a:ext cx="6997199" cy="29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</a:t>
            </a: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баг-репорты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60"/>
          <p:cNvSpPr txBox="1"/>
          <p:nvPr/>
        </p:nvSpPr>
        <p:spPr>
          <a:xfrm>
            <a:off x="400600" y="6563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составления баг-репорта (практика 4).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всю таблицу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выкладываем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9775"/>
            <a:ext cx="8548358" cy="32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61"/>
          <p:cNvSpPr txBox="1"/>
          <p:nvPr/>
        </p:nvSpPr>
        <p:spPr>
          <a:xfrm>
            <a:off x="400600" y="7325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применения тест дизайна на чек-лист (практика 5).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весь чек-лист не выкладываем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1743350"/>
            <a:ext cx="6671264" cy="31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62"/>
          <p:cNvSpPr txBox="1"/>
          <p:nvPr/>
        </p:nvSpPr>
        <p:spPr>
          <a:xfrm>
            <a:off x="400600" y="8087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применения тест дизайна на тест кейсы (практика 5).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тест кейсы не выкладываем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6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1" name="Google Shape;3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00" y="1884575"/>
            <a:ext cx="8401950" cy="266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