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0387-7E1A-4943-8FDB-0D10FFFB7F40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6627-AB45-4098-9697-851CC535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76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0387-7E1A-4943-8FDB-0D10FFFB7F40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6627-AB45-4098-9697-851CC535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541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0387-7E1A-4943-8FDB-0D10FFFB7F40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6627-AB45-4098-9697-851CC535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6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0387-7E1A-4943-8FDB-0D10FFFB7F40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6627-AB45-4098-9697-851CC53502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6529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0387-7E1A-4943-8FDB-0D10FFFB7F40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6627-AB45-4098-9697-851CC535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3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0387-7E1A-4943-8FDB-0D10FFFB7F40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6627-AB45-4098-9697-851CC535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71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0387-7E1A-4943-8FDB-0D10FFFB7F40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6627-AB45-4098-9697-851CC535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36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0387-7E1A-4943-8FDB-0D10FFFB7F40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6627-AB45-4098-9697-851CC535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17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0387-7E1A-4943-8FDB-0D10FFFB7F40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6627-AB45-4098-9697-851CC535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24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0387-7E1A-4943-8FDB-0D10FFFB7F40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6627-AB45-4098-9697-851CC535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00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0387-7E1A-4943-8FDB-0D10FFFB7F40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6627-AB45-4098-9697-851CC535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67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0387-7E1A-4943-8FDB-0D10FFFB7F40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6627-AB45-4098-9697-851CC535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60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0387-7E1A-4943-8FDB-0D10FFFB7F40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6627-AB45-4098-9697-851CC535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03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0387-7E1A-4943-8FDB-0D10FFFB7F40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6627-AB45-4098-9697-851CC535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51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0387-7E1A-4943-8FDB-0D10FFFB7F40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6627-AB45-4098-9697-851CC535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93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0387-7E1A-4943-8FDB-0D10FFFB7F40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6627-AB45-4098-9697-851CC535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9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0387-7E1A-4943-8FDB-0D10FFFB7F40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6627-AB45-4098-9697-851CC535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1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B50387-7E1A-4943-8FDB-0D10FFFB7F40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56627-AB45-4098-9697-851CC535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27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C7D4-B031-4B7F-BB09-43377FCE2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Literary Devices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65F83-D1E5-4831-9DF5-A0DBD1F20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Jerry Xie</a:t>
            </a:r>
          </a:p>
          <a:p>
            <a:r>
              <a:rPr lang="en-US" dirty="0"/>
              <a:t>English 10</a:t>
            </a:r>
          </a:p>
        </p:txBody>
      </p:sp>
    </p:spTree>
    <p:extLst>
      <p:ext uri="{BB962C8B-B14F-4D97-AF65-F5344CB8AC3E}">
        <p14:creationId xmlns:p14="http://schemas.microsoft.com/office/powerpoint/2010/main" val="2549349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CEF8-3FB7-4D42-8ABD-41BD1993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Everyone Talked Loudly in Chinatown</a:t>
            </a:r>
          </a:p>
        </p:txBody>
      </p:sp>
    </p:spTree>
    <p:extLst>
      <p:ext uri="{BB962C8B-B14F-4D97-AF65-F5344CB8AC3E}">
        <p14:creationId xmlns:p14="http://schemas.microsoft.com/office/powerpoint/2010/main" val="434341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ED89-279B-4D24-B666-2BA8B60C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14273-308F-4775-9681-F938C0AA9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Definition:</a:t>
            </a:r>
          </a:p>
          <a:p>
            <a:r>
              <a:rPr lang="en-US" altLang="zh-CN" sz="4000" dirty="0"/>
              <a:t>When and where the story happens.</a:t>
            </a:r>
          </a:p>
        </p:txBody>
      </p:sp>
    </p:spTree>
    <p:extLst>
      <p:ext uri="{BB962C8B-B14F-4D97-AF65-F5344CB8AC3E}">
        <p14:creationId xmlns:p14="http://schemas.microsoft.com/office/powerpoint/2010/main" val="2802947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E6BE-9E60-4E25-B835-2FDF54FB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0DF5C-319C-43B0-B4FF-D09799217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Chinese-Canadian who was confused by her identity.</a:t>
            </a:r>
          </a:p>
        </p:txBody>
      </p:sp>
    </p:spTree>
    <p:extLst>
      <p:ext uri="{BB962C8B-B14F-4D97-AF65-F5344CB8AC3E}">
        <p14:creationId xmlns:p14="http://schemas.microsoft.com/office/powerpoint/2010/main" val="4147656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0E3F3-B01F-4E8A-BAAE-395131D8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7D4FB-EF5E-4A0D-A40D-F37987C90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back ground of a story. </a:t>
            </a:r>
          </a:p>
          <a:p>
            <a:r>
              <a:rPr lang="en-US" sz="4000" dirty="0"/>
              <a:t>makes characters who they are, that’s why it is important.</a:t>
            </a:r>
          </a:p>
        </p:txBody>
      </p:sp>
    </p:spTree>
    <p:extLst>
      <p:ext uri="{BB962C8B-B14F-4D97-AF65-F5344CB8AC3E}">
        <p14:creationId xmlns:p14="http://schemas.microsoft.com/office/powerpoint/2010/main" val="3173499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033C-B86A-46FD-BDE1-1B1A9281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972D0-6E19-42F6-9443-3E6365B85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Definition:</a:t>
            </a:r>
            <a:endParaRPr lang="en-US" sz="4000" dirty="0"/>
          </a:p>
          <a:p>
            <a:r>
              <a:rPr lang="en-US" sz="4000" dirty="0"/>
              <a:t>Character means people or animals that play roles in a story.</a:t>
            </a:r>
          </a:p>
        </p:txBody>
      </p:sp>
    </p:spTree>
    <p:extLst>
      <p:ext uri="{BB962C8B-B14F-4D97-AF65-F5344CB8AC3E}">
        <p14:creationId xmlns:p14="http://schemas.microsoft.com/office/powerpoint/2010/main" val="1094502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D4AE-1182-4A3E-9894-98D2B83A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B5C9-F8B2-455C-B250-E56360F9B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protagonists are the girl and her grandmother.</a:t>
            </a:r>
          </a:p>
        </p:txBody>
      </p:sp>
    </p:spTree>
    <p:extLst>
      <p:ext uri="{BB962C8B-B14F-4D97-AF65-F5344CB8AC3E}">
        <p14:creationId xmlns:p14="http://schemas.microsoft.com/office/powerpoint/2010/main" val="1277243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8078-F563-48A7-AD62-A9F0DF0A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D598-7628-4405-8ADC-94349C055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They play important roles in stories</a:t>
            </a:r>
          </a:p>
          <a:p>
            <a:r>
              <a:rPr lang="en-US" sz="4000" dirty="0"/>
              <a:t>plots are supported by characters, they make stories keep going.</a:t>
            </a:r>
          </a:p>
        </p:txBody>
      </p:sp>
    </p:spTree>
    <p:extLst>
      <p:ext uri="{BB962C8B-B14F-4D97-AF65-F5344CB8AC3E}">
        <p14:creationId xmlns:p14="http://schemas.microsoft.com/office/powerpoint/2010/main" val="912982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1736</TotalTime>
  <Words>88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Century Gothic</vt:lpstr>
      <vt:lpstr>Wingdings 3</vt:lpstr>
      <vt:lpstr>Ion</vt:lpstr>
      <vt:lpstr>Literary Devices</vt:lpstr>
      <vt:lpstr>  Everyone Talked Loudly in Chinatown</vt:lpstr>
      <vt:lpstr>Setting</vt:lpstr>
      <vt:lpstr>Setting</vt:lpstr>
      <vt:lpstr>Setting</vt:lpstr>
      <vt:lpstr>Character</vt:lpstr>
      <vt:lpstr>Character</vt:lpstr>
      <vt:lpstr>Character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Literary Devices</dc:title>
  <dc:creator>Jerry Xie</dc:creator>
  <cp:lastModifiedBy>Jerry Xie</cp:lastModifiedBy>
  <cp:revision>10</cp:revision>
  <dcterms:created xsi:type="dcterms:W3CDTF">2017-09-13T00:12:15Z</dcterms:created>
  <dcterms:modified xsi:type="dcterms:W3CDTF">2017-09-14T06:49:42Z</dcterms:modified>
</cp:coreProperties>
</file>