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Jerry Xie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IT10 1012</a:t>
            </a:r>
          </a:p>
        </p:txBody>
      </p:sp>
    </p:spTree>
    <p:extLst>
      <p:ext uri="{BB962C8B-B14F-4D97-AF65-F5344CB8AC3E}">
        <p14:creationId xmlns:p14="http://schemas.microsoft.com/office/powerpoint/2010/main" val="25774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4000"/>
                  <a:satMod val="80000"/>
                  <a:lumMod val="106000"/>
                </a:schemeClr>
              </a:gs>
              <a:gs pos="100000">
                <a:schemeClr val="bg1">
                  <a:shade val="80000"/>
                  <a:lumMod val="108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pic>
        <p:nvPicPr>
          <p:cNvPr id="73" name="Picture 7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034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5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78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037" name="Rectangle 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8" name="Picture 8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85" name="Rectangle 8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Connector 8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90" name="Rectangle 8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https://imgsa.baidu.com/baike/c0%3Dbaike92%2C5%2C5%2C92%2C30/sign=7c85dfdd0024ab18f41be96554938da8/0b46f21fbe096b63d8c764ab05338744eaf8ac6a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389"/>
          <a:stretch/>
        </p:blipFill>
        <p:spPr bwMode="auto">
          <a:xfrm>
            <a:off x="1271223" y="1116345"/>
            <a:ext cx="2799103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5187048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048" y="988098"/>
            <a:ext cx="5879592" cy="240772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 dirty="0"/>
              <a:t>Kim Saeron</a:t>
            </a:r>
          </a:p>
        </p:txBody>
      </p:sp>
    </p:spTree>
    <p:extLst>
      <p:ext uri="{BB962C8B-B14F-4D97-AF65-F5344CB8AC3E}">
        <p14:creationId xmlns:p14="http://schemas.microsoft.com/office/powerpoint/2010/main" val="11927618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timgsa.baidu.com/timg?image&amp;quality=80&amp;size=b9999_10000&amp;sec=1494816491&amp;di=3a60c6d0fba11db21c7bbc5dde9bf63e&amp;imgtype=jpg&amp;er=1&amp;src=http%3A%2F%2Fuploads.xuexila.com%2Fallimg%2F1510%2F1IQ4K23-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5" b="97770" l="6500" r="97600">
                        <a14:foregroundMark x1="42300" y1="9699" x2="42300" y2="9699"/>
                        <a14:foregroundMark x1="45100" y1="4125" x2="45100" y2="4125"/>
                        <a14:foregroundMark x1="50700" y1="28986" x2="50700" y2="28986"/>
                        <a14:foregroundMark x1="97600" y1="41137" x2="97600" y2="41137"/>
                        <a14:foregroundMark x1="45900" y1="93757" x2="45900" y2="93757"/>
                        <a14:foregroundMark x1="6500" y1="75362" x2="6500" y2="75362"/>
                        <a14:foregroundMark x1="17200" y1="65775" x2="17200" y2="65775"/>
                        <a14:foregroundMark x1="78000" y1="42140" x2="78000" y2="42140"/>
                        <a14:foregroundMark x1="47900" y1="97770" x2="47900" y2="97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0270" y="2232936"/>
            <a:ext cx="3519387" cy="315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Interesting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9934" y="2158175"/>
            <a:ext cx="5599162" cy="3308172"/>
          </a:xfrm>
        </p:spPr>
        <p:txBody>
          <a:bodyPr>
            <a:normAutofit/>
          </a:bodyPr>
          <a:lstStyle/>
          <a:p>
            <a:r>
              <a:rPr lang="en-US"/>
              <a:t>I was very thin and strong in younger ages.</a:t>
            </a:r>
          </a:p>
        </p:txBody>
      </p:sp>
    </p:spTree>
    <p:extLst>
      <p:ext uri="{BB962C8B-B14F-4D97-AF65-F5344CB8AC3E}">
        <p14:creationId xmlns:p14="http://schemas.microsoft.com/office/powerpoint/2010/main" val="4293119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Gallery</vt:lpstr>
      <vt:lpstr>Jerry Xie</vt:lpstr>
      <vt:lpstr>Kim Saeron</vt:lpstr>
      <vt:lpstr>Interesting fact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Jerry Xie</dc:title>
  <dc:creator>Jerry Xie</dc:creator>
  <cp:lastModifiedBy>Jerry Xie</cp:lastModifiedBy>
  <cp:revision>2</cp:revision>
  <dcterms:created xsi:type="dcterms:W3CDTF">2017-05-08T02:39:09Z</dcterms:created>
  <dcterms:modified xsi:type="dcterms:W3CDTF">2017-05-08T02:51:53Z</dcterms:modified>
</cp:coreProperties>
</file>