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7" r:id="rId3"/>
    <p:sldId id="258" r:id="rId4"/>
    <p:sldId id="259" r:id="rId5"/>
    <p:sldId id="270" r:id="rId6"/>
    <p:sldId id="272" r:id="rId7"/>
    <p:sldId id="271" r:id="rId8"/>
    <p:sldId id="260" r:id="rId9"/>
    <p:sldId id="261" r:id="rId10"/>
    <p:sldId id="291" r:id="rId11"/>
    <p:sldId id="267" r:id="rId12"/>
    <p:sldId id="274" r:id="rId13"/>
    <p:sldId id="275" r:id="rId14"/>
    <p:sldId id="276"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424" autoAdjust="0"/>
  </p:normalViewPr>
  <p:slideViewPr>
    <p:cSldViewPr snapToGrid="0">
      <p:cViewPr varScale="1">
        <p:scale>
          <a:sx n="84" d="100"/>
          <a:sy n="84" d="100"/>
        </p:scale>
        <p:origin x="114" y="3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F7F7FE-B65E-453A-8937-D701B60892E9}" type="doc">
      <dgm:prSet loTypeId="urn:microsoft.com/office/officeart/2016/7/layout/RepeatingBendingProcessNew" loCatId="process" qsTypeId="urn:microsoft.com/office/officeart/2005/8/quickstyle/simple2" qsCatId="simple" csTypeId="urn:microsoft.com/office/officeart/2005/8/colors/colorful2" csCatId="colorful" phldr="1"/>
      <dgm:spPr/>
      <dgm:t>
        <a:bodyPr/>
        <a:lstStyle/>
        <a:p>
          <a:endParaRPr lang="en-US"/>
        </a:p>
      </dgm:t>
    </dgm:pt>
    <dgm:pt modelId="{A402CD73-7317-4118-87E2-A8816ABAAFF0}">
      <dgm:prSet/>
      <dgm:spPr/>
      <dgm:t>
        <a:bodyPr/>
        <a:lstStyle/>
        <a:p>
          <a:r>
            <a:rPr lang="en-US"/>
            <a:t>Executive Summary</a:t>
          </a:r>
        </a:p>
      </dgm:t>
    </dgm:pt>
    <dgm:pt modelId="{38CFC8C6-5528-491C-A850-D8121EF9EFE9}" type="parTrans" cxnId="{5C42176E-6607-4D42-BBE8-FCEFB534D2EF}">
      <dgm:prSet/>
      <dgm:spPr/>
      <dgm:t>
        <a:bodyPr/>
        <a:lstStyle/>
        <a:p>
          <a:endParaRPr lang="en-US"/>
        </a:p>
      </dgm:t>
    </dgm:pt>
    <dgm:pt modelId="{40E7F86F-AB46-4E21-87F0-8D76722C7A17}" type="sibTrans" cxnId="{5C42176E-6607-4D42-BBE8-FCEFB534D2EF}">
      <dgm:prSet/>
      <dgm:spPr/>
      <dgm:t>
        <a:bodyPr/>
        <a:lstStyle/>
        <a:p>
          <a:endParaRPr lang="en-US"/>
        </a:p>
      </dgm:t>
    </dgm:pt>
    <dgm:pt modelId="{5765E7FF-6749-4C2A-A335-924BC6E22F87}">
      <dgm:prSet/>
      <dgm:spPr/>
      <dgm:t>
        <a:bodyPr/>
        <a:lstStyle/>
        <a:p>
          <a:r>
            <a:rPr lang="en-US"/>
            <a:t>Business Objective</a:t>
          </a:r>
        </a:p>
      </dgm:t>
    </dgm:pt>
    <dgm:pt modelId="{A192011C-7A37-4987-93A9-8A17C5DA4B0B}" type="parTrans" cxnId="{74038670-14E1-4BC4-8C97-D682693F754D}">
      <dgm:prSet/>
      <dgm:spPr/>
      <dgm:t>
        <a:bodyPr/>
        <a:lstStyle/>
        <a:p>
          <a:endParaRPr lang="en-US"/>
        </a:p>
      </dgm:t>
    </dgm:pt>
    <dgm:pt modelId="{CC59D514-EE1B-451F-AC5F-D01EA23E92C0}" type="sibTrans" cxnId="{74038670-14E1-4BC4-8C97-D682693F754D}">
      <dgm:prSet/>
      <dgm:spPr/>
      <dgm:t>
        <a:bodyPr/>
        <a:lstStyle/>
        <a:p>
          <a:endParaRPr lang="en-US"/>
        </a:p>
      </dgm:t>
    </dgm:pt>
    <dgm:pt modelId="{53870060-5A6A-4B3D-B6CC-A120C099CB9E}">
      <dgm:prSet/>
      <dgm:spPr/>
      <dgm:t>
        <a:bodyPr/>
        <a:lstStyle/>
        <a:p>
          <a:r>
            <a:rPr lang="en-US" dirty="0"/>
            <a:t>Current State</a:t>
          </a:r>
        </a:p>
      </dgm:t>
    </dgm:pt>
    <dgm:pt modelId="{1E795271-FCB8-48FF-A98D-70CEC59CFFB7}" type="parTrans" cxnId="{3C166A1B-D1B6-480F-9CAC-D97A9D7F0ED3}">
      <dgm:prSet/>
      <dgm:spPr/>
      <dgm:t>
        <a:bodyPr/>
        <a:lstStyle/>
        <a:p>
          <a:endParaRPr lang="en-US"/>
        </a:p>
      </dgm:t>
    </dgm:pt>
    <dgm:pt modelId="{42FB39D5-60DD-423F-8CF1-7CC06407C783}" type="sibTrans" cxnId="{3C166A1B-D1B6-480F-9CAC-D97A9D7F0ED3}">
      <dgm:prSet/>
      <dgm:spPr/>
      <dgm:t>
        <a:bodyPr/>
        <a:lstStyle/>
        <a:p>
          <a:endParaRPr lang="en-US"/>
        </a:p>
      </dgm:t>
    </dgm:pt>
    <dgm:pt modelId="{B38BF5DD-7CA3-40B1-81E0-40E6C7DAEA9C}">
      <dgm:prSet/>
      <dgm:spPr/>
      <dgm:t>
        <a:bodyPr/>
        <a:lstStyle/>
        <a:p>
          <a:r>
            <a:rPr lang="en-US" dirty="0"/>
            <a:t>Fit-Gap Analysis</a:t>
          </a:r>
        </a:p>
      </dgm:t>
    </dgm:pt>
    <dgm:pt modelId="{3E23BDDE-999C-40A5-B4DA-E11385370DC2}" type="parTrans" cxnId="{10831EE2-6710-4527-A811-5F944C58CD82}">
      <dgm:prSet/>
      <dgm:spPr/>
      <dgm:t>
        <a:bodyPr/>
        <a:lstStyle/>
        <a:p>
          <a:endParaRPr lang="en-US"/>
        </a:p>
      </dgm:t>
    </dgm:pt>
    <dgm:pt modelId="{C1319204-4402-410D-92FA-938DE8FA1203}" type="sibTrans" cxnId="{10831EE2-6710-4527-A811-5F944C58CD82}">
      <dgm:prSet/>
      <dgm:spPr/>
      <dgm:t>
        <a:bodyPr/>
        <a:lstStyle/>
        <a:p>
          <a:endParaRPr lang="en-US"/>
        </a:p>
      </dgm:t>
    </dgm:pt>
    <dgm:pt modelId="{F5A392A4-2C5C-4132-9CD1-7BACCC54B171}">
      <dgm:prSet/>
      <dgm:spPr/>
      <dgm:t>
        <a:bodyPr/>
        <a:lstStyle/>
        <a:p>
          <a:r>
            <a:rPr lang="en-US" dirty="0"/>
            <a:t>Future State</a:t>
          </a:r>
        </a:p>
      </dgm:t>
    </dgm:pt>
    <dgm:pt modelId="{93535AE5-D569-4081-84C0-86717D966427}" type="parTrans" cxnId="{A5C18CE8-6B66-478F-B04A-B5A3C68DE351}">
      <dgm:prSet/>
      <dgm:spPr/>
      <dgm:t>
        <a:bodyPr/>
        <a:lstStyle/>
        <a:p>
          <a:endParaRPr lang="en-US"/>
        </a:p>
      </dgm:t>
    </dgm:pt>
    <dgm:pt modelId="{F4991DCE-C9BD-4E8A-8189-09A583F8EC03}" type="sibTrans" cxnId="{A5C18CE8-6B66-478F-B04A-B5A3C68DE351}">
      <dgm:prSet/>
      <dgm:spPr/>
      <dgm:t>
        <a:bodyPr/>
        <a:lstStyle/>
        <a:p>
          <a:endParaRPr lang="en-US"/>
        </a:p>
      </dgm:t>
    </dgm:pt>
    <dgm:pt modelId="{8B2C7AD0-B0B6-45C1-91ED-62C07E103DF4}">
      <dgm:prSet/>
      <dgm:spPr/>
      <dgm:t>
        <a:bodyPr/>
        <a:lstStyle/>
        <a:p>
          <a:r>
            <a:rPr lang="en-US"/>
            <a:t>Requirements - Lists</a:t>
          </a:r>
        </a:p>
      </dgm:t>
    </dgm:pt>
    <dgm:pt modelId="{835CB11D-447D-45B5-958D-1A3D2E488301}" type="parTrans" cxnId="{2424372D-0512-4511-B82B-7111B6778249}">
      <dgm:prSet/>
      <dgm:spPr/>
      <dgm:t>
        <a:bodyPr/>
        <a:lstStyle/>
        <a:p>
          <a:endParaRPr lang="en-US"/>
        </a:p>
      </dgm:t>
    </dgm:pt>
    <dgm:pt modelId="{D512EB18-82FC-4202-B12A-7DC171CEC1A9}" type="sibTrans" cxnId="{2424372D-0512-4511-B82B-7111B6778249}">
      <dgm:prSet/>
      <dgm:spPr/>
      <dgm:t>
        <a:bodyPr/>
        <a:lstStyle/>
        <a:p>
          <a:endParaRPr lang="en-US"/>
        </a:p>
      </dgm:t>
    </dgm:pt>
    <dgm:pt modelId="{01C7B375-FD93-438B-9C15-8E85B8F8AE75}">
      <dgm:prSet/>
      <dgm:spPr/>
      <dgm:t>
        <a:bodyPr/>
        <a:lstStyle/>
        <a:p>
          <a:r>
            <a:rPr lang="en-US"/>
            <a:t>Requirements  Forms</a:t>
          </a:r>
        </a:p>
      </dgm:t>
    </dgm:pt>
    <dgm:pt modelId="{C968FD5A-ADA9-47A2-8443-8FBC2D6379C4}" type="parTrans" cxnId="{82E05CFF-7E1F-4109-AF39-C11A2339D4E7}">
      <dgm:prSet/>
      <dgm:spPr/>
      <dgm:t>
        <a:bodyPr/>
        <a:lstStyle/>
        <a:p>
          <a:endParaRPr lang="en-US"/>
        </a:p>
      </dgm:t>
    </dgm:pt>
    <dgm:pt modelId="{55AF2B90-6385-4082-8963-2CD14BA3093F}" type="sibTrans" cxnId="{82E05CFF-7E1F-4109-AF39-C11A2339D4E7}">
      <dgm:prSet/>
      <dgm:spPr/>
      <dgm:t>
        <a:bodyPr/>
        <a:lstStyle/>
        <a:p>
          <a:endParaRPr lang="en-US"/>
        </a:p>
      </dgm:t>
    </dgm:pt>
    <dgm:pt modelId="{C2CE3B80-28B9-4F8D-B460-D9B7F08B9AB5}">
      <dgm:prSet/>
      <dgm:spPr/>
      <dgm:t>
        <a:bodyPr/>
        <a:lstStyle/>
        <a:p>
          <a:r>
            <a:rPr lang="en-US"/>
            <a:t>Requirements - Reports</a:t>
          </a:r>
        </a:p>
      </dgm:t>
    </dgm:pt>
    <dgm:pt modelId="{6AC9ED0F-2DAD-4753-BF27-58434DF46037}" type="parTrans" cxnId="{70FBCA97-9E50-4AF7-BCC7-E52AE6C051E9}">
      <dgm:prSet/>
      <dgm:spPr/>
      <dgm:t>
        <a:bodyPr/>
        <a:lstStyle/>
        <a:p>
          <a:endParaRPr lang="en-US"/>
        </a:p>
      </dgm:t>
    </dgm:pt>
    <dgm:pt modelId="{CD313154-0284-442E-A727-99C6FAFA3E22}" type="sibTrans" cxnId="{70FBCA97-9E50-4AF7-BCC7-E52AE6C051E9}">
      <dgm:prSet/>
      <dgm:spPr/>
      <dgm:t>
        <a:bodyPr/>
        <a:lstStyle/>
        <a:p>
          <a:endParaRPr lang="en-US"/>
        </a:p>
      </dgm:t>
    </dgm:pt>
    <dgm:pt modelId="{8405FF75-73A6-446F-85B9-C8598C000B28}">
      <dgm:prSet/>
      <dgm:spPr/>
      <dgm:t>
        <a:bodyPr/>
        <a:lstStyle/>
        <a:p>
          <a:r>
            <a:rPr lang="en-US"/>
            <a:t>Ease of Use</a:t>
          </a:r>
        </a:p>
      </dgm:t>
    </dgm:pt>
    <dgm:pt modelId="{CA92F4E0-D29C-47D5-9F8D-B6B568D2D5D6}" type="parTrans" cxnId="{02DD2748-011F-4FF9-82E7-BDB35A1637B2}">
      <dgm:prSet/>
      <dgm:spPr/>
      <dgm:t>
        <a:bodyPr/>
        <a:lstStyle/>
        <a:p>
          <a:endParaRPr lang="en-US"/>
        </a:p>
      </dgm:t>
    </dgm:pt>
    <dgm:pt modelId="{D8D424F3-45A2-432F-8C93-655C339B3FBB}" type="sibTrans" cxnId="{02DD2748-011F-4FF9-82E7-BDB35A1637B2}">
      <dgm:prSet/>
      <dgm:spPr/>
      <dgm:t>
        <a:bodyPr/>
        <a:lstStyle/>
        <a:p>
          <a:endParaRPr lang="en-US"/>
        </a:p>
      </dgm:t>
    </dgm:pt>
    <dgm:pt modelId="{CC8F13D7-62AF-4E58-8CB2-3AF48E273168}" type="pres">
      <dgm:prSet presAssocID="{50F7F7FE-B65E-453A-8937-D701B60892E9}" presName="Name0" presStyleCnt="0">
        <dgm:presLayoutVars>
          <dgm:dir/>
          <dgm:resizeHandles val="exact"/>
        </dgm:presLayoutVars>
      </dgm:prSet>
      <dgm:spPr/>
    </dgm:pt>
    <dgm:pt modelId="{B4CB1E7F-8B56-4E91-BCB7-1828B09CF2E1}" type="pres">
      <dgm:prSet presAssocID="{A402CD73-7317-4118-87E2-A8816ABAAFF0}" presName="node" presStyleLbl="node1" presStyleIdx="0" presStyleCnt="9">
        <dgm:presLayoutVars>
          <dgm:bulletEnabled val="1"/>
        </dgm:presLayoutVars>
      </dgm:prSet>
      <dgm:spPr/>
    </dgm:pt>
    <dgm:pt modelId="{E3AA28C3-FE20-4DC4-ABE3-2BE8DF9E182D}" type="pres">
      <dgm:prSet presAssocID="{40E7F86F-AB46-4E21-87F0-8D76722C7A17}" presName="sibTrans" presStyleLbl="sibTrans1D1" presStyleIdx="0" presStyleCnt="8"/>
      <dgm:spPr/>
    </dgm:pt>
    <dgm:pt modelId="{D89F15DF-39B5-40EF-BA42-862B134C8C57}" type="pres">
      <dgm:prSet presAssocID="{40E7F86F-AB46-4E21-87F0-8D76722C7A17}" presName="connectorText" presStyleLbl="sibTrans1D1" presStyleIdx="0" presStyleCnt="8"/>
      <dgm:spPr/>
    </dgm:pt>
    <dgm:pt modelId="{36D4A3B6-96EF-45CC-8E44-4C3CAB8CE185}" type="pres">
      <dgm:prSet presAssocID="{5765E7FF-6749-4C2A-A335-924BC6E22F87}" presName="node" presStyleLbl="node1" presStyleIdx="1" presStyleCnt="9">
        <dgm:presLayoutVars>
          <dgm:bulletEnabled val="1"/>
        </dgm:presLayoutVars>
      </dgm:prSet>
      <dgm:spPr/>
    </dgm:pt>
    <dgm:pt modelId="{963BD3F3-F634-4BC7-AF08-E54B9C59429E}" type="pres">
      <dgm:prSet presAssocID="{CC59D514-EE1B-451F-AC5F-D01EA23E92C0}" presName="sibTrans" presStyleLbl="sibTrans1D1" presStyleIdx="1" presStyleCnt="8"/>
      <dgm:spPr/>
    </dgm:pt>
    <dgm:pt modelId="{6E87688B-D8BA-4C68-8875-2B0EAD3C9DD1}" type="pres">
      <dgm:prSet presAssocID="{CC59D514-EE1B-451F-AC5F-D01EA23E92C0}" presName="connectorText" presStyleLbl="sibTrans1D1" presStyleIdx="1" presStyleCnt="8"/>
      <dgm:spPr/>
    </dgm:pt>
    <dgm:pt modelId="{0AA17736-B4C1-4622-BC0B-2DA072259948}" type="pres">
      <dgm:prSet presAssocID="{53870060-5A6A-4B3D-B6CC-A120C099CB9E}" presName="node" presStyleLbl="node1" presStyleIdx="2" presStyleCnt="9">
        <dgm:presLayoutVars>
          <dgm:bulletEnabled val="1"/>
        </dgm:presLayoutVars>
      </dgm:prSet>
      <dgm:spPr/>
    </dgm:pt>
    <dgm:pt modelId="{E751437F-E8CE-4CDF-84EE-B52DE0C5A1C5}" type="pres">
      <dgm:prSet presAssocID="{42FB39D5-60DD-423F-8CF1-7CC06407C783}" presName="sibTrans" presStyleLbl="sibTrans1D1" presStyleIdx="2" presStyleCnt="8"/>
      <dgm:spPr/>
    </dgm:pt>
    <dgm:pt modelId="{53180385-DD92-49F0-A062-6415EE11E741}" type="pres">
      <dgm:prSet presAssocID="{42FB39D5-60DD-423F-8CF1-7CC06407C783}" presName="connectorText" presStyleLbl="sibTrans1D1" presStyleIdx="2" presStyleCnt="8"/>
      <dgm:spPr/>
    </dgm:pt>
    <dgm:pt modelId="{3FC6E2A0-F188-4B63-9594-1C0D30392379}" type="pres">
      <dgm:prSet presAssocID="{B38BF5DD-7CA3-40B1-81E0-40E6C7DAEA9C}" presName="node" presStyleLbl="node1" presStyleIdx="3" presStyleCnt="9">
        <dgm:presLayoutVars>
          <dgm:bulletEnabled val="1"/>
        </dgm:presLayoutVars>
      </dgm:prSet>
      <dgm:spPr/>
    </dgm:pt>
    <dgm:pt modelId="{FA640AC4-C3C7-4E34-BD0C-CC7A5809217E}" type="pres">
      <dgm:prSet presAssocID="{C1319204-4402-410D-92FA-938DE8FA1203}" presName="sibTrans" presStyleLbl="sibTrans1D1" presStyleIdx="3" presStyleCnt="8"/>
      <dgm:spPr/>
    </dgm:pt>
    <dgm:pt modelId="{D91ABE13-2C7C-47F0-9BAB-6DBFEF58C1D2}" type="pres">
      <dgm:prSet presAssocID="{C1319204-4402-410D-92FA-938DE8FA1203}" presName="connectorText" presStyleLbl="sibTrans1D1" presStyleIdx="3" presStyleCnt="8"/>
      <dgm:spPr/>
    </dgm:pt>
    <dgm:pt modelId="{04E1B064-F3F7-4EEC-A478-821BAF77EE2F}" type="pres">
      <dgm:prSet presAssocID="{F5A392A4-2C5C-4132-9CD1-7BACCC54B171}" presName="node" presStyleLbl="node1" presStyleIdx="4" presStyleCnt="9">
        <dgm:presLayoutVars>
          <dgm:bulletEnabled val="1"/>
        </dgm:presLayoutVars>
      </dgm:prSet>
      <dgm:spPr/>
    </dgm:pt>
    <dgm:pt modelId="{712F22FC-1576-405C-95D8-E1099A74EA38}" type="pres">
      <dgm:prSet presAssocID="{F4991DCE-C9BD-4E8A-8189-09A583F8EC03}" presName="sibTrans" presStyleLbl="sibTrans1D1" presStyleIdx="4" presStyleCnt="8"/>
      <dgm:spPr/>
    </dgm:pt>
    <dgm:pt modelId="{10879F9C-FD33-41BB-AE51-E89A619BB7FE}" type="pres">
      <dgm:prSet presAssocID="{F4991DCE-C9BD-4E8A-8189-09A583F8EC03}" presName="connectorText" presStyleLbl="sibTrans1D1" presStyleIdx="4" presStyleCnt="8"/>
      <dgm:spPr/>
    </dgm:pt>
    <dgm:pt modelId="{5D30B927-8293-47F2-BA00-9C8EBEA3E3C4}" type="pres">
      <dgm:prSet presAssocID="{8B2C7AD0-B0B6-45C1-91ED-62C07E103DF4}" presName="node" presStyleLbl="node1" presStyleIdx="5" presStyleCnt="9">
        <dgm:presLayoutVars>
          <dgm:bulletEnabled val="1"/>
        </dgm:presLayoutVars>
      </dgm:prSet>
      <dgm:spPr/>
    </dgm:pt>
    <dgm:pt modelId="{8E2133C9-7983-449A-9B03-3BB28F11851D}" type="pres">
      <dgm:prSet presAssocID="{D512EB18-82FC-4202-B12A-7DC171CEC1A9}" presName="sibTrans" presStyleLbl="sibTrans1D1" presStyleIdx="5" presStyleCnt="8"/>
      <dgm:spPr/>
    </dgm:pt>
    <dgm:pt modelId="{B3FA2F2A-CC15-4813-8BEE-AE2BAA01B24B}" type="pres">
      <dgm:prSet presAssocID="{D512EB18-82FC-4202-B12A-7DC171CEC1A9}" presName="connectorText" presStyleLbl="sibTrans1D1" presStyleIdx="5" presStyleCnt="8"/>
      <dgm:spPr/>
    </dgm:pt>
    <dgm:pt modelId="{4760BFBA-FD3E-4A7A-A443-FAA18BBC5504}" type="pres">
      <dgm:prSet presAssocID="{01C7B375-FD93-438B-9C15-8E85B8F8AE75}" presName="node" presStyleLbl="node1" presStyleIdx="6" presStyleCnt="9">
        <dgm:presLayoutVars>
          <dgm:bulletEnabled val="1"/>
        </dgm:presLayoutVars>
      </dgm:prSet>
      <dgm:spPr/>
    </dgm:pt>
    <dgm:pt modelId="{6177BA77-B2F1-4A0A-976D-EC474291A7DD}" type="pres">
      <dgm:prSet presAssocID="{55AF2B90-6385-4082-8963-2CD14BA3093F}" presName="sibTrans" presStyleLbl="sibTrans1D1" presStyleIdx="6" presStyleCnt="8"/>
      <dgm:spPr/>
    </dgm:pt>
    <dgm:pt modelId="{F6D5DBAD-8A5F-4348-8418-624B813BEDD0}" type="pres">
      <dgm:prSet presAssocID="{55AF2B90-6385-4082-8963-2CD14BA3093F}" presName="connectorText" presStyleLbl="sibTrans1D1" presStyleIdx="6" presStyleCnt="8"/>
      <dgm:spPr/>
    </dgm:pt>
    <dgm:pt modelId="{37FFD829-3D79-43CC-BAC0-194D20AFC29B}" type="pres">
      <dgm:prSet presAssocID="{C2CE3B80-28B9-4F8D-B460-D9B7F08B9AB5}" presName="node" presStyleLbl="node1" presStyleIdx="7" presStyleCnt="9">
        <dgm:presLayoutVars>
          <dgm:bulletEnabled val="1"/>
        </dgm:presLayoutVars>
      </dgm:prSet>
      <dgm:spPr/>
    </dgm:pt>
    <dgm:pt modelId="{3028EBAF-C6EC-453F-81AA-2452AD990B98}" type="pres">
      <dgm:prSet presAssocID="{CD313154-0284-442E-A727-99C6FAFA3E22}" presName="sibTrans" presStyleLbl="sibTrans1D1" presStyleIdx="7" presStyleCnt="8"/>
      <dgm:spPr/>
    </dgm:pt>
    <dgm:pt modelId="{40584CDE-EC11-4E94-9305-F0F7F867E16E}" type="pres">
      <dgm:prSet presAssocID="{CD313154-0284-442E-A727-99C6FAFA3E22}" presName="connectorText" presStyleLbl="sibTrans1D1" presStyleIdx="7" presStyleCnt="8"/>
      <dgm:spPr/>
    </dgm:pt>
    <dgm:pt modelId="{B8229222-E56D-4784-A07E-859AB71CFC50}" type="pres">
      <dgm:prSet presAssocID="{8405FF75-73A6-446F-85B9-C8598C000B28}" presName="node" presStyleLbl="node1" presStyleIdx="8" presStyleCnt="9">
        <dgm:presLayoutVars>
          <dgm:bulletEnabled val="1"/>
        </dgm:presLayoutVars>
      </dgm:prSet>
      <dgm:spPr/>
    </dgm:pt>
  </dgm:ptLst>
  <dgm:cxnLst>
    <dgm:cxn modelId="{304A350A-470A-4337-B2A4-4C8756811DC4}" type="presOf" srcId="{CC59D514-EE1B-451F-AC5F-D01EA23E92C0}" destId="{6E87688B-D8BA-4C68-8875-2B0EAD3C9DD1}" srcOrd="1" destOrd="0" presId="urn:microsoft.com/office/officeart/2016/7/layout/RepeatingBendingProcessNew"/>
    <dgm:cxn modelId="{5400520F-641B-48C9-9686-A61E6790F352}" type="presOf" srcId="{F5A392A4-2C5C-4132-9CD1-7BACCC54B171}" destId="{04E1B064-F3F7-4EEC-A478-821BAF77EE2F}" srcOrd="0" destOrd="0" presId="urn:microsoft.com/office/officeart/2016/7/layout/RepeatingBendingProcessNew"/>
    <dgm:cxn modelId="{3C166A1B-D1B6-480F-9CAC-D97A9D7F0ED3}" srcId="{50F7F7FE-B65E-453A-8937-D701B60892E9}" destId="{53870060-5A6A-4B3D-B6CC-A120C099CB9E}" srcOrd="2" destOrd="0" parTransId="{1E795271-FCB8-48FF-A98D-70CEC59CFFB7}" sibTransId="{42FB39D5-60DD-423F-8CF1-7CC06407C783}"/>
    <dgm:cxn modelId="{B95FE222-8F5B-4B1F-BDB2-0985B625B9D7}" type="presOf" srcId="{8B2C7AD0-B0B6-45C1-91ED-62C07E103DF4}" destId="{5D30B927-8293-47F2-BA00-9C8EBEA3E3C4}" srcOrd="0" destOrd="0" presId="urn:microsoft.com/office/officeart/2016/7/layout/RepeatingBendingProcessNew"/>
    <dgm:cxn modelId="{5E99A723-2DEE-4A45-A44F-106FB2A3E063}" type="presOf" srcId="{CD313154-0284-442E-A727-99C6FAFA3E22}" destId="{3028EBAF-C6EC-453F-81AA-2452AD990B98}" srcOrd="0" destOrd="0" presId="urn:microsoft.com/office/officeart/2016/7/layout/RepeatingBendingProcessNew"/>
    <dgm:cxn modelId="{2424372D-0512-4511-B82B-7111B6778249}" srcId="{50F7F7FE-B65E-453A-8937-D701B60892E9}" destId="{8B2C7AD0-B0B6-45C1-91ED-62C07E103DF4}" srcOrd="5" destOrd="0" parTransId="{835CB11D-447D-45B5-958D-1A3D2E488301}" sibTransId="{D512EB18-82FC-4202-B12A-7DC171CEC1A9}"/>
    <dgm:cxn modelId="{6A54E85D-8DD1-42F0-B309-83D7D13EC300}" type="presOf" srcId="{B38BF5DD-7CA3-40B1-81E0-40E6C7DAEA9C}" destId="{3FC6E2A0-F188-4B63-9594-1C0D30392379}" srcOrd="0" destOrd="0" presId="urn:microsoft.com/office/officeart/2016/7/layout/RepeatingBendingProcessNew"/>
    <dgm:cxn modelId="{975A005E-7AA6-4FBE-9FCF-DFCBAEEFE049}" type="presOf" srcId="{55AF2B90-6385-4082-8963-2CD14BA3093F}" destId="{F6D5DBAD-8A5F-4348-8418-624B813BEDD0}" srcOrd="1" destOrd="0" presId="urn:microsoft.com/office/officeart/2016/7/layout/RepeatingBendingProcessNew"/>
    <dgm:cxn modelId="{B6E54564-A536-4393-8EAF-2DB5CC16ADFF}" type="presOf" srcId="{42FB39D5-60DD-423F-8CF1-7CC06407C783}" destId="{53180385-DD92-49F0-A062-6415EE11E741}" srcOrd="1" destOrd="0" presId="urn:microsoft.com/office/officeart/2016/7/layout/RepeatingBendingProcessNew"/>
    <dgm:cxn modelId="{7AFE9465-146D-4A64-A7A7-94130C7B0637}" type="presOf" srcId="{CD313154-0284-442E-A727-99C6FAFA3E22}" destId="{40584CDE-EC11-4E94-9305-F0F7F867E16E}" srcOrd="1" destOrd="0" presId="urn:microsoft.com/office/officeart/2016/7/layout/RepeatingBendingProcessNew"/>
    <dgm:cxn modelId="{02DD2748-011F-4FF9-82E7-BDB35A1637B2}" srcId="{50F7F7FE-B65E-453A-8937-D701B60892E9}" destId="{8405FF75-73A6-446F-85B9-C8598C000B28}" srcOrd="8" destOrd="0" parTransId="{CA92F4E0-D29C-47D5-9F8D-B6B568D2D5D6}" sibTransId="{D8D424F3-45A2-432F-8C93-655C339B3FBB}"/>
    <dgm:cxn modelId="{41FA926B-28B4-4107-A2A6-BB4B3D57368A}" type="presOf" srcId="{A402CD73-7317-4118-87E2-A8816ABAAFF0}" destId="{B4CB1E7F-8B56-4E91-BCB7-1828B09CF2E1}" srcOrd="0" destOrd="0" presId="urn:microsoft.com/office/officeart/2016/7/layout/RepeatingBendingProcessNew"/>
    <dgm:cxn modelId="{5C42176E-6607-4D42-BBE8-FCEFB534D2EF}" srcId="{50F7F7FE-B65E-453A-8937-D701B60892E9}" destId="{A402CD73-7317-4118-87E2-A8816ABAAFF0}" srcOrd="0" destOrd="0" parTransId="{38CFC8C6-5528-491C-A850-D8121EF9EFE9}" sibTransId="{40E7F86F-AB46-4E21-87F0-8D76722C7A17}"/>
    <dgm:cxn modelId="{74038670-14E1-4BC4-8C97-D682693F754D}" srcId="{50F7F7FE-B65E-453A-8937-D701B60892E9}" destId="{5765E7FF-6749-4C2A-A335-924BC6E22F87}" srcOrd="1" destOrd="0" parTransId="{A192011C-7A37-4987-93A9-8A17C5DA4B0B}" sibTransId="{CC59D514-EE1B-451F-AC5F-D01EA23E92C0}"/>
    <dgm:cxn modelId="{8446DB72-086D-4B4D-93E6-96EBF950C085}" type="presOf" srcId="{42FB39D5-60DD-423F-8CF1-7CC06407C783}" destId="{E751437F-E8CE-4CDF-84EE-B52DE0C5A1C5}" srcOrd="0" destOrd="0" presId="urn:microsoft.com/office/officeart/2016/7/layout/RepeatingBendingProcessNew"/>
    <dgm:cxn modelId="{20566780-D655-447F-92BB-278540771B70}" type="presOf" srcId="{50F7F7FE-B65E-453A-8937-D701B60892E9}" destId="{CC8F13D7-62AF-4E58-8CB2-3AF48E273168}" srcOrd="0" destOrd="0" presId="urn:microsoft.com/office/officeart/2016/7/layout/RepeatingBendingProcessNew"/>
    <dgm:cxn modelId="{B0312D8B-EC94-4107-B284-B3C18229ABE4}" type="presOf" srcId="{40E7F86F-AB46-4E21-87F0-8D76722C7A17}" destId="{D89F15DF-39B5-40EF-BA42-862B134C8C57}" srcOrd="1" destOrd="0" presId="urn:microsoft.com/office/officeart/2016/7/layout/RepeatingBendingProcessNew"/>
    <dgm:cxn modelId="{688A9E96-0F36-4D0A-ACDE-7B28B7C4F44A}" type="presOf" srcId="{01C7B375-FD93-438B-9C15-8E85B8F8AE75}" destId="{4760BFBA-FD3E-4A7A-A443-FAA18BBC5504}" srcOrd="0" destOrd="0" presId="urn:microsoft.com/office/officeart/2016/7/layout/RepeatingBendingProcessNew"/>
    <dgm:cxn modelId="{87F5C597-9ED2-41A6-AA1A-4BEE60E43A42}" type="presOf" srcId="{C1319204-4402-410D-92FA-938DE8FA1203}" destId="{FA640AC4-C3C7-4E34-BD0C-CC7A5809217E}" srcOrd="0" destOrd="0" presId="urn:microsoft.com/office/officeart/2016/7/layout/RepeatingBendingProcessNew"/>
    <dgm:cxn modelId="{70FBCA97-9E50-4AF7-BCC7-E52AE6C051E9}" srcId="{50F7F7FE-B65E-453A-8937-D701B60892E9}" destId="{C2CE3B80-28B9-4F8D-B460-D9B7F08B9AB5}" srcOrd="7" destOrd="0" parTransId="{6AC9ED0F-2DAD-4753-BF27-58434DF46037}" sibTransId="{CD313154-0284-442E-A727-99C6FAFA3E22}"/>
    <dgm:cxn modelId="{C15DD3A7-92A7-4EBA-AEA3-F78976A03312}" type="presOf" srcId="{40E7F86F-AB46-4E21-87F0-8D76722C7A17}" destId="{E3AA28C3-FE20-4DC4-ABE3-2BE8DF9E182D}" srcOrd="0" destOrd="0" presId="urn:microsoft.com/office/officeart/2016/7/layout/RepeatingBendingProcessNew"/>
    <dgm:cxn modelId="{17D91BB0-1CE7-4780-AD65-77D1C034928A}" type="presOf" srcId="{C2CE3B80-28B9-4F8D-B460-D9B7F08B9AB5}" destId="{37FFD829-3D79-43CC-BAC0-194D20AFC29B}" srcOrd="0" destOrd="0" presId="urn:microsoft.com/office/officeart/2016/7/layout/RepeatingBendingProcessNew"/>
    <dgm:cxn modelId="{8D0A26B9-7928-4D5F-9676-64B51D4D3C24}" type="presOf" srcId="{53870060-5A6A-4B3D-B6CC-A120C099CB9E}" destId="{0AA17736-B4C1-4622-BC0B-2DA072259948}" srcOrd="0" destOrd="0" presId="urn:microsoft.com/office/officeart/2016/7/layout/RepeatingBendingProcessNew"/>
    <dgm:cxn modelId="{AF6548BF-6C5A-4968-AD09-59D9E4E645E1}" type="presOf" srcId="{5765E7FF-6749-4C2A-A335-924BC6E22F87}" destId="{36D4A3B6-96EF-45CC-8E44-4C3CAB8CE185}" srcOrd="0" destOrd="0" presId="urn:microsoft.com/office/officeart/2016/7/layout/RepeatingBendingProcessNew"/>
    <dgm:cxn modelId="{41D926CB-A1F1-4088-9422-519A7E2AE9A5}" type="presOf" srcId="{F4991DCE-C9BD-4E8A-8189-09A583F8EC03}" destId="{712F22FC-1576-405C-95D8-E1099A74EA38}" srcOrd="0" destOrd="0" presId="urn:microsoft.com/office/officeart/2016/7/layout/RepeatingBendingProcessNew"/>
    <dgm:cxn modelId="{0A996BCB-0FCC-49B7-B8C2-4CF6F3F01DD2}" type="presOf" srcId="{F4991DCE-C9BD-4E8A-8189-09A583F8EC03}" destId="{10879F9C-FD33-41BB-AE51-E89A619BB7FE}" srcOrd="1" destOrd="0" presId="urn:microsoft.com/office/officeart/2016/7/layout/RepeatingBendingProcessNew"/>
    <dgm:cxn modelId="{93E1E0CC-49B8-4D91-BB08-3577A45A1F89}" type="presOf" srcId="{D512EB18-82FC-4202-B12A-7DC171CEC1A9}" destId="{B3FA2F2A-CC15-4813-8BEE-AE2BAA01B24B}" srcOrd="1" destOrd="0" presId="urn:microsoft.com/office/officeart/2016/7/layout/RepeatingBendingProcessNew"/>
    <dgm:cxn modelId="{AD873ED3-B89B-47BB-A346-C85595F748FF}" type="presOf" srcId="{CC59D514-EE1B-451F-AC5F-D01EA23E92C0}" destId="{963BD3F3-F634-4BC7-AF08-E54B9C59429E}" srcOrd="0" destOrd="0" presId="urn:microsoft.com/office/officeart/2016/7/layout/RepeatingBendingProcessNew"/>
    <dgm:cxn modelId="{4217B9D6-6471-407C-ACA4-22B58AF98058}" type="presOf" srcId="{8405FF75-73A6-446F-85B9-C8598C000B28}" destId="{B8229222-E56D-4784-A07E-859AB71CFC50}" srcOrd="0" destOrd="0" presId="urn:microsoft.com/office/officeart/2016/7/layout/RepeatingBendingProcessNew"/>
    <dgm:cxn modelId="{5C98EFDF-D77E-4FFA-99D6-3EFA03B9B7FF}" type="presOf" srcId="{C1319204-4402-410D-92FA-938DE8FA1203}" destId="{D91ABE13-2C7C-47F0-9BAB-6DBFEF58C1D2}" srcOrd="1" destOrd="0" presId="urn:microsoft.com/office/officeart/2016/7/layout/RepeatingBendingProcessNew"/>
    <dgm:cxn modelId="{10831EE2-6710-4527-A811-5F944C58CD82}" srcId="{50F7F7FE-B65E-453A-8937-D701B60892E9}" destId="{B38BF5DD-7CA3-40B1-81E0-40E6C7DAEA9C}" srcOrd="3" destOrd="0" parTransId="{3E23BDDE-999C-40A5-B4DA-E11385370DC2}" sibTransId="{C1319204-4402-410D-92FA-938DE8FA1203}"/>
    <dgm:cxn modelId="{8A8324E2-4082-4E8C-BC89-B131D86A7ED2}" type="presOf" srcId="{55AF2B90-6385-4082-8963-2CD14BA3093F}" destId="{6177BA77-B2F1-4A0A-976D-EC474291A7DD}" srcOrd="0" destOrd="0" presId="urn:microsoft.com/office/officeart/2016/7/layout/RepeatingBendingProcessNew"/>
    <dgm:cxn modelId="{C80FD6E5-E684-4710-B027-2B1DC21F759A}" type="presOf" srcId="{D512EB18-82FC-4202-B12A-7DC171CEC1A9}" destId="{8E2133C9-7983-449A-9B03-3BB28F11851D}" srcOrd="0" destOrd="0" presId="urn:microsoft.com/office/officeart/2016/7/layout/RepeatingBendingProcessNew"/>
    <dgm:cxn modelId="{A5C18CE8-6B66-478F-B04A-B5A3C68DE351}" srcId="{50F7F7FE-B65E-453A-8937-D701B60892E9}" destId="{F5A392A4-2C5C-4132-9CD1-7BACCC54B171}" srcOrd="4" destOrd="0" parTransId="{93535AE5-D569-4081-84C0-86717D966427}" sibTransId="{F4991DCE-C9BD-4E8A-8189-09A583F8EC03}"/>
    <dgm:cxn modelId="{82E05CFF-7E1F-4109-AF39-C11A2339D4E7}" srcId="{50F7F7FE-B65E-453A-8937-D701B60892E9}" destId="{01C7B375-FD93-438B-9C15-8E85B8F8AE75}" srcOrd="6" destOrd="0" parTransId="{C968FD5A-ADA9-47A2-8443-8FBC2D6379C4}" sibTransId="{55AF2B90-6385-4082-8963-2CD14BA3093F}"/>
    <dgm:cxn modelId="{B5996A10-D116-49B8-BAB0-C748D8B73FCF}" type="presParOf" srcId="{CC8F13D7-62AF-4E58-8CB2-3AF48E273168}" destId="{B4CB1E7F-8B56-4E91-BCB7-1828B09CF2E1}" srcOrd="0" destOrd="0" presId="urn:microsoft.com/office/officeart/2016/7/layout/RepeatingBendingProcessNew"/>
    <dgm:cxn modelId="{22F7C849-9AAA-403F-AA8B-706BB08D9B7D}" type="presParOf" srcId="{CC8F13D7-62AF-4E58-8CB2-3AF48E273168}" destId="{E3AA28C3-FE20-4DC4-ABE3-2BE8DF9E182D}" srcOrd="1" destOrd="0" presId="urn:microsoft.com/office/officeart/2016/7/layout/RepeatingBendingProcessNew"/>
    <dgm:cxn modelId="{C70E5DAD-8BFF-4011-85B7-AA9F2CCD24E8}" type="presParOf" srcId="{E3AA28C3-FE20-4DC4-ABE3-2BE8DF9E182D}" destId="{D89F15DF-39B5-40EF-BA42-862B134C8C57}" srcOrd="0" destOrd="0" presId="urn:microsoft.com/office/officeart/2016/7/layout/RepeatingBendingProcessNew"/>
    <dgm:cxn modelId="{A1EF03FC-A0E9-4978-926F-AA04FDB464A4}" type="presParOf" srcId="{CC8F13D7-62AF-4E58-8CB2-3AF48E273168}" destId="{36D4A3B6-96EF-45CC-8E44-4C3CAB8CE185}" srcOrd="2" destOrd="0" presId="urn:microsoft.com/office/officeart/2016/7/layout/RepeatingBendingProcessNew"/>
    <dgm:cxn modelId="{927427F6-4585-47ED-A47B-CF0B632706E4}" type="presParOf" srcId="{CC8F13D7-62AF-4E58-8CB2-3AF48E273168}" destId="{963BD3F3-F634-4BC7-AF08-E54B9C59429E}" srcOrd="3" destOrd="0" presId="urn:microsoft.com/office/officeart/2016/7/layout/RepeatingBendingProcessNew"/>
    <dgm:cxn modelId="{78BD7B86-CFFC-4E9C-9396-AD6D3F90214D}" type="presParOf" srcId="{963BD3F3-F634-4BC7-AF08-E54B9C59429E}" destId="{6E87688B-D8BA-4C68-8875-2B0EAD3C9DD1}" srcOrd="0" destOrd="0" presId="urn:microsoft.com/office/officeart/2016/7/layout/RepeatingBendingProcessNew"/>
    <dgm:cxn modelId="{699B1505-1EBF-4EA6-B351-64E34B500CA3}" type="presParOf" srcId="{CC8F13D7-62AF-4E58-8CB2-3AF48E273168}" destId="{0AA17736-B4C1-4622-BC0B-2DA072259948}" srcOrd="4" destOrd="0" presId="urn:microsoft.com/office/officeart/2016/7/layout/RepeatingBendingProcessNew"/>
    <dgm:cxn modelId="{6384EEF2-89C2-4FD0-8127-3F7D154BCA1E}" type="presParOf" srcId="{CC8F13D7-62AF-4E58-8CB2-3AF48E273168}" destId="{E751437F-E8CE-4CDF-84EE-B52DE0C5A1C5}" srcOrd="5" destOrd="0" presId="urn:microsoft.com/office/officeart/2016/7/layout/RepeatingBendingProcessNew"/>
    <dgm:cxn modelId="{1D7DD4A3-B0BE-4E47-BD58-6D1F5E55F136}" type="presParOf" srcId="{E751437F-E8CE-4CDF-84EE-B52DE0C5A1C5}" destId="{53180385-DD92-49F0-A062-6415EE11E741}" srcOrd="0" destOrd="0" presId="urn:microsoft.com/office/officeart/2016/7/layout/RepeatingBendingProcessNew"/>
    <dgm:cxn modelId="{8284C834-6F85-4EF8-8560-0F8BBDC29C57}" type="presParOf" srcId="{CC8F13D7-62AF-4E58-8CB2-3AF48E273168}" destId="{3FC6E2A0-F188-4B63-9594-1C0D30392379}" srcOrd="6" destOrd="0" presId="urn:microsoft.com/office/officeart/2016/7/layout/RepeatingBendingProcessNew"/>
    <dgm:cxn modelId="{BED2BF58-3E11-4ABD-ABE7-EFADBF9A5F4F}" type="presParOf" srcId="{CC8F13D7-62AF-4E58-8CB2-3AF48E273168}" destId="{FA640AC4-C3C7-4E34-BD0C-CC7A5809217E}" srcOrd="7" destOrd="0" presId="urn:microsoft.com/office/officeart/2016/7/layout/RepeatingBendingProcessNew"/>
    <dgm:cxn modelId="{FD600F96-DADD-43C3-B30F-50E16154E085}" type="presParOf" srcId="{FA640AC4-C3C7-4E34-BD0C-CC7A5809217E}" destId="{D91ABE13-2C7C-47F0-9BAB-6DBFEF58C1D2}" srcOrd="0" destOrd="0" presId="urn:microsoft.com/office/officeart/2016/7/layout/RepeatingBendingProcessNew"/>
    <dgm:cxn modelId="{0B3911F0-E3EF-4101-BB74-D4725FD2AEA5}" type="presParOf" srcId="{CC8F13D7-62AF-4E58-8CB2-3AF48E273168}" destId="{04E1B064-F3F7-4EEC-A478-821BAF77EE2F}" srcOrd="8" destOrd="0" presId="urn:microsoft.com/office/officeart/2016/7/layout/RepeatingBendingProcessNew"/>
    <dgm:cxn modelId="{16346DC5-CCAA-4A48-B76F-61662E2FA1A4}" type="presParOf" srcId="{CC8F13D7-62AF-4E58-8CB2-3AF48E273168}" destId="{712F22FC-1576-405C-95D8-E1099A74EA38}" srcOrd="9" destOrd="0" presId="urn:microsoft.com/office/officeart/2016/7/layout/RepeatingBendingProcessNew"/>
    <dgm:cxn modelId="{23894029-3C2C-4380-9B3E-2DC5A0E66239}" type="presParOf" srcId="{712F22FC-1576-405C-95D8-E1099A74EA38}" destId="{10879F9C-FD33-41BB-AE51-E89A619BB7FE}" srcOrd="0" destOrd="0" presId="urn:microsoft.com/office/officeart/2016/7/layout/RepeatingBendingProcessNew"/>
    <dgm:cxn modelId="{78F797F2-2F2A-46AE-A498-EFED3F3F80E7}" type="presParOf" srcId="{CC8F13D7-62AF-4E58-8CB2-3AF48E273168}" destId="{5D30B927-8293-47F2-BA00-9C8EBEA3E3C4}" srcOrd="10" destOrd="0" presId="urn:microsoft.com/office/officeart/2016/7/layout/RepeatingBendingProcessNew"/>
    <dgm:cxn modelId="{2ECB096C-C912-47D5-9BC5-9AEC3FC3BF1C}" type="presParOf" srcId="{CC8F13D7-62AF-4E58-8CB2-3AF48E273168}" destId="{8E2133C9-7983-449A-9B03-3BB28F11851D}" srcOrd="11" destOrd="0" presId="urn:microsoft.com/office/officeart/2016/7/layout/RepeatingBendingProcessNew"/>
    <dgm:cxn modelId="{AD296FC0-AA93-4CDF-AECB-89C0FB22854F}" type="presParOf" srcId="{8E2133C9-7983-449A-9B03-3BB28F11851D}" destId="{B3FA2F2A-CC15-4813-8BEE-AE2BAA01B24B}" srcOrd="0" destOrd="0" presId="urn:microsoft.com/office/officeart/2016/7/layout/RepeatingBendingProcessNew"/>
    <dgm:cxn modelId="{E1E92C6A-AFD1-453A-8CEA-B7F0FB08A668}" type="presParOf" srcId="{CC8F13D7-62AF-4E58-8CB2-3AF48E273168}" destId="{4760BFBA-FD3E-4A7A-A443-FAA18BBC5504}" srcOrd="12" destOrd="0" presId="urn:microsoft.com/office/officeart/2016/7/layout/RepeatingBendingProcessNew"/>
    <dgm:cxn modelId="{25A1B562-2A23-4499-94C9-D5A9617CEC76}" type="presParOf" srcId="{CC8F13D7-62AF-4E58-8CB2-3AF48E273168}" destId="{6177BA77-B2F1-4A0A-976D-EC474291A7DD}" srcOrd="13" destOrd="0" presId="urn:microsoft.com/office/officeart/2016/7/layout/RepeatingBendingProcessNew"/>
    <dgm:cxn modelId="{2FDA00F4-EA55-4177-AB54-5A1AB6C051ED}" type="presParOf" srcId="{6177BA77-B2F1-4A0A-976D-EC474291A7DD}" destId="{F6D5DBAD-8A5F-4348-8418-624B813BEDD0}" srcOrd="0" destOrd="0" presId="urn:microsoft.com/office/officeart/2016/7/layout/RepeatingBendingProcessNew"/>
    <dgm:cxn modelId="{F0D91729-34EB-4F0C-912E-D96D443C78FB}" type="presParOf" srcId="{CC8F13D7-62AF-4E58-8CB2-3AF48E273168}" destId="{37FFD829-3D79-43CC-BAC0-194D20AFC29B}" srcOrd="14" destOrd="0" presId="urn:microsoft.com/office/officeart/2016/7/layout/RepeatingBendingProcessNew"/>
    <dgm:cxn modelId="{E1AE0E39-E3F4-4240-B190-8C4F38670A93}" type="presParOf" srcId="{CC8F13D7-62AF-4E58-8CB2-3AF48E273168}" destId="{3028EBAF-C6EC-453F-81AA-2452AD990B98}" srcOrd="15" destOrd="0" presId="urn:microsoft.com/office/officeart/2016/7/layout/RepeatingBendingProcessNew"/>
    <dgm:cxn modelId="{EA485894-C99F-4853-A44F-380E1A901031}" type="presParOf" srcId="{3028EBAF-C6EC-453F-81AA-2452AD990B98}" destId="{40584CDE-EC11-4E94-9305-F0F7F867E16E}" srcOrd="0" destOrd="0" presId="urn:microsoft.com/office/officeart/2016/7/layout/RepeatingBendingProcessNew"/>
    <dgm:cxn modelId="{0D8DAC96-1519-45F7-9F81-4999E3DD21A7}" type="presParOf" srcId="{CC8F13D7-62AF-4E58-8CB2-3AF48E273168}" destId="{B8229222-E56D-4784-A07E-859AB71CFC50}"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7D626D-A3CC-487A-9AA7-35167C2EEA23}" type="doc">
      <dgm:prSet loTypeId="urn:microsoft.com/office/officeart/2018/2/layout/IconLabelList" loCatId="icon" qsTypeId="urn:microsoft.com/office/officeart/2005/8/quickstyle/simple4" qsCatId="simple" csTypeId="urn:microsoft.com/office/officeart/2018/5/colors/Iconchunking_neutralbg_accent1_2" csCatId="accent1" phldr="1"/>
      <dgm:spPr/>
      <dgm:t>
        <a:bodyPr/>
        <a:lstStyle/>
        <a:p>
          <a:endParaRPr lang="en-US"/>
        </a:p>
      </dgm:t>
    </dgm:pt>
    <dgm:pt modelId="{1025621A-CC75-4708-B935-F445FF24D236}">
      <dgm:prSet custT="1"/>
      <dgm:spPr/>
      <dgm:t>
        <a:bodyPr/>
        <a:lstStyle/>
        <a:p>
          <a:r>
            <a:rPr lang="en-US" sz="1400" dirty="0"/>
            <a:t>Company owner requested that Team Two present a patient and customer management system that can be used by his small optical business.  </a:t>
          </a:r>
        </a:p>
      </dgm:t>
    </dgm:pt>
    <dgm:pt modelId="{E34114E8-E64B-4DB0-A9B9-91B64FA5CE45}" type="parTrans" cxnId="{AD4AF74B-43FD-45A8-8A3E-36F813721E4D}">
      <dgm:prSet/>
      <dgm:spPr/>
      <dgm:t>
        <a:bodyPr/>
        <a:lstStyle/>
        <a:p>
          <a:endParaRPr lang="en-US"/>
        </a:p>
      </dgm:t>
    </dgm:pt>
    <dgm:pt modelId="{D1113CC2-CDCA-47AE-A398-A2D1C4DA8A7C}" type="sibTrans" cxnId="{AD4AF74B-43FD-45A8-8A3E-36F813721E4D}">
      <dgm:prSet/>
      <dgm:spPr/>
      <dgm:t>
        <a:bodyPr/>
        <a:lstStyle/>
        <a:p>
          <a:endParaRPr lang="en-US"/>
        </a:p>
      </dgm:t>
    </dgm:pt>
    <dgm:pt modelId="{0C15BF30-26E9-4374-8D98-467FA1B825AA}">
      <dgm:prSet/>
      <dgm:spPr/>
      <dgm:t>
        <a:bodyPr/>
        <a:lstStyle/>
        <a:p>
          <a:r>
            <a:rPr lang="en-US" dirty="0"/>
            <a:t>Team Two came up with Patient Record Keeping System(PRKS 1.0).  The system is intended to displace existing manual business process as the system for Patient Prescription Management for this optical business. </a:t>
          </a:r>
        </a:p>
      </dgm:t>
    </dgm:pt>
    <dgm:pt modelId="{65892FF1-E4A8-4161-B1D2-461B387AA98F}" type="parTrans" cxnId="{C32C9251-1185-435F-B02D-86BC1DB34E55}">
      <dgm:prSet/>
      <dgm:spPr/>
      <dgm:t>
        <a:bodyPr/>
        <a:lstStyle/>
        <a:p>
          <a:endParaRPr lang="en-US"/>
        </a:p>
      </dgm:t>
    </dgm:pt>
    <dgm:pt modelId="{81B17F13-A937-46F2-9B81-375F1D69647B}" type="sibTrans" cxnId="{C32C9251-1185-435F-B02D-86BC1DB34E55}">
      <dgm:prSet/>
      <dgm:spPr/>
      <dgm:t>
        <a:bodyPr/>
        <a:lstStyle/>
        <a:p>
          <a:endParaRPr lang="en-US"/>
        </a:p>
      </dgm:t>
    </dgm:pt>
    <dgm:pt modelId="{8E2A4622-8318-4AD5-9B3A-ACE546149F86}" type="pres">
      <dgm:prSet presAssocID="{FD7D626D-A3CC-487A-9AA7-35167C2EEA23}" presName="root" presStyleCnt="0">
        <dgm:presLayoutVars>
          <dgm:dir/>
          <dgm:resizeHandles val="exact"/>
        </dgm:presLayoutVars>
      </dgm:prSet>
      <dgm:spPr/>
    </dgm:pt>
    <dgm:pt modelId="{91B77E89-9E12-4E9B-A648-B994237D4831}" type="pres">
      <dgm:prSet presAssocID="{1025621A-CC75-4708-B935-F445FF24D236}" presName="compNode" presStyleCnt="0"/>
      <dgm:spPr/>
    </dgm:pt>
    <dgm:pt modelId="{A84C4665-BBDD-4254-B6EC-8155543CCF17}" type="pres">
      <dgm:prSet presAssocID="{1025621A-CC75-4708-B935-F445FF24D2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4B55E1F-A00B-4E47-8809-E5A856A9E27C}" type="pres">
      <dgm:prSet presAssocID="{1025621A-CC75-4708-B935-F445FF24D236}" presName="spaceRect" presStyleCnt="0"/>
      <dgm:spPr/>
    </dgm:pt>
    <dgm:pt modelId="{D61DC50F-186D-49B1-B04D-B71E21DD6A3D}" type="pres">
      <dgm:prSet presAssocID="{1025621A-CC75-4708-B935-F445FF24D236}" presName="textRect" presStyleLbl="revTx" presStyleIdx="0" presStyleCnt="2">
        <dgm:presLayoutVars>
          <dgm:chMax val="1"/>
          <dgm:chPref val="1"/>
        </dgm:presLayoutVars>
      </dgm:prSet>
      <dgm:spPr/>
    </dgm:pt>
    <dgm:pt modelId="{306FC43A-785F-44FF-9F8B-32786FAB5FF6}" type="pres">
      <dgm:prSet presAssocID="{D1113CC2-CDCA-47AE-A398-A2D1C4DA8A7C}" presName="sibTrans" presStyleCnt="0"/>
      <dgm:spPr/>
    </dgm:pt>
    <dgm:pt modelId="{B7818FAB-5E22-4120-B81D-C9A458994624}" type="pres">
      <dgm:prSet presAssocID="{0C15BF30-26E9-4374-8D98-467FA1B825AA}" presName="compNode" presStyleCnt="0"/>
      <dgm:spPr/>
    </dgm:pt>
    <dgm:pt modelId="{E71142D1-62C8-422A-9846-C2232D62A4B8}" type="pres">
      <dgm:prSet presAssocID="{0C15BF30-26E9-4374-8D98-467FA1B825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107CDC8-AD8E-4B67-8E6F-47DE4CF567D8}" type="pres">
      <dgm:prSet presAssocID="{0C15BF30-26E9-4374-8D98-467FA1B825AA}" presName="spaceRect" presStyleCnt="0"/>
      <dgm:spPr/>
    </dgm:pt>
    <dgm:pt modelId="{2CC72367-7A39-4118-BA2E-83C99E2904A9}" type="pres">
      <dgm:prSet presAssocID="{0C15BF30-26E9-4374-8D98-467FA1B825AA}" presName="textRect" presStyleLbl="revTx" presStyleIdx="1" presStyleCnt="2">
        <dgm:presLayoutVars>
          <dgm:chMax val="1"/>
          <dgm:chPref val="1"/>
        </dgm:presLayoutVars>
      </dgm:prSet>
      <dgm:spPr/>
    </dgm:pt>
  </dgm:ptLst>
  <dgm:cxnLst>
    <dgm:cxn modelId="{CEE1DD5F-0759-4A54-8201-99CE73BF387B}" type="presOf" srcId="{1025621A-CC75-4708-B935-F445FF24D236}" destId="{D61DC50F-186D-49B1-B04D-B71E21DD6A3D}" srcOrd="0" destOrd="0" presId="urn:microsoft.com/office/officeart/2018/2/layout/IconLabelList"/>
    <dgm:cxn modelId="{1C7EE645-46B3-4481-8259-3A4EAD8B8A35}" type="presOf" srcId="{0C15BF30-26E9-4374-8D98-467FA1B825AA}" destId="{2CC72367-7A39-4118-BA2E-83C99E2904A9}" srcOrd="0" destOrd="0" presId="urn:microsoft.com/office/officeart/2018/2/layout/IconLabelList"/>
    <dgm:cxn modelId="{AD4AF74B-43FD-45A8-8A3E-36F813721E4D}" srcId="{FD7D626D-A3CC-487A-9AA7-35167C2EEA23}" destId="{1025621A-CC75-4708-B935-F445FF24D236}" srcOrd="0" destOrd="0" parTransId="{E34114E8-E64B-4DB0-A9B9-91B64FA5CE45}" sibTransId="{D1113CC2-CDCA-47AE-A398-A2D1C4DA8A7C}"/>
    <dgm:cxn modelId="{C32C9251-1185-435F-B02D-86BC1DB34E55}" srcId="{FD7D626D-A3CC-487A-9AA7-35167C2EEA23}" destId="{0C15BF30-26E9-4374-8D98-467FA1B825AA}" srcOrd="1" destOrd="0" parTransId="{65892FF1-E4A8-4161-B1D2-461B387AA98F}" sibTransId="{81B17F13-A937-46F2-9B81-375F1D69647B}"/>
    <dgm:cxn modelId="{968F9DA1-E59E-41C1-9163-23CE3F9A470B}" type="presOf" srcId="{FD7D626D-A3CC-487A-9AA7-35167C2EEA23}" destId="{8E2A4622-8318-4AD5-9B3A-ACE546149F86}" srcOrd="0" destOrd="0" presId="urn:microsoft.com/office/officeart/2018/2/layout/IconLabelList"/>
    <dgm:cxn modelId="{60C23C0F-7966-4295-9BF9-350EFD4D0D58}" type="presParOf" srcId="{8E2A4622-8318-4AD5-9B3A-ACE546149F86}" destId="{91B77E89-9E12-4E9B-A648-B994237D4831}" srcOrd="0" destOrd="0" presId="urn:microsoft.com/office/officeart/2018/2/layout/IconLabelList"/>
    <dgm:cxn modelId="{2CDBF65A-1AAC-43D9-8751-1EA056AF51BE}" type="presParOf" srcId="{91B77E89-9E12-4E9B-A648-B994237D4831}" destId="{A84C4665-BBDD-4254-B6EC-8155543CCF17}" srcOrd="0" destOrd="0" presId="urn:microsoft.com/office/officeart/2018/2/layout/IconLabelList"/>
    <dgm:cxn modelId="{87652D78-C385-47EB-8B17-9EA0D87E982A}" type="presParOf" srcId="{91B77E89-9E12-4E9B-A648-B994237D4831}" destId="{94B55E1F-A00B-4E47-8809-E5A856A9E27C}" srcOrd="1" destOrd="0" presId="urn:microsoft.com/office/officeart/2018/2/layout/IconLabelList"/>
    <dgm:cxn modelId="{DB1E78C5-9027-4613-B97B-9F05EF56498B}" type="presParOf" srcId="{91B77E89-9E12-4E9B-A648-B994237D4831}" destId="{D61DC50F-186D-49B1-B04D-B71E21DD6A3D}" srcOrd="2" destOrd="0" presId="urn:microsoft.com/office/officeart/2018/2/layout/IconLabelList"/>
    <dgm:cxn modelId="{8A2389AC-7742-4F88-B36A-325AAD47BF1D}" type="presParOf" srcId="{8E2A4622-8318-4AD5-9B3A-ACE546149F86}" destId="{306FC43A-785F-44FF-9F8B-32786FAB5FF6}" srcOrd="1" destOrd="0" presId="urn:microsoft.com/office/officeart/2018/2/layout/IconLabelList"/>
    <dgm:cxn modelId="{63E2096E-D4A7-4668-B4D0-8EF9D032F5C9}" type="presParOf" srcId="{8E2A4622-8318-4AD5-9B3A-ACE546149F86}" destId="{B7818FAB-5E22-4120-B81D-C9A458994624}" srcOrd="2" destOrd="0" presId="urn:microsoft.com/office/officeart/2018/2/layout/IconLabelList"/>
    <dgm:cxn modelId="{D3421EDC-17E2-4E45-8E41-3FDE69A9783A}" type="presParOf" srcId="{B7818FAB-5E22-4120-B81D-C9A458994624}" destId="{E71142D1-62C8-422A-9846-C2232D62A4B8}" srcOrd="0" destOrd="0" presId="urn:microsoft.com/office/officeart/2018/2/layout/IconLabelList"/>
    <dgm:cxn modelId="{A34AD9F1-7326-4ADD-8F09-5DD59F28E0FE}" type="presParOf" srcId="{B7818FAB-5E22-4120-B81D-C9A458994624}" destId="{8107CDC8-AD8E-4B67-8E6F-47DE4CF567D8}" srcOrd="1" destOrd="0" presId="urn:microsoft.com/office/officeart/2018/2/layout/IconLabelList"/>
    <dgm:cxn modelId="{59EEA7AB-B333-4AC9-8F5C-41C918BE0AA5}" type="presParOf" srcId="{B7818FAB-5E22-4120-B81D-C9A458994624}" destId="{2CC72367-7A39-4118-BA2E-83C99E2904A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2CB0B2-EDE4-4D0F-940C-30A64905111B}"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59869C71-EB0A-46E9-A463-30F88ED31694}">
      <dgm:prSet/>
      <dgm:spPr/>
      <dgm:t>
        <a:bodyPr/>
        <a:lstStyle/>
        <a:p>
          <a:pPr algn="l">
            <a:lnSpc>
              <a:spcPct val="100000"/>
            </a:lnSpc>
          </a:pPr>
          <a:r>
            <a:rPr lang="en-US" dirty="0"/>
            <a:t>The current process for managing patients utilizes Microsoft excel for data input.</a:t>
          </a:r>
        </a:p>
      </dgm:t>
    </dgm:pt>
    <dgm:pt modelId="{133136D6-976D-4939-B0E0-31AA84D45E35}" type="parTrans" cxnId="{67CA4878-43D1-40F5-836E-9F176DEC3364}">
      <dgm:prSet/>
      <dgm:spPr/>
      <dgm:t>
        <a:bodyPr/>
        <a:lstStyle/>
        <a:p>
          <a:pPr algn="ctr"/>
          <a:endParaRPr lang="en-US"/>
        </a:p>
      </dgm:t>
    </dgm:pt>
    <dgm:pt modelId="{428E9D2D-6C71-4A99-B719-B5D24D7F10C5}" type="sibTrans" cxnId="{67CA4878-43D1-40F5-836E-9F176DEC3364}">
      <dgm:prSet/>
      <dgm:spPr/>
      <dgm:t>
        <a:bodyPr/>
        <a:lstStyle/>
        <a:p>
          <a:pPr algn="ctr"/>
          <a:endParaRPr lang="en-US"/>
        </a:p>
      </dgm:t>
    </dgm:pt>
    <dgm:pt modelId="{1F603BC2-07D0-4280-91A1-28D9CD83E59F}">
      <dgm:prSet/>
      <dgm:spPr/>
      <dgm:t>
        <a:bodyPr/>
        <a:lstStyle/>
        <a:p>
          <a:pPr algn="l">
            <a:lnSpc>
              <a:spcPct val="100000"/>
            </a:lnSpc>
          </a:pPr>
          <a:r>
            <a:rPr lang="en-US" dirty="0"/>
            <a:t>Data is captured via paper based forms.  </a:t>
          </a:r>
        </a:p>
      </dgm:t>
    </dgm:pt>
    <dgm:pt modelId="{3FC1EF99-B5B7-4786-837F-C3C8C2E28DB6}" type="parTrans" cxnId="{163A561F-3BDF-4EA6-B9C5-2E06D5E238AB}">
      <dgm:prSet/>
      <dgm:spPr/>
      <dgm:t>
        <a:bodyPr/>
        <a:lstStyle/>
        <a:p>
          <a:pPr algn="ctr"/>
          <a:endParaRPr lang="en-US"/>
        </a:p>
      </dgm:t>
    </dgm:pt>
    <dgm:pt modelId="{935B9CA2-43F3-4E25-8D20-1C167D012D85}" type="sibTrans" cxnId="{163A561F-3BDF-4EA6-B9C5-2E06D5E238AB}">
      <dgm:prSet/>
      <dgm:spPr/>
      <dgm:t>
        <a:bodyPr/>
        <a:lstStyle/>
        <a:p>
          <a:pPr algn="ctr"/>
          <a:endParaRPr lang="en-US"/>
        </a:p>
      </dgm:t>
    </dgm:pt>
    <dgm:pt modelId="{55B742D8-73DF-495C-80D3-DF02855CC9A7}">
      <dgm:prSet/>
      <dgm:spPr/>
      <dgm:t>
        <a:bodyPr/>
        <a:lstStyle/>
        <a:p>
          <a:pPr algn="ctr">
            <a:lnSpc>
              <a:spcPct val="100000"/>
            </a:lnSpc>
          </a:pPr>
          <a:r>
            <a:rPr lang="en-US" dirty="0"/>
            <a:t>.</a:t>
          </a:r>
        </a:p>
      </dgm:t>
    </dgm:pt>
    <dgm:pt modelId="{60A3AC88-2EA2-48B5-A5AD-29E52939AAE0}" type="parTrans" cxnId="{BCE1D646-FFBB-44F4-A76C-3009B1434680}">
      <dgm:prSet/>
      <dgm:spPr/>
      <dgm:t>
        <a:bodyPr/>
        <a:lstStyle/>
        <a:p>
          <a:pPr algn="ctr"/>
          <a:endParaRPr lang="en-US"/>
        </a:p>
      </dgm:t>
    </dgm:pt>
    <dgm:pt modelId="{8893CDCA-AE2C-4C7A-8B7B-76B219109044}" type="sibTrans" cxnId="{BCE1D646-FFBB-44F4-A76C-3009B1434680}">
      <dgm:prSet/>
      <dgm:spPr/>
      <dgm:t>
        <a:bodyPr/>
        <a:lstStyle/>
        <a:p>
          <a:pPr algn="ctr"/>
          <a:endParaRPr lang="en-US"/>
        </a:p>
      </dgm:t>
    </dgm:pt>
    <dgm:pt modelId="{321B2B43-FFDB-4C31-B215-7BE7EC3CAE57}" type="pres">
      <dgm:prSet presAssocID="{472CB0B2-EDE4-4D0F-940C-30A64905111B}" presName="root" presStyleCnt="0">
        <dgm:presLayoutVars>
          <dgm:dir/>
          <dgm:resizeHandles val="exact"/>
        </dgm:presLayoutVars>
      </dgm:prSet>
      <dgm:spPr/>
    </dgm:pt>
    <dgm:pt modelId="{F640DE54-DB5B-4BAA-96CA-2DC178D8D533}" type="pres">
      <dgm:prSet presAssocID="{59869C71-EB0A-46E9-A463-30F88ED31694}" presName="compNode" presStyleCnt="0"/>
      <dgm:spPr/>
    </dgm:pt>
    <dgm:pt modelId="{F33CE64B-DF09-4A63-B337-9640C23AAB53}" type="pres">
      <dgm:prSet presAssocID="{59869C71-EB0A-46E9-A463-30F88ED316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D896C35-3D62-4A9F-AF00-12829544F99C}" type="pres">
      <dgm:prSet presAssocID="{59869C71-EB0A-46E9-A463-30F88ED31694}" presName="spaceRect" presStyleCnt="0"/>
      <dgm:spPr/>
    </dgm:pt>
    <dgm:pt modelId="{CFBB2275-B8E4-4892-8071-A36A63D3A60C}" type="pres">
      <dgm:prSet presAssocID="{59869C71-EB0A-46E9-A463-30F88ED31694}" presName="textRect" presStyleLbl="revTx" presStyleIdx="0" presStyleCnt="3">
        <dgm:presLayoutVars>
          <dgm:chMax val="1"/>
          <dgm:chPref val="1"/>
        </dgm:presLayoutVars>
      </dgm:prSet>
      <dgm:spPr/>
    </dgm:pt>
    <dgm:pt modelId="{8E53E10C-F7EE-4B2E-9F57-2D7A9007FFD4}" type="pres">
      <dgm:prSet presAssocID="{428E9D2D-6C71-4A99-B719-B5D24D7F10C5}" presName="sibTrans" presStyleCnt="0"/>
      <dgm:spPr/>
    </dgm:pt>
    <dgm:pt modelId="{37C08897-A451-4F36-BA3F-C4CCF820EB47}" type="pres">
      <dgm:prSet presAssocID="{1F603BC2-07D0-4280-91A1-28D9CD83E59F}" presName="compNode" presStyleCnt="0"/>
      <dgm:spPr/>
    </dgm:pt>
    <dgm:pt modelId="{8A8EBF64-6E9A-4E8C-8ECB-2AEFC54E3AF2}" type="pres">
      <dgm:prSet presAssocID="{1F603BC2-07D0-4280-91A1-28D9CD83E5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DAE104D-0D97-4F32-A94A-7209FB0D4EF3}" type="pres">
      <dgm:prSet presAssocID="{1F603BC2-07D0-4280-91A1-28D9CD83E59F}" presName="spaceRect" presStyleCnt="0"/>
      <dgm:spPr/>
    </dgm:pt>
    <dgm:pt modelId="{F35DAB2D-1E43-4F68-91B8-40BDABE1F7EC}" type="pres">
      <dgm:prSet presAssocID="{1F603BC2-07D0-4280-91A1-28D9CD83E59F}" presName="textRect" presStyleLbl="revTx" presStyleIdx="1" presStyleCnt="3">
        <dgm:presLayoutVars>
          <dgm:chMax val="1"/>
          <dgm:chPref val="1"/>
        </dgm:presLayoutVars>
      </dgm:prSet>
      <dgm:spPr/>
    </dgm:pt>
    <dgm:pt modelId="{C81DACA2-70A4-4FC0-B906-BAB06B939239}" type="pres">
      <dgm:prSet presAssocID="{935B9CA2-43F3-4E25-8D20-1C167D012D85}" presName="sibTrans" presStyleCnt="0"/>
      <dgm:spPr/>
    </dgm:pt>
    <dgm:pt modelId="{FDF982D9-EFF9-4A5A-B7C9-2176E82D9CEC}" type="pres">
      <dgm:prSet presAssocID="{55B742D8-73DF-495C-80D3-DF02855CC9A7}" presName="compNode" presStyleCnt="0"/>
      <dgm:spPr/>
    </dgm:pt>
    <dgm:pt modelId="{B089DF6E-63D6-4F26-9B23-1B76B4AA5FC2}" type="pres">
      <dgm:prSet presAssocID="{55B742D8-73DF-495C-80D3-DF02855CC9A7}" presName="iconRect" presStyleLbl="node1" presStyleIdx="2" presStyleCnt="3"/>
      <dgm:spPr>
        <a:noFill/>
      </dgm:spPr>
      <dgm:extLst/>
    </dgm:pt>
    <dgm:pt modelId="{876C107E-DF89-4981-860B-FCBCD23E6310}" type="pres">
      <dgm:prSet presAssocID="{55B742D8-73DF-495C-80D3-DF02855CC9A7}" presName="spaceRect" presStyleCnt="0"/>
      <dgm:spPr/>
    </dgm:pt>
    <dgm:pt modelId="{4A337D38-93FF-483F-9764-E13500620B39}" type="pres">
      <dgm:prSet presAssocID="{55B742D8-73DF-495C-80D3-DF02855CC9A7}" presName="textRect" presStyleLbl="revTx" presStyleIdx="2" presStyleCnt="3">
        <dgm:presLayoutVars>
          <dgm:chMax val="1"/>
          <dgm:chPref val="1"/>
        </dgm:presLayoutVars>
      </dgm:prSet>
      <dgm:spPr/>
    </dgm:pt>
  </dgm:ptLst>
  <dgm:cxnLst>
    <dgm:cxn modelId="{F2F0561A-C20C-4357-A39B-1E6E727AFF0E}" type="presOf" srcId="{472CB0B2-EDE4-4D0F-940C-30A64905111B}" destId="{321B2B43-FFDB-4C31-B215-7BE7EC3CAE57}" srcOrd="0" destOrd="0" presId="urn:microsoft.com/office/officeart/2018/2/layout/IconLabelList"/>
    <dgm:cxn modelId="{163A561F-3BDF-4EA6-B9C5-2E06D5E238AB}" srcId="{472CB0B2-EDE4-4D0F-940C-30A64905111B}" destId="{1F603BC2-07D0-4280-91A1-28D9CD83E59F}" srcOrd="1" destOrd="0" parTransId="{3FC1EF99-B5B7-4786-837F-C3C8C2E28DB6}" sibTransId="{935B9CA2-43F3-4E25-8D20-1C167D012D85}"/>
    <dgm:cxn modelId="{FDE18423-8C83-42E3-95C8-E89F9B551184}" type="presOf" srcId="{55B742D8-73DF-495C-80D3-DF02855CC9A7}" destId="{4A337D38-93FF-483F-9764-E13500620B39}" srcOrd="0" destOrd="0" presId="urn:microsoft.com/office/officeart/2018/2/layout/IconLabelList"/>
    <dgm:cxn modelId="{0BF92443-B9ED-44FA-B13D-B225E9E4745A}" type="presOf" srcId="{1F603BC2-07D0-4280-91A1-28D9CD83E59F}" destId="{F35DAB2D-1E43-4F68-91B8-40BDABE1F7EC}" srcOrd="0" destOrd="0" presId="urn:microsoft.com/office/officeart/2018/2/layout/IconLabelList"/>
    <dgm:cxn modelId="{BCE1D646-FFBB-44F4-A76C-3009B1434680}" srcId="{472CB0B2-EDE4-4D0F-940C-30A64905111B}" destId="{55B742D8-73DF-495C-80D3-DF02855CC9A7}" srcOrd="2" destOrd="0" parTransId="{60A3AC88-2EA2-48B5-A5AD-29E52939AAE0}" sibTransId="{8893CDCA-AE2C-4C7A-8B7B-76B219109044}"/>
    <dgm:cxn modelId="{67CA4878-43D1-40F5-836E-9F176DEC3364}" srcId="{472CB0B2-EDE4-4D0F-940C-30A64905111B}" destId="{59869C71-EB0A-46E9-A463-30F88ED31694}" srcOrd="0" destOrd="0" parTransId="{133136D6-976D-4939-B0E0-31AA84D45E35}" sibTransId="{428E9D2D-6C71-4A99-B719-B5D24D7F10C5}"/>
    <dgm:cxn modelId="{9384D97F-2358-48DA-882E-C4AD8A0F170B}" type="presOf" srcId="{59869C71-EB0A-46E9-A463-30F88ED31694}" destId="{CFBB2275-B8E4-4892-8071-A36A63D3A60C}" srcOrd="0" destOrd="0" presId="urn:microsoft.com/office/officeart/2018/2/layout/IconLabelList"/>
    <dgm:cxn modelId="{DD7F090F-CD9A-4995-841E-E1131D9A50B2}" type="presParOf" srcId="{321B2B43-FFDB-4C31-B215-7BE7EC3CAE57}" destId="{F640DE54-DB5B-4BAA-96CA-2DC178D8D533}" srcOrd="0" destOrd="0" presId="urn:microsoft.com/office/officeart/2018/2/layout/IconLabelList"/>
    <dgm:cxn modelId="{2B0DF5EB-CDFC-4C72-9E6B-16AEB2033EAB}" type="presParOf" srcId="{F640DE54-DB5B-4BAA-96CA-2DC178D8D533}" destId="{F33CE64B-DF09-4A63-B337-9640C23AAB53}" srcOrd="0" destOrd="0" presId="urn:microsoft.com/office/officeart/2018/2/layout/IconLabelList"/>
    <dgm:cxn modelId="{986DD9D6-86DC-4D99-9D5B-82DBA75FC07A}" type="presParOf" srcId="{F640DE54-DB5B-4BAA-96CA-2DC178D8D533}" destId="{7D896C35-3D62-4A9F-AF00-12829544F99C}" srcOrd="1" destOrd="0" presId="urn:microsoft.com/office/officeart/2018/2/layout/IconLabelList"/>
    <dgm:cxn modelId="{C14592A6-60F9-4204-A7C5-730E247B0D4D}" type="presParOf" srcId="{F640DE54-DB5B-4BAA-96CA-2DC178D8D533}" destId="{CFBB2275-B8E4-4892-8071-A36A63D3A60C}" srcOrd="2" destOrd="0" presId="urn:microsoft.com/office/officeart/2018/2/layout/IconLabelList"/>
    <dgm:cxn modelId="{6E82773B-4826-49BB-BA0C-FC33D2381A82}" type="presParOf" srcId="{321B2B43-FFDB-4C31-B215-7BE7EC3CAE57}" destId="{8E53E10C-F7EE-4B2E-9F57-2D7A9007FFD4}" srcOrd="1" destOrd="0" presId="urn:microsoft.com/office/officeart/2018/2/layout/IconLabelList"/>
    <dgm:cxn modelId="{4A555A99-9E5C-4CAF-9C7E-AFCA1EFB5292}" type="presParOf" srcId="{321B2B43-FFDB-4C31-B215-7BE7EC3CAE57}" destId="{37C08897-A451-4F36-BA3F-C4CCF820EB47}" srcOrd="2" destOrd="0" presId="urn:microsoft.com/office/officeart/2018/2/layout/IconLabelList"/>
    <dgm:cxn modelId="{7C3E4D70-B87E-4BDC-B30E-A4B5B6FC6A46}" type="presParOf" srcId="{37C08897-A451-4F36-BA3F-C4CCF820EB47}" destId="{8A8EBF64-6E9A-4E8C-8ECB-2AEFC54E3AF2}" srcOrd="0" destOrd="0" presId="urn:microsoft.com/office/officeart/2018/2/layout/IconLabelList"/>
    <dgm:cxn modelId="{EC141E7D-CCCF-4B55-9E05-8A1AD966126F}" type="presParOf" srcId="{37C08897-A451-4F36-BA3F-C4CCF820EB47}" destId="{4DAE104D-0D97-4F32-A94A-7209FB0D4EF3}" srcOrd="1" destOrd="0" presId="urn:microsoft.com/office/officeart/2018/2/layout/IconLabelList"/>
    <dgm:cxn modelId="{934C40BA-4495-4D7A-BE26-90F22475C806}" type="presParOf" srcId="{37C08897-A451-4F36-BA3F-C4CCF820EB47}" destId="{F35DAB2D-1E43-4F68-91B8-40BDABE1F7EC}" srcOrd="2" destOrd="0" presId="urn:microsoft.com/office/officeart/2018/2/layout/IconLabelList"/>
    <dgm:cxn modelId="{7D776AB0-1BEC-401F-9254-A4FCEA10A6EB}" type="presParOf" srcId="{321B2B43-FFDB-4C31-B215-7BE7EC3CAE57}" destId="{C81DACA2-70A4-4FC0-B906-BAB06B939239}" srcOrd="3" destOrd="0" presId="urn:microsoft.com/office/officeart/2018/2/layout/IconLabelList"/>
    <dgm:cxn modelId="{4CDD516A-1D77-4EAD-A945-F334868EF3AE}" type="presParOf" srcId="{321B2B43-FFDB-4C31-B215-7BE7EC3CAE57}" destId="{FDF982D9-EFF9-4A5A-B7C9-2176E82D9CEC}" srcOrd="4" destOrd="0" presId="urn:microsoft.com/office/officeart/2018/2/layout/IconLabelList"/>
    <dgm:cxn modelId="{CA31CB47-95A2-4FD3-BB62-92A4AE1BD0B8}" type="presParOf" srcId="{FDF982D9-EFF9-4A5A-B7C9-2176E82D9CEC}" destId="{B089DF6E-63D6-4F26-9B23-1B76B4AA5FC2}" srcOrd="0" destOrd="0" presId="urn:microsoft.com/office/officeart/2018/2/layout/IconLabelList"/>
    <dgm:cxn modelId="{E02639F6-AAB1-4CA8-8984-AEB78D06EDFD}" type="presParOf" srcId="{FDF982D9-EFF9-4A5A-B7C9-2176E82D9CEC}" destId="{876C107E-DF89-4981-860B-FCBCD23E6310}" srcOrd="1" destOrd="0" presId="urn:microsoft.com/office/officeart/2018/2/layout/IconLabelList"/>
    <dgm:cxn modelId="{3BF2E1E9-95A5-47B7-9D71-CF54AD3963DA}" type="presParOf" srcId="{FDF982D9-EFF9-4A5A-B7C9-2176E82D9CEC}" destId="{4A337D38-93FF-483F-9764-E13500620B3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2CB0B2-EDE4-4D0F-940C-30A64905111B}"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1F603BC2-07D0-4280-91A1-28D9CD83E59F}">
      <dgm:prSet/>
      <dgm:spPr/>
      <dgm:t>
        <a:bodyPr/>
        <a:lstStyle/>
        <a:p>
          <a:pPr>
            <a:lnSpc>
              <a:spcPct val="100000"/>
            </a:lnSpc>
          </a:pPr>
          <a:endParaRPr lang="en-US" dirty="0"/>
        </a:p>
      </dgm:t>
    </dgm:pt>
    <dgm:pt modelId="{3FC1EF99-B5B7-4786-837F-C3C8C2E28DB6}" type="parTrans" cxnId="{163A561F-3BDF-4EA6-B9C5-2E06D5E238AB}">
      <dgm:prSet/>
      <dgm:spPr/>
      <dgm:t>
        <a:bodyPr/>
        <a:lstStyle/>
        <a:p>
          <a:endParaRPr lang="en-US"/>
        </a:p>
      </dgm:t>
    </dgm:pt>
    <dgm:pt modelId="{935B9CA2-43F3-4E25-8D20-1C167D012D85}" type="sibTrans" cxnId="{163A561F-3BDF-4EA6-B9C5-2E06D5E238AB}">
      <dgm:prSet/>
      <dgm:spPr/>
      <dgm:t>
        <a:bodyPr/>
        <a:lstStyle/>
        <a:p>
          <a:endParaRPr lang="en-US"/>
        </a:p>
      </dgm:t>
    </dgm:pt>
    <dgm:pt modelId="{55B742D8-73DF-495C-80D3-DF02855CC9A7}">
      <dgm:prSet/>
      <dgm:spPr/>
      <dgm:t>
        <a:bodyPr/>
        <a:lstStyle/>
        <a:p>
          <a:pPr algn="l">
            <a:lnSpc>
              <a:spcPct val="100000"/>
            </a:lnSpc>
          </a:pPr>
          <a:r>
            <a:rPr lang="en-US" dirty="0"/>
            <a:t>Reports are printed from the excel data to provide paper based list to manage the process.</a:t>
          </a:r>
        </a:p>
      </dgm:t>
    </dgm:pt>
    <dgm:pt modelId="{60A3AC88-2EA2-48B5-A5AD-29E52939AAE0}" type="parTrans" cxnId="{BCE1D646-FFBB-44F4-A76C-3009B1434680}">
      <dgm:prSet/>
      <dgm:spPr/>
      <dgm:t>
        <a:bodyPr/>
        <a:lstStyle/>
        <a:p>
          <a:endParaRPr lang="en-US"/>
        </a:p>
      </dgm:t>
    </dgm:pt>
    <dgm:pt modelId="{8893CDCA-AE2C-4C7A-8B7B-76B219109044}" type="sibTrans" cxnId="{BCE1D646-FFBB-44F4-A76C-3009B1434680}">
      <dgm:prSet/>
      <dgm:spPr/>
      <dgm:t>
        <a:bodyPr/>
        <a:lstStyle/>
        <a:p>
          <a:endParaRPr lang="en-US"/>
        </a:p>
      </dgm:t>
    </dgm:pt>
    <dgm:pt modelId="{5E16B2BB-C635-4072-9879-D905DB62713D}">
      <dgm:prSet/>
      <dgm:spPr/>
      <dgm:t>
        <a:bodyPr/>
        <a:lstStyle/>
        <a:p>
          <a:pPr algn="l">
            <a:lnSpc>
              <a:spcPct val="100000"/>
            </a:lnSpc>
          </a:pPr>
          <a:r>
            <a:rPr lang="en-US" baseline="0" dirty="0"/>
            <a:t>Team 2 has captured the requirements of the current business process and new functionality envisioned and obtained email sign off from the company owner for the functionality requested.</a:t>
          </a:r>
          <a:endParaRPr lang="en-US" dirty="0"/>
        </a:p>
      </dgm:t>
    </dgm:pt>
    <dgm:pt modelId="{5AD58BD3-7136-436F-98E6-1539221E690F}" type="parTrans" cxnId="{675971BA-1EAA-43D9-BB90-54A8623F761B}">
      <dgm:prSet/>
      <dgm:spPr/>
      <dgm:t>
        <a:bodyPr/>
        <a:lstStyle/>
        <a:p>
          <a:endParaRPr lang="en-US"/>
        </a:p>
      </dgm:t>
    </dgm:pt>
    <dgm:pt modelId="{9EEAE659-05C4-4A49-92CF-A1AC2B664732}" type="sibTrans" cxnId="{675971BA-1EAA-43D9-BB90-54A8623F761B}">
      <dgm:prSet/>
      <dgm:spPr/>
      <dgm:t>
        <a:bodyPr/>
        <a:lstStyle/>
        <a:p>
          <a:endParaRPr lang="en-US"/>
        </a:p>
      </dgm:t>
    </dgm:pt>
    <dgm:pt modelId="{321B2B43-FFDB-4C31-B215-7BE7EC3CAE57}" type="pres">
      <dgm:prSet presAssocID="{472CB0B2-EDE4-4D0F-940C-30A64905111B}" presName="root" presStyleCnt="0">
        <dgm:presLayoutVars>
          <dgm:dir/>
          <dgm:resizeHandles val="exact"/>
        </dgm:presLayoutVars>
      </dgm:prSet>
      <dgm:spPr/>
    </dgm:pt>
    <dgm:pt modelId="{37C08897-A451-4F36-BA3F-C4CCF820EB47}" type="pres">
      <dgm:prSet presAssocID="{1F603BC2-07D0-4280-91A1-28D9CD83E59F}" presName="compNode" presStyleCnt="0"/>
      <dgm:spPr/>
    </dgm:pt>
    <dgm:pt modelId="{8A8EBF64-6E9A-4E8C-8ECB-2AEFC54E3AF2}" type="pres">
      <dgm:prSet presAssocID="{1F603BC2-07D0-4280-91A1-28D9CD83E59F}" presName="iconRect" presStyleLbl="node1" presStyleIdx="0" presStyleCnt="3"/>
      <dgm:spPr>
        <a:noFill/>
        <a:ln>
          <a:noFill/>
        </a:ln>
      </dgm:spPr>
      <dgm:extLst/>
    </dgm:pt>
    <dgm:pt modelId="{4DAE104D-0D97-4F32-A94A-7209FB0D4EF3}" type="pres">
      <dgm:prSet presAssocID="{1F603BC2-07D0-4280-91A1-28D9CD83E59F}" presName="spaceRect" presStyleCnt="0"/>
      <dgm:spPr/>
    </dgm:pt>
    <dgm:pt modelId="{F35DAB2D-1E43-4F68-91B8-40BDABE1F7EC}" type="pres">
      <dgm:prSet presAssocID="{1F603BC2-07D0-4280-91A1-28D9CD83E59F}" presName="textRect" presStyleLbl="revTx" presStyleIdx="0" presStyleCnt="3">
        <dgm:presLayoutVars>
          <dgm:chMax val="1"/>
          <dgm:chPref val="1"/>
        </dgm:presLayoutVars>
      </dgm:prSet>
      <dgm:spPr/>
    </dgm:pt>
    <dgm:pt modelId="{C81DACA2-70A4-4FC0-B906-BAB06B939239}" type="pres">
      <dgm:prSet presAssocID="{935B9CA2-43F3-4E25-8D20-1C167D012D85}" presName="sibTrans" presStyleCnt="0"/>
      <dgm:spPr/>
    </dgm:pt>
    <dgm:pt modelId="{FDF982D9-EFF9-4A5A-B7C9-2176E82D9CEC}" type="pres">
      <dgm:prSet presAssocID="{55B742D8-73DF-495C-80D3-DF02855CC9A7}" presName="compNode" presStyleCnt="0"/>
      <dgm:spPr/>
    </dgm:pt>
    <dgm:pt modelId="{B089DF6E-63D6-4F26-9B23-1B76B4AA5FC2}" type="pres">
      <dgm:prSet presAssocID="{55B742D8-73DF-495C-80D3-DF02855CC9A7}"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876C107E-DF89-4981-860B-FCBCD23E6310}" type="pres">
      <dgm:prSet presAssocID="{55B742D8-73DF-495C-80D3-DF02855CC9A7}" presName="spaceRect" presStyleCnt="0"/>
      <dgm:spPr/>
    </dgm:pt>
    <dgm:pt modelId="{4A337D38-93FF-483F-9764-E13500620B39}" type="pres">
      <dgm:prSet presAssocID="{55B742D8-73DF-495C-80D3-DF02855CC9A7}" presName="textRect" presStyleLbl="revTx" presStyleIdx="1" presStyleCnt="3">
        <dgm:presLayoutVars>
          <dgm:chMax val="1"/>
          <dgm:chPref val="1"/>
        </dgm:presLayoutVars>
      </dgm:prSet>
      <dgm:spPr/>
    </dgm:pt>
    <dgm:pt modelId="{1C8A8F74-4CFD-4FA1-9F1E-F6F17AE44037}" type="pres">
      <dgm:prSet presAssocID="{8893CDCA-AE2C-4C7A-8B7B-76B219109044}" presName="sibTrans" presStyleCnt="0"/>
      <dgm:spPr/>
    </dgm:pt>
    <dgm:pt modelId="{2E34F5E7-F692-4733-834C-5D5013B8F048}" type="pres">
      <dgm:prSet presAssocID="{5E16B2BB-C635-4072-9879-D905DB62713D}" presName="compNode" presStyleCnt="0"/>
      <dgm:spPr/>
    </dgm:pt>
    <dgm:pt modelId="{40369D6A-BC8F-449D-B1CF-67806D2FAD85}" type="pres">
      <dgm:prSet presAssocID="{5E16B2BB-C635-4072-9879-D905DB62713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83E515D-AC53-4204-9E2D-BBBC455CC6E2}" type="pres">
      <dgm:prSet presAssocID="{5E16B2BB-C635-4072-9879-D905DB62713D}" presName="spaceRect" presStyleCnt="0"/>
      <dgm:spPr/>
    </dgm:pt>
    <dgm:pt modelId="{D77384B7-EC2B-4B3B-B56F-FB990668DA6C}" type="pres">
      <dgm:prSet presAssocID="{5E16B2BB-C635-4072-9879-D905DB62713D}" presName="textRect" presStyleLbl="revTx" presStyleIdx="2" presStyleCnt="3">
        <dgm:presLayoutVars>
          <dgm:chMax val="1"/>
          <dgm:chPref val="1"/>
        </dgm:presLayoutVars>
      </dgm:prSet>
      <dgm:spPr/>
    </dgm:pt>
  </dgm:ptLst>
  <dgm:cxnLst>
    <dgm:cxn modelId="{F2F0561A-C20C-4357-A39B-1E6E727AFF0E}" type="presOf" srcId="{472CB0B2-EDE4-4D0F-940C-30A64905111B}" destId="{321B2B43-FFDB-4C31-B215-7BE7EC3CAE57}" srcOrd="0" destOrd="0" presId="urn:microsoft.com/office/officeart/2018/2/layout/IconLabelList"/>
    <dgm:cxn modelId="{163A561F-3BDF-4EA6-B9C5-2E06D5E238AB}" srcId="{472CB0B2-EDE4-4D0F-940C-30A64905111B}" destId="{1F603BC2-07D0-4280-91A1-28D9CD83E59F}" srcOrd="0" destOrd="0" parTransId="{3FC1EF99-B5B7-4786-837F-C3C8C2E28DB6}" sibTransId="{935B9CA2-43F3-4E25-8D20-1C167D012D85}"/>
    <dgm:cxn modelId="{FDE18423-8C83-42E3-95C8-E89F9B551184}" type="presOf" srcId="{55B742D8-73DF-495C-80D3-DF02855CC9A7}" destId="{4A337D38-93FF-483F-9764-E13500620B39}" srcOrd="0" destOrd="0" presId="urn:microsoft.com/office/officeart/2018/2/layout/IconLabelList"/>
    <dgm:cxn modelId="{1190F95B-1A7C-4720-9549-12F7AF314970}" type="presOf" srcId="{5E16B2BB-C635-4072-9879-D905DB62713D}" destId="{D77384B7-EC2B-4B3B-B56F-FB990668DA6C}" srcOrd="0" destOrd="0" presId="urn:microsoft.com/office/officeart/2018/2/layout/IconLabelList"/>
    <dgm:cxn modelId="{0BF92443-B9ED-44FA-B13D-B225E9E4745A}" type="presOf" srcId="{1F603BC2-07D0-4280-91A1-28D9CD83E59F}" destId="{F35DAB2D-1E43-4F68-91B8-40BDABE1F7EC}" srcOrd="0" destOrd="0" presId="urn:microsoft.com/office/officeart/2018/2/layout/IconLabelList"/>
    <dgm:cxn modelId="{BCE1D646-FFBB-44F4-A76C-3009B1434680}" srcId="{472CB0B2-EDE4-4D0F-940C-30A64905111B}" destId="{55B742D8-73DF-495C-80D3-DF02855CC9A7}" srcOrd="1" destOrd="0" parTransId="{60A3AC88-2EA2-48B5-A5AD-29E52939AAE0}" sibTransId="{8893CDCA-AE2C-4C7A-8B7B-76B219109044}"/>
    <dgm:cxn modelId="{675971BA-1EAA-43D9-BB90-54A8623F761B}" srcId="{472CB0B2-EDE4-4D0F-940C-30A64905111B}" destId="{5E16B2BB-C635-4072-9879-D905DB62713D}" srcOrd="2" destOrd="0" parTransId="{5AD58BD3-7136-436F-98E6-1539221E690F}" sibTransId="{9EEAE659-05C4-4A49-92CF-A1AC2B664732}"/>
    <dgm:cxn modelId="{4A555A99-9E5C-4CAF-9C7E-AFCA1EFB5292}" type="presParOf" srcId="{321B2B43-FFDB-4C31-B215-7BE7EC3CAE57}" destId="{37C08897-A451-4F36-BA3F-C4CCF820EB47}" srcOrd="0" destOrd="0" presId="urn:microsoft.com/office/officeart/2018/2/layout/IconLabelList"/>
    <dgm:cxn modelId="{7C3E4D70-B87E-4BDC-B30E-A4B5B6FC6A46}" type="presParOf" srcId="{37C08897-A451-4F36-BA3F-C4CCF820EB47}" destId="{8A8EBF64-6E9A-4E8C-8ECB-2AEFC54E3AF2}" srcOrd="0" destOrd="0" presId="urn:microsoft.com/office/officeart/2018/2/layout/IconLabelList"/>
    <dgm:cxn modelId="{EC141E7D-CCCF-4B55-9E05-8A1AD966126F}" type="presParOf" srcId="{37C08897-A451-4F36-BA3F-C4CCF820EB47}" destId="{4DAE104D-0D97-4F32-A94A-7209FB0D4EF3}" srcOrd="1" destOrd="0" presId="urn:microsoft.com/office/officeart/2018/2/layout/IconLabelList"/>
    <dgm:cxn modelId="{934C40BA-4495-4D7A-BE26-90F22475C806}" type="presParOf" srcId="{37C08897-A451-4F36-BA3F-C4CCF820EB47}" destId="{F35DAB2D-1E43-4F68-91B8-40BDABE1F7EC}" srcOrd="2" destOrd="0" presId="urn:microsoft.com/office/officeart/2018/2/layout/IconLabelList"/>
    <dgm:cxn modelId="{7D776AB0-1BEC-401F-9254-A4FCEA10A6EB}" type="presParOf" srcId="{321B2B43-FFDB-4C31-B215-7BE7EC3CAE57}" destId="{C81DACA2-70A4-4FC0-B906-BAB06B939239}" srcOrd="1" destOrd="0" presId="urn:microsoft.com/office/officeart/2018/2/layout/IconLabelList"/>
    <dgm:cxn modelId="{4CDD516A-1D77-4EAD-A945-F334868EF3AE}" type="presParOf" srcId="{321B2B43-FFDB-4C31-B215-7BE7EC3CAE57}" destId="{FDF982D9-EFF9-4A5A-B7C9-2176E82D9CEC}" srcOrd="2" destOrd="0" presId="urn:microsoft.com/office/officeart/2018/2/layout/IconLabelList"/>
    <dgm:cxn modelId="{CA31CB47-95A2-4FD3-BB62-92A4AE1BD0B8}" type="presParOf" srcId="{FDF982D9-EFF9-4A5A-B7C9-2176E82D9CEC}" destId="{B089DF6E-63D6-4F26-9B23-1B76B4AA5FC2}" srcOrd="0" destOrd="0" presId="urn:microsoft.com/office/officeart/2018/2/layout/IconLabelList"/>
    <dgm:cxn modelId="{E02639F6-AAB1-4CA8-8984-AEB78D06EDFD}" type="presParOf" srcId="{FDF982D9-EFF9-4A5A-B7C9-2176E82D9CEC}" destId="{876C107E-DF89-4981-860B-FCBCD23E6310}" srcOrd="1" destOrd="0" presId="urn:microsoft.com/office/officeart/2018/2/layout/IconLabelList"/>
    <dgm:cxn modelId="{3BF2E1E9-95A5-47B7-9D71-CF54AD3963DA}" type="presParOf" srcId="{FDF982D9-EFF9-4A5A-B7C9-2176E82D9CEC}" destId="{4A337D38-93FF-483F-9764-E13500620B39}" srcOrd="2" destOrd="0" presId="urn:microsoft.com/office/officeart/2018/2/layout/IconLabelList"/>
    <dgm:cxn modelId="{30217926-72A3-492F-8D03-0CF9F8194679}" type="presParOf" srcId="{321B2B43-FFDB-4C31-B215-7BE7EC3CAE57}" destId="{1C8A8F74-4CFD-4FA1-9F1E-F6F17AE44037}" srcOrd="3" destOrd="0" presId="urn:microsoft.com/office/officeart/2018/2/layout/IconLabelList"/>
    <dgm:cxn modelId="{7C112529-D38A-42D4-851B-D5AA698EC536}" type="presParOf" srcId="{321B2B43-FFDB-4C31-B215-7BE7EC3CAE57}" destId="{2E34F5E7-F692-4733-834C-5D5013B8F048}" srcOrd="4" destOrd="0" presId="urn:microsoft.com/office/officeart/2018/2/layout/IconLabelList"/>
    <dgm:cxn modelId="{5124AE7C-4E6F-4511-B5E4-4EDD56FE9027}" type="presParOf" srcId="{2E34F5E7-F692-4733-834C-5D5013B8F048}" destId="{40369D6A-BC8F-449D-B1CF-67806D2FAD85}" srcOrd="0" destOrd="0" presId="urn:microsoft.com/office/officeart/2018/2/layout/IconLabelList"/>
    <dgm:cxn modelId="{48F930E6-9343-488C-9A22-3C3F7E2F4144}" type="presParOf" srcId="{2E34F5E7-F692-4733-834C-5D5013B8F048}" destId="{A83E515D-AC53-4204-9E2D-BBBC455CC6E2}" srcOrd="1" destOrd="0" presId="urn:microsoft.com/office/officeart/2018/2/layout/IconLabelList"/>
    <dgm:cxn modelId="{FEA480F8-32DA-45DC-8C78-FCF174D4163C}" type="presParOf" srcId="{2E34F5E7-F692-4733-834C-5D5013B8F048}" destId="{D77384B7-EC2B-4B3B-B56F-FB990668DA6C}"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A28C3-FE20-4DC4-ABE3-2BE8DF9E182D}">
      <dsp:nvSpPr>
        <dsp:cNvPr id="0" name=""/>
        <dsp:cNvSpPr/>
      </dsp:nvSpPr>
      <dsp:spPr>
        <a:xfrm>
          <a:off x="1682674" y="1203819"/>
          <a:ext cx="355802" cy="91440"/>
        </a:xfrm>
        <a:custGeom>
          <a:avLst/>
          <a:gdLst/>
          <a:ahLst/>
          <a:cxnLst/>
          <a:rect l="0" t="0" r="0" b="0"/>
          <a:pathLst>
            <a:path>
              <a:moveTo>
                <a:pt x="0" y="45720"/>
              </a:moveTo>
              <a:lnTo>
                <a:pt x="35580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0916" y="1247607"/>
        <a:ext cx="19320" cy="3864"/>
      </dsp:txXfrm>
    </dsp:sp>
    <dsp:sp modelId="{B4CB1E7F-8B56-4E91-BCB7-1828B09CF2E1}">
      <dsp:nvSpPr>
        <dsp:cNvPr id="0" name=""/>
        <dsp:cNvSpPr/>
      </dsp:nvSpPr>
      <dsp:spPr>
        <a:xfrm>
          <a:off x="4462" y="745535"/>
          <a:ext cx="1680011" cy="100800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844550">
            <a:lnSpc>
              <a:spcPct val="90000"/>
            </a:lnSpc>
            <a:spcBef>
              <a:spcPct val="0"/>
            </a:spcBef>
            <a:spcAft>
              <a:spcPct val="35000"/>
            </a:spcAft>
            <a:buNone/>
          </a:pPr>
          <a:r>
            <a:rPr lang="en-US" sz="1900" kern="1200"/>
            <a:t>Executive Summary</a:t>
          </a:r>
        </a:p>
      </dsp:txBody>
      <dsp:txXfrm>
        <a:off x="4462" y="745535"/>
        <a:ext cx="1680011" cy="1008007"/>
      </dsp:txXfrm>
    </dsp:sp>
    <dsp:sp modelId="{963BD3F3-F634-4BC7-AF08-E54B9C59429E}">
      <dsp:nvSpPr>
        <dsp:cNvPr id="0" name=""/>
        <dsp:cNvSpPr/>
      </dsp:nvSpPr>
      <dsp:spPr>
        <a:xfrm>
          <a:off x="3749089" y="1203819"/>
          <a:ext cx="355802" cy="91440"/>
        </a:xfrm>
        <a:custGeom>
          <a:avLst/>
          <a:gdLst/>
          <a:ahLst/>
          <a:cxnLst/>
          <a:rect l="0" t="0" r="0" b="0"/>
          <a:pathLst>
            <a:path>
              <a:moveTo>
                <a:pt x="0" y="45720"/>
              </a:moveTo>
              <a:lnTo>
                <a:pt x="355802" y="45720"/>
              </a:lnTo>
            </a:path>
          </a:pathLst>
        </a:custGeom>
        <a:noFill/>
        <a:ln w="9525" cap="flat" cmpd="sng" algn="ctr">
          <a:solidFill>
            <a:schemeClr val="accent2">
              <a:hueOff val="668788"/>
              <a:satOff val="-834"/>
              <a:lumOff val="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330" y="1247607"/>
        <a:ext cx="19320" cy="3864"/>
      </dsp:txXfrm>
    </dsp:sp>
    <dsp:sp modelId="{36D4A3B6-96EF-45CC-8E44-4C3CAB8CE185}">
      <dsp:nvSpPr>
        <dsp:cNvPr id="0" name=""/>
        <dsp:cNvSpPr/>
      </dsp:nvSpPr>
      <dsp:spPr>
        <a:xfrm>
          <a:off x="2070877" y="745535"/>
          <a:ext cx="1680011" cy="1008007"/>
        </a:xfrm>
        <a:prstGeom prst="rect">
          <a:avLst/>
        </a:prstGeom>
        <a:solidFill>
          <a:schemeClr val="accent2">
            <a:hueOff val="585190"/>
            <a:satOff val="-730"/>
            <a:lumOff val="172"/>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844550">
            <a:lnSpc>
              <a:spcPct val="90000"/>
            </a:lnSpc>
            <a:spcBef>
              <a:spcPct val="0"/>
            </a:spcBef>
            <a:spcAft>
              <a:spcPct val="35000"/>
            </a:spcAft>
            <a:buNone/>
          </a:pPr>
          <a:r>
            <a:rPr lang="en-US" sz="1900" kern="1200"/>
            <a:t>Business Objective</a:t>
          </a:r>
        </a:p>
      </dsp:txBody>
      <dsp:txXfrm>
        <a:off x="2070877" y="745535"/>
        <a:ext cx="1680011" cy="1008007"/>
      </dsp:txXfrm>
    </dsp:sp>
    <dsp:sp modelId="{E751437F-E8CE-4CDF-84EE-B52DE0C5A1C5}">
      <dsp:nvSpPr>
        <dsp:cNvPr id="0" name=""/>
        <dsp:cNvSpPr/>
      </dsp:nvSpPr>
      <dsp:spPr>
        <a:xfrm>
          <a:off x="844468" y="1751742"/>
          <a:ext cx="4132829" cy="355802"/>
        </a:xfrm>
        <a:custGeom>
          <a:avLst/>
          <a:gdLst/>
          <a:ahLst/>
          <a:cxnLst/>
          <a:rect l="0" t="0" r="0" b="0"/>
          <a:pathLst>
            <a:path>
              <a:moveTo>
                <a:pt x="4132829" y="0"/>
              </a:moveTo>
              <a:lnTo>
                <a:pt x="4132829" y="195001"/>
              </a:lnTo>
              <a:lnTo>
                <a:pt x="0" y="195001"/>
              </a:lnTo>
              <a:lnTo>
                <a:pt x="0" y="355802"/>
              </a:lnTo>
            </a:path>
          </a:pathLst>
        </a:custGeom>
        <a:noFill/>
        <a:ln w="9525" cap="flat" cmpd="sng" algn="ctr">
          <a:solidFill>
            <a:schemeClr val="accent2">
              <a:hueOff val="1337577"/>
              <a:satOff val="-1668"/>
              <a:lumOff val="3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7112" y="1927712"/>
        <a:ext cx="207542" cy="3864"/>
      </dsp:txXfrm>
    </dsp:sp>
    <dsp:sp modelId="{0AA17736-B4C1-4622-BC0B-2DA072259948}">
      <dsp:nvSpPr>
        <dsp:cNvPr id="0" name=""/>
        <dsp:cNvSpPr/>
      </dsp:nvSpPr>
      <dsp:spPr>
        <a:xfrm>
          <a:off x="4137292" y="745535"/>
          <a:ext cx="1680011" cy="1008007"/>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844550">
            <a:lnSpc>
              <a:spcPct val="90000"/>
            </a:lnSpc>
            <a:spcBef>
              <a:spcPct val="0"/>
            </a:spcBef>
            <a:spcAft>
              <a:spcPct val="35000"/>
            </a:spcAft>
            <a:buNone/>
          </a:pPr>
          <a:r>
            <a:rPr lang="en-US" sz="1900" kern="1200" dirty="0"/>
            <a:t>Current State</a:t>
          </a:r>
        </a:p>
      </dsp:txBody>
      <dsp:txXfrm>
        <a:off x="4137292" y="745535"/>
        <a:ext cx="1680011" cy="1008007"/>
      </dsp:txXfrm>
    </dsp:sp>
    <dsp:sp modelId="{FA640AC4-C3C7-4E34-BD0C-CC7A5809217E}">
      <dsp:nvSpPr>
        <dsp:cNvPr id="0" name=""/>
        <dsp:cNvSpPr/>
      </dsp:nvSpPr>
      <dsp:spPr>
        <a:xfrm>
          <a:off x="1682674" y="2598229"/>
          <a:ext cx="355802" cy="91440"/>
        </a:xfrm>
        <a:custGeom>
          <a:avLst/>
          <a:gdLst/>
          <a:ahLst/>
          <a:cxnLst/>
          <a:rect l="0" t="0" r="0" b="0"/>
          <a:pathLst>
            <a:path>
              <a:moveTo>
                <a:pt x="0" y="45720"/>
              </a:moveTo>
              <a:lnTo>
                <a:pt x="355802" y="45720"/>
              </a:lnTo>
            </a:path>
          </a:pathLst>
        </a:custGeom>
        <a:noFill/>
        <a:ln w="9525" cap="flat" cmpd="sng" algn="ctr">
          <a:solidFill>
            <a:schemeClr val="accent2">
              <a:hueOff val="2006365"/>
              <a:satOff val="-2502"/>
              <a:lumOff val="5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0916" y="2642016"/>
        <a:ext cx="19320" cy="3864"/>
      </dsp:txXfrm>
    </dsp:sp>
    <dsp:sp modelId="{3FC6E2A0-F188-4B63-9594-1C0D30392379}">
      <dsp:nvSpPr>
        <dsp:cNvPr id="0" name=""/>
        <dsp:cNvSpPr/>
      </dsp:nvSpPr>
      <dsp:spPr>
        <a:xfrm>
          <a:off x="4462" y="2139945"/>
          <a:ext cx="1680011" cy="1008007"/>
        </a:xfrm>
        <a:prstGeom prst="rect">
          <a:avLst/>
        </a:prstGeom>
        <a:solidFill>
          <a:schemeClr val="accent2">
            <a:hueOff val="1755570"/>
            <a:satOff val="-2190"/>
            <a:lumOff val="51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844550">
            <a:lnSpc>
              <a:spcPct val="90000"/>
            </a:lnSpc>
            <a:spcBef>
              <a:spcPct val="0"/>
            </a:spcBef>
            <a:spcAft>
              <a:spcPct val="35000"/>
            </a:spcAft>
            <a:buNone/>
          </a:pPr>
          <a:r>
            <a:rPr lang="en-US" sz="1900" kern="1200" dirty="0"/>
            <a:t>Fit-Gap Analysis</a:t>
          </a:r>
        </a:p>
      </dsp:txBody>
      <dsp:txXfrm>
        <a:off x="4462" y="2139945"/>
        <a:ext cx="1680011" cy="1008007"/>
      </dsp:txXfrm>
    </dsp:sp>
    <dsp:sp modelId="{712F22FC-1576-405C-95D8-E1099A74EA38}">
      <dsp:nvSpPr>
        <dsp:cNvPr id="0" name=""/>
        <dsp:cNvSpPr/>
      </dsp:nvSpPr>
      <dsp:spPr>
        <a:xfrm>
          <a:off x="3749089" y="2598229"/>
          <a:ext cx="355802" cy="91440"/>
        </a:xfrm>
        <a:custGeom>
          <a:avLst/>
          <a:gdLst/>
          <a:ahLst/>
          <a:cxnLst/>
          <a:rect l="0" t="0" r="0" b="0"/>
          <a:pathLst>
            <a:path>
              <a:moveTo>
                <a:pt x="0" y="45720"/>
              </a:moveTo>
              <a:lnTo>
                <a:pt x="355802" y="45720"/>
              </a:lnTo>
            </a:path>
          </a:pathLst>
        </a:custGeom>
        <a:noFill/>
        <a:ln w="9525" cap="flat" cmpd="sng" algn="ctr">
          <a:solidFill>
            <a:schemeClr val="accent2">
              <a:hueOff val="2675154"/>
              <a:satOff val="-3337"/>
              <a:lumOff val="78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330" y="2642016"/>
        <a:ext cx="19320" cy="3864"/>
      </dsp:txXfrm>
    </dsp:sp>
    <dsp:sp modelId="{04E1B064-F3F7-4EEC-A478-821BAF77EE2F}">
      <dsp:nvSpPr>
        <dsp:cNvPr id="0" name=""/>
        <dsp:cNvSpPr/>
      </dsp:nvSpPr>
      <dsp:spPr>
        <a:xfrm>
          <a:off x="2070877" y="2139945"/>
          <a:ext cx="1680011" cy="1008007"/>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844550">
            <a:lnSpc>
              <a:spcPct val="90000"/>
            </a:lnSpc>
            <a:spcBef>
              <a:spcPct val="0"/>
            </a:spcBef>
            <a:spcAft>
              <a:spcPct val="35000"/>
            </a:spcAft>
            <a:buNone/>
          </a:pPr>
          <a:r>
            <a:rPr lang="en-US" sz="1900" kern="1200" dirty="0"/>
            <a:t>Future State</a:t>
          </a:r>
        </a:p>
      </dsp:txBody>
      <dsp:txXfrm>
        <a:off x="2070877" y="2139945"/>
        <a:ext cx="1680011" cy="1008007"/>
      </dsp:txXfrm>
    </dsp:sp>
    <dsp:sp modelId="{8E2133C9-7983-449A-9B03-3BB28F11851D}">
      <dsp:nvSpPr>
        <dsp:cNvPr id="0" name=""/>
        <dsp:cNvSpPr/>
      </dsp:nvSpPr>
      <dsp:spPr>
        <a:xfrm>
          <a:off x="844468" y="3146152"/>
          <a:ext cx="4132829" cy="355802"/>
        </a:xfrm>
        <a:custGeom>
          <a:avLst/>
          <a:gdLst/>
          <a:ahLst/>
          <a:cxnLst/>
          <a:rect l="0" t="0" r="0" b="0"/>
          <a:pathLst>
            <a:path>
              <a:moveTo>
                <a:pt x="4132829" y="0"/>
              </a:moveTo>
              <a:lnTo>
                <a:pt x="4132829" y="195001"/>
              </a:lnTo>
              <a:lnTo>
                <a:pt x="0" y="195001"/>
              </a:lnTo>
              <a:lnTo>
                <a:pt x="0" y="355802"/>
              </a:lnTo>
            </a:path>
          </a:pathLst>
        </a:custGeom>
        <a:noFill/>
        <a:ln w="9525" cap="flat" cmpd="sng" algn="ctr">
          <a:solidFill>
            <a:schemeClr val="accent2">
              <a:hueOff val="3343942"/>
              <a:satOff val="-4171"/>
              <a:lumOff val="98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7112" y="3322121"/>
        <a:ext cx="207542" cy="3864"/>
      </dsp:txXfrm>
    </dsp:sp>
    <dsp:sp modelId="{5D30B927-8293-47F2-BA00-9C8EBEA3E3C4}">
      <dsp:nvSpPr>
        <dsp:cNvPr id="0" name=""/>
        <dsp:cNvSpPr/>
      </dsp:nvSpPr>
      <dsp:spPr>
        <a:xfrm>
          <a:off x="4137292" y="2139945"/>
          <a:ext cx="1680011" cy="1008007"/>
        </a:xfrm>
        <a:prstGeom prst="rect">
          <a:avLst/>
        </a:prstGeom>
        <a:solidFill>
          <a:schemeClr val="accent2">
            <a:hueOff val="2925949"/>
            <a:satOff val="-3649"/>
            <a:lumOff val="85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844550">
            <a:lnSpc>
              <a:spcPct val="90000"/>
            </a:lnSpc>
            <a:spcBef>
              <a:spcPct val="0"/>
            </a:spcBef>
            <a:spcAft>
              <a:spcPct val="35000"/>
            </a:spcAft>
            <a:buNone/>
          </a:pPr>
          <a:r>
            <a:rPr lang="en-US" sz="1900" kern="1200"/>
            <a:t>Requirements - Lists</a:t>
          </a:r>
        </a:p>
      </dsp:txBody>
      <dsp:txXfrm>
        <a:off x="4137292" y="2139945"/>
        <a:ext cx="1680011" cy="1008007"/>
      </dsp:txXfrm>
    </dsp:sp>
    <dsp:sp modelId="{6177BA77-B2F1-4A0A-976D-EC474291A7DD}">
      <dsp:nvSpPr>
        <dsp:cNvPr id="0" name=""/>
        <dsp:cNvSpPr/>
      </dsp:nvSpPr>
      <dsp:spPr>
        <a:xfrm>
          <a:off x="1682674" y="3992638"/>
          <a:ext cx="355802" cy="91440"/>
        </a:xfrm>
        <a:custGeom>
          <a:avLst/>
          <a:gdLst/>
          <a:ahLst/>
          <a:cxnLst/>
          <a:rect l="0" t="0" r="0" b="0"/>
          <a:pathLst>
            <a:path>
              <a:moveTo>
                <a:pt x="0" y="45720"/>
              </a:moveTo>
              <a:lnTo>
                <a:pt x="355802" y="45720"/>
              </a:lnTo>
            </a:path>
          </a:pathLst>
        </a:custGeom>
        <a:noFill/>
        <a:ln w="9525" cap="flat" cmpd="sng" algn="ctr">
          <a:solidFill>
            <a:schemeClr val="accent2">
              <a:hueOff val="4012731"/>
              <a:satOff val="-5005"/>
              <a:lumOff val="11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0916" y="4036426"/>
        <a:ext cx="19320" cy="3864"/>
      </dsp:txXfrm>
    </dsp:sp>
    <dsp:sp modelId="{4760BFBA-FD3E-4A7A-A443-FAA18BBC5504}">
      <dsp:nvSpPr>
        <dsp:cNvPr id="0" name=""/>
        <dsp:cNvSpPr/>
      </dsp:nvSpPr>
      <dsp:spPr>
        <a:xfrm>
          <a:off x="4462" y="3534355"/>
          <a:ext cx="1680011" cy="1008007"/>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844550">
            <a:lnSpc>
              <a:spcPct val="90000"/>
            </a:lnSpc>
            <a:spcBef>
              <a:spcPct val="0"/>
            </a:spcBef>
            <a:spcAft>
              <a:spcPct val="35000"/>
            </a:spcAft>
            <a:buNone/>
          </a:pPr>
          <a:r>
            <a:rPr lang="en-US" sz="1900" kern="1200"/>
            <a:t>Requirements  Forms</a:t>
          </a:r>
        </a:p>
      </dsp:txBody>
      <dsp:txXfrm>
        <a:off x="4462" y="3534355"/>
        <a:ext cx="1680011" cy="1008007"/>
      </dsp:txXfrm>
    </dsp:sp>
    <dsp:sp modelId="{3028EBAF-C6EC-453F-81AA-2452AD990B98}">
      <dsp:nvSpPr>
        <dsp:cNvPr id="0" name=""/>
        <dsp:cNvSpPr/>
      </dsp:nvSpPr>
      <dsp:spPr>
        <a:xfrm>
          <a:off x="3749089" y="3992638"/>
          <a:ext cx="355802" cy="91440"/>
        </a:xfrm>
        <a:custGeom>
          <a:avLst/>
          <a:gdLst/>
          <a:ahLst/>
          <a:cxnLst/>
          <a:rect l="0" t="0" r="0" b="0"/>
          <a:pathLst>
            <a:path>
              <a:moveTo>
                <a:pt x="0" y="45720"/>
              </a:moveTo>
              <a:lnTo>
                <a:pt x="355802" y="45720"/>
              </a:lnTo>
            </a:path>
          </a:pathLst>
        </a:custGeom>
        <a:noFill/>
        <a:ln w="9525" cap="flat" cmpd="sng" algn="ctr">
          <a:solidFill>
            <a:schemeClr val="accent2">
              <a:hueOff val="4681519"/>
              <a:satOff val="-5839"/>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330" y="4036426"/>
        <a:ext cx="19320" cy="3864"/>
      </dsp:txXfrm>
    </dsp:sp>
    <dsp:sp modelId="{37FFD829-3D79-43CC-BAC0-194D20AFC29B}">
      <dsp:nvSpPr>
        <dsp:cNvPr id="0" name=""/>
        <dsp:cNvSpPr/>
      </dsp:nvSpPr>
      <dsp:spPr>
        <a:xfrm>
          <a:off x="2070877" y="3534355"/>
          <a:ext cx="1680011" cy="1008007"/>
        </a:xfrm>
        <a:prstGeom prst="rect">
          <a:avLst/>
        </a:prstGeom>
        <a:solidFill>
          <a:schemeClr val="accent2">
            <a:hueOff val="4096329"/>
            <a:satOff val="-5109"/>
            <a:lumOff val="120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844550">
            <a:lnSpc>
              <a:spcPct val="90000"/>
            </a:lnSpc>
            <a:spcBef>
              <a:spcPct val="0"/>
            </a:spcBef>
            <a:spcAft>
              <a:spcPct val="35000"/>
            </a:spcAft>
            <a:buNone/>
          </a:pPr>
          <a:r>
            <a:rPr lang="en-US" sz="1900" kern="1200"/>
            <a:t>Requirements - Reports</a:t>
          </a:r>
        </a:p>
      </dsp:txBody>
      <dsp:txXfrm>
        <a:off x="2070877" y="3534355"/>
        <a:ext cx="1680011" cy="1008007"/>
      </dsp:txXfrm>
    </dsp:sp>
    <dsp:sp modelId="{B8229222-E56D-4784-A07E-859AB71CFC50}">
      <dsp:nvSpPr>
        <dsp:cNvPr id="0" name=""/>
        <dsp:cNvSpPr/>
      </dsp:nvSpPr>
      <dsp:spPr>
        <a:xfrm>
          <a:off x="4137292" y="3534355"/>
          <a:ext cx="1680011" cy="1008007"/>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844550">
            <a:lnSpc>
              <a:spcPct val="90000"/>
            </a:lnSpc>
            <a:spcBef>
              <a:spcPct val="0"/>
            </a:spcBef>
            <a:spcAft>
              <a:spcPct val="35000"/>
            </a:spcAft>
            <a:buNone/>
          </a:pPr>
          <a:r>
            <a:rPr lang="en-US" sz="1900" kern="1200"/>
            <a:t>Ease of Use</a:t>
          </a:r>
        </a:p>
      </dsp:txBody>
      <dsp:txXfrm>
        <a:off x="4137292" y="3534355"/>
        <a:ext cx="1680011" cy="1008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C4665-BBDD-4254-B6EC-8155543CCF17}">
      <dsp:nvSpPr>
        <dsp:cNvPr id="0" name=""/>
        <dsp:cNvSpPr/>
      </dsp:nvSpPr>
      <dsp:spPr>
        <a:xfrm>
          <a:off x="721419" y="237563"/>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61DC50F-186D-49B1-B04D-B71E21DD6A3D}">
      <dsp:nvSpPr>
        <dsp:cNvPr id="0" name=""/>
        <dsp:cNvSpPr/>
      </dsp:nvSpPr>
      <dsp:spPr>
        <a:xfrm>
          <a:off x="74825" y="1681209"/>
          <a:ext cx="23512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Company owner requested that Team Two present a patient and customer management system that can be used by his small optical business.  </a:t>
          </a:r>
        </a:p>
      </dsp:txBody>
      <dsp:txXfrm>
        <a:off x="74825" y="1681209"/>
        <a:ext cx="2351250" cy="1125000"/>
      </dsp:txXfrm>
    </dsp:sp>
    <dsp:sp modelId="{E71142D1-62C8-422A-9846-C2232D62A4B8}">
      <dsp:nvSpPr>
        <dsp:cNvPr id="0" name=""/>
        <dsp:cNvSpPr/>
      </dsp:nvSpPr>
      <dsp:spPr>
        <a:xfrm>
          <a:off x="3484138" y="237563"/>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CC72367-7A39-4118-BA2E-83C99E2904A9}">
      <dsp:nvSpPr>
        <dsp:cNvPr id="0" name=""/>
        <dsp:cNvSpPr/>
      </dsp:nvSpPr>
      <dsp:spPr>
        <a:xfrm>
          <a:off x="2837544" y="1681209"/>
          <a:ext cx="23512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Team Two came up with Patient Record Keeping System(PRKS 1.0).  The system is intended to displace existing manual business process as the system for Patient Prescription Management for this optical business. </a:t>
          </a:r>
        </a:p>
      </dsp:txBody>
      <dsp:txXfrm>
        <a:off x="2837544" y="1681209"/>
        <a:ext cx="2351250" cy="112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CE64B-DF09-4A63-B337-9640C23AAB53}">
      <dsp:nvSpPr>
        <dsp:cNvPr id="0" name=""/>
        <dsp:cNvSpPr/>
      </dsp:nvSpPr>
      <dsp:spPr>
        <a:xfrm>
          <a:off x="395001" y="308608"/>
          <a:ext cx="645468" cy="6454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FBB2275-B8E4-4892-8071-A36A63D3A60C}">
      <dsp:nvSpPr>
        <dsp:cNvPr id="0" name=""/>
        <dsp:cNvSpPr/>
      </dsp:nvSpPr>
      <dsp:spPr>
        <a:xfrm>
          <a:off x="548" y="1169256"/>
          <a:ext cx="1434374" cy="57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The current process for managing patients utilizes Microsoft excel for data input.</a:t>
          </a:r>
        </a:p>
      </dsp:txBody>
      <dsp:txXfrm>
        <a:off x="548" y="1169256"/>
        <a:ext cx="1434374" cy="573750"/>
      </dsp:txXfrm>
    </dsp:sp>
    <dsp:sp modelId="{8A8EBF64-6E9A-4E8C-8ECB-2AEFC54E3AF2}">
      <dsp:nvSpPr>
        <dsp:cNvPr id="0" name=""/>
        <dsp:cNvSpPr/>
      </dsp:nvSpPr>
      <dsp:spPr>
        <a:xfrm>
          <a:off x="2080392" y="308608"/>
          <a:ext cx="645468" cy="6454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35DAB2D-1E43-4F68-91B8-40BDABE1F7EC}">
      <dsp:nvSpPr>
        <dsp:cNvPr id="0" name=""/>
        <dsp:cNvSpPr/>
      </dsp:nvSpPr>
      <dsp:spPr>
        <a:xfrm>
          <a:off x="1685939" y="1169256"/>
          <a:ext cx="1434374" cy="57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Data is captured via paper based forms.  </a:t>
          </a:r>
        </a:p>
      </dsp:txBody>
      <dsp:txXfrm>
        <a:off x="1685939" y="1169256"/>
        <a:ext cx="1434374" cy="573750"/>
      </dsp:txXfrm>
    </dsp:sp>
    <dsp:sp modelId="{B089DF6E-63D6-4F26-9B23-1B76B4AA5FC2}">
      <dsp:nvSpPr>
        <dsp:cNvPr id="0" name=""/>
        <dsp:cNvSpPr/>
      </dsp:nvSpPr>
      <dsp:spPr>
        <a:xfrm>
          <a:off x="3765782" y="308608"/>
          <a:ext cx="645468" cy="645468"/>
        </a:xfrm>
        <a:prstGeom prst="rect">
          <a:avLst/>
        </a:prstGeom>
        <a:noFill/>
        <a:ln>
          <a:noFill/>
        </a:ln>
        <a:effectLst/>
      </dsp:spPr>
      <dsp:style>
        <a:lnRef idx="0">
          <a:scrgbClr r="0" g="0" b="0"/>
        </a:lnRef>
        <a:fillRef idx="3">
          <a:scrgbClr r="0" g="0" b="0"/>
        </a:fillRef>
        <a:effectRef idx="2">
          <a:scrgbClr r="0" g="0" b="0"/>
        </a:effectRef>
        <a:fontRef idx="minor">
          <a:schemeClr val="lt1"/>
        </a:fontRef>
      </dsp:style>
    </dsp:sp>
    <dsp:sp modelId="{4A337D38-93FF-483F-9764-E13500620B39}">
      <dsp:nvSpPr>
        <dsp:cNvPr id="0" name=""/>
        <dsp:cNvSpPr/>
      </dsp:nvSpPr>
      <dsp:spPr>
        <a:xfrm>
          <a:off x="3371329" y="1169256"/>
          <a:ext cx="1434374" cy="57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t>
          </a:r>
        </a:p>
      </dsp:txBody>
      <dsp:txXfrm>
        <a:off x="3371329" y="1169256"/>
        <a:ext cx="1434374" cy="573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EBF64-6E9A-4E8C-8ECB-2AEFC54E3AF2}">
      <dsp:nvSpPr>
        <dsp:cNvPr id="0" name=""/>
        <dsp:cNvSpPr/>
      </dsp:nvSpPr>
      <dsp:spPr>
        <a:xfrm>
          <a:off x="462799" y="409852"/>
          <a:ext cx="757001" cy="757001"/>
        </a:xfrm>
        <a:prstGeom prst="rect">
          <a:avLst/>
        </a:prstGeom>
        <a:noFill/>
        <a:ln>
          <a:noFill/>
        </a:ln>
        <a:effectLst/>
      </dsp:spPr>
      <dsp:style>
        <a:lnRef idx="0">
          <a:scrgbClr r="0" g="0" b="0"/>
        </a:lnRef>
        <a:fillRef idx="3">
          <a:scrgbClr r="0" g="0" b="0"/>
        </a:fillRef>
        <a:effectRef idx="2">
          <a:scrgbClr r="0" g="0" b="0"/>
        </a:effectRef>
        <a:fontRef idx="minor">
          <a:schemeClr val="lt1"/>
        </a:fontRef>
      </dsp:style>
    </dsp:sp>
    <dsp:sp modelId="{F35DAB2D-1E43-4F68-91B8-40BDABE1F7EC}">
      <dsp:nvSpPr>
        <dsp:cNvPr id="0" name=""/>
        <dsp:cNvSpPr/>
      </dsp:nvSpPr>
      <dsp:spPr>
        <a:xfrm>
          <a:off x="187" y="1486045"/>
          <a:ext cx="168222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187" y="1486045"/>
        <a:ext cx="1682226" cy="1051391"/>
      </dsp:txXfrm>
    </dsp:sp>
    <dsp:sp modelId="{B089DF6E-63D6-4F26-9B23-1B76B4AA5FC2}">
      <dsp:nvSpPr>
        <dsp:cNvPr id="0" name=""/>
        <dsp:cNvSpPr/>
      </dsp:nvSpPr>
      <dsp:spPr>
        <a:xfrm>
          <a:off x="2439416" y="409852"/>
          <a:ext cx="757001" cy="757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A337D38-93FF-483F-9764-E13500620B39}">
      <dsp:nvSpPr>
        <dsp:cNvPr id="0" name=""/>
        <dsp:cNvSpPr/>
      </dsp:nvSpPr>
      <dsp:spPr>
        <a:xfrm>
          <a:off x="1976803" y="1486045"/>
          <a:ext cx="168222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Reports are printed from the excel data to provide paper based list to manage the process.</a:t>
          </a:r>
        </a:p>
      </dsp:txBody>
      <dsp:txXfrm>
        <a:off x="1976803" y="1486045"/>
        <a:ext cx="1682226" cy="1051391"/>
      </dsp:txXfrm>
    </dsp:sp>
    <dsp:sp modelId="{40369D6A-BC8F-449D-B1CF-67806D2FAD85}">
      <dsp:nvSpPr>
        <dsp:cNvPr id="0" name=""/>
        <dsp:cNvSpPr/>
      </dsp:nvSpPr>
      <dsp:spPr>
        <a:xfrm>
          <a:off x="4416032" y="409852"/>
          <a:ext cx="757001" cy="757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77384B7-EC2B-4B3B-B56F-FB990668DA6C}">
      <dsp:nvSpPr>
        <dsp:cNvPr id="0" name=""/>
        <dsp:cNvSpPr/>
      </dsp:nvSpPr>
      <dsp:spPr>
        <a:xfrm>
          <a:off x="3953419" y="1486045"/>
          <a:ext cx="168222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baseline="0" dirty="0"/>
            <a:t>Team 2 has captured the requirements of the current business process and new functionality envisioned and obtained email sign off from the company owner for the functionality requested.</a:t>
          </a:r>
          <a:endParaRPr lang="en-US" sz="1100" kern="1200" dirty="0"/>
        </a:p>
      </dsp:txBody>
      <dsp:txXfrm>
        <a:off x="3953419" y="1486045"/>
        <a:ext cx="1682226" cy="105139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11/28/2018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269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200399"/>
            <a:chOff x="697883" y="1816768"/>
            <a:chExt cx="3674476" cy="3200399"/>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0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200399"/>
            <a:chOff x="697883" y="1816768"/>
            <a:chExt cx="3674476" cy="3200399"/>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pPr/>
              <a:t>11/28/2018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918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userDrawn="1"/>
        </p:nvGrpSpPr>
        <p:grpSpPr>
          <a:xfrm>
            <a:off x="800144" y="1699589"/>
            <a:ext cx="3674476" cy="3200399"/>
            <a:chOff x="697883" y="1816768"/>
            <a:chExt cx="3674476" cy="3200399"/>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482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126869"/>
            <a:chOff x="3259545" y="1186483"/>
            <a:chExt cx="5666145" cy="4126869"/>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pPr/>
              <a:t>11/28/2018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826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200399"/>
            <a:chOff x="697883" y="1816768"/>
            <a:chExt cx="3674476" cy="3200399"/>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pPr/>
              <a:t>11/28/2018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958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200399"/>
            <a:chOff x="697883" y="1816768"/>
            <a:chExt cx="3674476" cy="3200399"/>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pPr/>
              <a:t>11/28/2018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91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200399"/>
            <a:chOff x="697883" y="1816768"/>
            <a:chExt cx="3674476" cy="3200399"/>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737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pPr/>
              <a:t>11/28/2018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334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200399"/>
            <a:chOff x="697883" y="1816768"/>
            <a:chExt cx="3674476" cy="3200399"/>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054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200399"/>
            <a:chOff x="805336" y="1698331"/>
            <a:chExt cx="5941540" cy="3200399"/>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pPr/>
              <a:t>11/28/2018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998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11/28/2018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23921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3580DF-80AC-40BE-A130-B7E1F1617753}"/>
              </a:ext>
            </a:extLst>
          </p:cNvPr>
          <p:cNvPicPr>
            <a:picLocks noChangeAspect="1"/>
          </p:cNvPicPr>
          <p:nvPr/>
        </p:nvPicPr>
        <p:blipFill>
          <a:blip r:embed="rId2"/>
          <a:stretch>
            <a:fillRect/>
          </a:stretch>
        </p:blipFill>
        <p:spPr>
          <a:xfrm>
            <a:off x="0" y="0"/>
            <a:ext cx="7065818" cy="6858000"/>
          </a:xfrm>
          <a:prstGeom prst="rect">
            <a:avLst/>
          </a:prstGeom>
        </p:spPr>
      </p:pic>
      <p:sp>
        <p:nvSpPr>
          <p:cNvPr id="2" name="Title 1">
            <a:extLst>
              <a:ext uri="{FF2B5EF4-FFF2-40B4-BE49-F238E27FC236}">
                <a16:creationId xmlns:a16="http://schemas.microsoft.com/office/drawing/2014/main" id="{7B8DD758-C434-470A-8225-8A1BCA39D19E}"/>
              </a:ext>
            </a:extLst>
          </p:cNvPr>
          <p:cNvSpPr>
            <a:spLocks noGrp="1"/>
          </p:cNvSpPr>
          <p:nvPr>
            <p:ph type="ctrTitle"/>
          </p:nvPr>
        </p:nvSpPr>
        <p:spPr>
          <a:xfrm>
            <a:off x="7065818" y="343873"/>
            <a:ext cx="4707176" cy="977776"/>
          </a:xfrm>
        </p:spPr>
        <p:txBody>
          <a:bodyPr>
            <a:normAutofit fontScale="90000"/>
          </a:bodyPr>
          <a:lstStyle/>
          <a:p>
            <a:r>
              <a:rPr lang="en-US" sz="3600" b="1" dirty="0">
                <a:solidFill>
                  <a:schemeClr val="tx1"/>
                </a:solidFill>
                <a:latin typeface="+mn-lt"/>
              </a:rPr>
              <a:t>Patient Record Keeping System Presentation</a:t>
            </a:r>
          </a:p>
        </p:txBody>
      </p:sp>
      <p:sp>
        <p:nvSpPr>
          <p:cNvPr id="3" name="Subtitle 2">
            <a:extLst>
              <a:ext uri="{FF2B5EF4-FFF2-40B4-BE49-F238E27FC236}">
                <a16:creationId xmlns:a16="http://schemas.microsoft.com/office/drawing/2014/main" id="{6421DE6E-3B8B-4777-B054-F735D867A245}"/>
              </a:ext>
            </a:extLst>
          </p:cNvPr>
          <p:cNvSpPr>
            <a:spLocks noGrp="1"/>
          </p:cNvSpPr>
          <p:nvPr>
            <p:ph type="subTitle" idx="1"/>
          </p:nvPr>
        </p:nvSpPr>
        <p:spPr>
          <a:xfrm>
            <a:off x="6142528" y="1850150"/>
            <a:ext cx="5895975" cy="2063524"/>
          </a:xfrm>
        </p:spPr>
        <p:txBody>
          <a:bodyPr>
            <a:normAutofit fontScale="32500" lnSpcReduction="20000"/>
          </a:bodyPr>
          <a:lstStyle/>
          <a:p>
            <a:r>
              <a:rPr lang="en-US" sz="5600" b="1" u="sng" dirty="0">
                <a:solidFill>
                  <a:schemeClr val="tx1"/>
                </a:solidFill>
                <a:latin typeface="Etna" pitchFamily="50" charset="0"/>
              </a:rPr>
              <a:t>Team 2</a:t>
            </a:r>
            <a:r>
              <a:rPr lang="en-US" sz="5600" dirty="0">
                <a:solidFill>
                  <a:schemeClr val="tx1"/>
                </a:solidFill>
                <a:latin typeface="Etna" pitchFamily="50" charset="0"/>
              </a:rPr>
              <a:t> </a:t>
            </a:r>
          </a:p>
          <a:p>
            <a:r>
              <a:rPr lang="en-US" sz="5600" b="1" dirty="0">
                <a:solidFill>
                  <a:schemeClr val="tx1"/>
                </a:solidFill>
                <a:latin typeface="Etna" pitchFamily="50" charset="0"/>
              </a:rPr>
              <a:t>Ngoc Nguyen</a:t>
            </a:r>
            <a:endParaRPr lang="en-US" sz="5600" b="1" i="1" dirty="0">
              <a:solidFill>
                <a:schemeClr val="tx1"/>
              </a:solidFill>
              <a:latin typeface="Etna" pitchFamily="50" charset="0"/>
            </a:endParaRPr>
          </a:p>
          <a:p>
            <a:r>
              <a:rPr lang="en-US" sz="5600" b="1" dirty="0" err="1">
                <a:solidFill>
                  <a:schemeClr val="tx1"/>
                </a:solidFill>
                <a:latin typeface="Etna" pitchFamily="50" charset="0"/>
              </a:rPr>
              <a:t>Kiswendsida</a:t>
            </a:r>
            <a:r>
              <a:rPr lang="en-US" sz="5600" b="1" dirty="0">
                <a:solidFill>
                  <a:schemeClr val="tx1"/>
                </a:solidFill>
                <a:latin typeface="Etna" pitchFamily="50" charset="0"/>
              </a:rPr>
              <a:t> </a:t>
            </a:r>
            <a:r>
              <a:rPr lang="en-US" sz="5600" b="1" dirty="0" err="1">
                <a:solidFill>
                  <a:schemeClr val="tx1"/>
                </a:solidFill>
                <a:latin typeface="Etna" pitchFamily="50" charset="0"/>
              </a:rPr>
              <a:t>Kikone</a:t>
            </a:r>
            <a:endParaRPr lang="en-US" sz="5600" b="1" dirty="0">
              <a:solidFill>
                <a:schemeClr val="tx1"/>
              </a:solidFill>
              <a:latin typeface="Etna" pitchFamily="50" charset="0"/>
            </a:endParaRPr>
          </a:p>
          <a:p>
            <a:r>
              <a:rPr lang="en-US" sz="5600" b="1" dirty="0">
                <a:solidFill>
                  <a:schemeClr val="tx1"/>
                </a:solidFill>
                <a:latin typeface="Etna" pitchFamily="50" charset="0"/>
              </a:rPr>
              <a:t>Jeff </a:t>
            </a:r>
            <a:r>
              <a:rPr lang="en-US" sz="5600" b="1" dirty="0" err="1">
                <a:solidFill>
                  <a:schemeClr val="tx1"/>
                </a:solidFill>
                <a:latin typeface="Etna" pitchFamily="50" charset="0"/>
              </a:rPr>
              <a:t>Kryszewski</a:t>
            </a:r>
            <a:r>
              <a:rPr lang="en-US" sz="5600" b="1" i="1" dirty="0">
                <a:solidFill>
                  <a:schemeClr val="tx1"/>
                </a:solidFill>
                <a:latin typeface="Etna" pitchFamily="50" charset="0"/>
              </a:rPr>
              <a:t> </a:t>
            </a:r>
          </a:p>
          <a:p>
            <a:r>
              <a:rPr lang="en-US" sz="5600" b="1" dirty="0">
                <a:solidFill>
                  <a:schemeClr val="tx1"/>
                </a:solidFill>
                <a:latin typeface="Etna" pitchFamily="50" charset="0"/>
              </a:rPr>
              <a:t>Abhishek Prasad</a:t>
            </a:r>
            <a:endParaRPr lang="en-US" sz="5600" b="1" i="1" dirty="0">
              <a:solidFill>
                <a:schemeClr val="tx1"/>
              </a:solidFill>
              <a:latin typeface="Etna" pitchFamily="50" charset="0"/>
            </a:endParaRPr>
          </a:p>
          <a:p>
            <a:r>
              <a:rPr lang="en-US" b="1" i="1" dirty="0">
                <a:solidFill>
                  <a:schemeClr val="tx1"/>
                </a:solidFill>
                <a:latin typeface="Etna" pitchFamily="50" charset="0"/>
              </a:rPr>
              <a:t> </a:t>
            </a:r>
            <a:endParaRPr lang="en-US" dirty="0">
              <a:solidFill>
                <a:schemeClr val="tx1"/>
              </a:solidFill>
              <a:latin typeface="Etna" pitchFamily="50" charset="0"/>
            </a:endParaRPr>
          </a:p>
        </p:txBody>
      </p:sp>
      <p:pic>
        <p:nvPicPr>
          <p:cNvPr id="5" name="Picture 4">
            <a:extLst>
              <a:ext uri="{FF2B5EF4-FFF2-40B4-BE49-F238E27FC236}">
                <a16:creationId xmlns:a16="http://schemas.microsoft.com/office/drawing/2014/main" id="{F24684CD-4BC5-4B03-AE5A-9ED352D16463}"/>
              </a:ext>
            </a:extLst>
          </p:cNvPr>
          <p:cNvPicPr>
            <a:picLocks noChangeAspect="1"/>
          </p:cNvPicPr>
          <p:nvPr/>
        </p:nvPicPr>
        <p:blipFill>
          <a:blip r:embed="rId3"/>
          <a:stretch>
            <a:fillRect/>
          </a:stretch>
        </p:blipFill>
        <p:spPr>
          <a:xfrm>
            <a:off x="8193001" y="3913674"/>
            <a:ext cx="3356522" cy="2542565"/>
          </a:xfrm>
          <a:prstGeom prst="rect">
            <a:avLst/>
          </a:prstGeom>
        </p:spPr>
      </p:pic>
    </p:spTree>
    <p:extLst>
      <p:ext uri="{BB962C8B-B14F-4D97-AF65-F5344CB8AC3E}">
        <p14:creationId xmlns:p14="http://schemas.microsoft.com/office/powerpoint/2010/main" val="63167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FE84A0-01D0-4E0C-9B49-D6E648DA4699}"/>
              </a:ext>
            </a:extLst>
          </p:cNvPr>
          <p:cNvPicPr>
            <a:picLocks noChangeAspect="1"/>
          </p:cNvPicPr>
          <p:nvPr/>
        </p:nvPicPr>
        <p:blipFill>
          <a:blip r:embed="rId2"/>
          <a:stretch>
            <a:fillRect/>
          </a:stretch>
        </p:blipFill>
        <p:spPr>
          <a:xfrm>
            <a:off x="5126065" y="1220189"/>
            <a:ext cx="6495587" cy="4417621"/>
          </a:xfrm>
          <a:prstGeom prst="rect">
            <a:avLst/>
          </a:prstGeom>
          <a:ln w="9525">
            <a:noFill/>
          </a:ln>
        </p:spPr>
      </p:pic>
      <p:sp>
        <p:nvSpPr>
          <p:cNvPr id="4" name="Title 3">
            <a:extLst>
              <a:ext uri="{FF2B5EF4-FFF2-40B4-BE49-F238E27FC236}">
                <a16:creationId xmlns:a16="http://schemas.microsoft.com/office/drawing/2014/main" id="{AED7D58E-E9EB-4F1D-9260-6BCD7A772F4C}"/>
              </a:ext>
            </a:extLst>
          </p:cNvPr>
          <p:cNvSpPr>
            <a:spLocks noGrp="1"/>
          </p:cNvSpPr>
          <p:nvPr>
            <p:ph type="title"/>
          </p:nvPr>
        </p:nvSpPr>
        <p:spPr/>
        <p:txBody>
          <a:bodyPr/>
          <a:lstStyle/>
          <a:p>
            <a:r>
              <a:rPr lang="en-US" dirty="0"/>
              <a:t>Physical Design</a:t>
            </a:r>
          </a:p>
        </p:txBody>
      </p:sp>
    </p:spTree>
    <p:extLst>
      <p:ext uri="{BB962C8B-B14F-4D97-AF65-F5344CB8AC3E}">
        <p14:creationId xmlns:p14="http://schemas.microsoft.com/office/powerpoint/2010/main" val="385292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F147-DC08-4955-A853-1B5269142AAE}"/>
              </a:ext>
            </a:extLst>
          </p:cNvPr>
          <p:cNvSpPr>
            <a:spLocks noGrp="1"/>
          </p:cNvSpPr>
          <p:nvPr>
            <p:ph type="title"/>
          </p:nvPr>
        </p:nvSpPr>
        <p:spPr>
          <a:xfrm>
            <a:off x="898359" y="1312603"/>
            <a:ext cx="3498979" cy="2456442"/>
          </a:xfrm>
        </p:spPr>
        <p:txBody>
          <a:bodyPr>
            <a:normAutofit/>
          </a:bodyPr>
          <a:lstStyle/>
          <a:p>
            <a:r>
              <a:rPr lang="en-US" sz="2400" dirty="0">
                <a:latin typeface="+mn-lt"/>
              </a:rPr>
              <a:t>Requirements </a:t>
            </a:r>
            <a:br>
              <a:rPr lang="en-US" sz="2400" dirty="0">
                <a:latin typeface="+mn-lt"/>
              </a:rPr>
            </a:br>
            <a:br>
              <a:rPr lang="en-US" sz="2400" dirty="0">
                <a:latin typeface="+mn-lt"/>
              </a:rPr>
            </a:br>
            <a:r>
              <a:rPr lang="en-US" sz="2400" dirty="0">
                <a:latin typeface="+mn-lt"/>
              </a:rPr>
              <a:t>List</a:t>
            </a:r>
            <a:br>
              <a:rPr lang="en-US" sz="2400" dirty="0">
                <a:latin typeface="+mn-lt"/>
              </a:rPr>
            </a:br>
            <a:br>
              <a:rPr lang="en-US" sz="2400" dirty="0">
                <a:latin typeface="+mn-lt"/>
              </a:rPr>
            </a:br>
            <a:r>
              <a:rPr lang="en-US" sz="2400" i="1" dirty="0">
                <a:latin typeface="+mn-lt"/>
              </a:rPr>
              <a:t>Current Patients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498028"/>
            <a:ext cx="6281738" cy="3861943"/>
          </a:xfrm>
        </p:spPr>
      </p:pic>
    </p:spTree>
    <p:extLst>
      <p:ext uri="{BB962C8B-B14F-4D97-AF65-F5344CB8AC3E}">
        <p14:creationId xmlns:p14="http://schemas.microsoft.com/office/powerpoint/2010/main" val="9524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F147-DC08-4955-A853-1B5269142AAE}"/>
              </a:ext>
            </a:extLst>
          </p:cNvPr>
          <p:cNvSpPr>
            <a:spLocks noGrp="1"/>
          </p:cNvSpPr>
          <p:nvPr>
            <p:ph type="title"/>
          </p:nvPr>
        </p:nvSpPr>
        <p:spPr>
          <a:xfrm>
            <a:off x="911096" y="1531279"/>
            <a:ext cx="3498979" cy="2453676"/>
          </a:xfrm>
        </p:spPr>
        <p:txBody>
          <a:bodyPr>
            <a:normAutofit/>
          </a:bodyPr>
          <a:lstStyle/>
          <a:p>
            <a:r>
              <a:rPr lang="en-US" sz="2400" dirty="0">
                <a:latin typeface="+mn-lt"/>
              </a:rPr>
              <a:t>Requirements</a:t>
            </a:r>
            <a:br>
              <a:rPr lang="en-US" sz="2400" dirty="0">
                <a:latin typeface="+mn-lt"/>
              </a:rPr>
            </a:br>
            <a:br>
              <a:rPr lang="en-US" sz="2400" dirty="0">
                <a:latin typeface="+mn-lt"/>
              </a:rPr>
            </a:br>
            <a:r>
              <a:rPr lang="en-US" sz="2400" dirty="0">
                <a:latin typeface="+mn-lt"/>
              </a:rPr>
              <a:t>List </a:t>
            </a:r>
            <a:br>
              <a:rPr lang="en-US" sz="2400" dirty="0">
                <a:latin typeface="+mn-lt"/>
              </a:rPr>
            </a:br>
            <a:br>
              <a:rPr lang="en-US" sz="2400" dirty="0">
                <a:latin typeface="+mn-lt"/>
              </a:rPr>
            </a:br>
            <a:r>
              <a:rPr lang="en-US" sz="2400" i="1" dirty="0">
                <a:latin typeface="+mn-lt"/>
              </a:rPr>
              <a:t>Doctors and Their Patients</a:t>
            </a:r>
          </a:p>
        </p:txBody>
      </p:sp>
      <p:pic>
        <p:nvPicPr>
          <p:cNvPr id="6" name="Content Placeholder 2"/>
          <p:cNvPicPr>
            <a:picLocks noChangeAspect="1"/>
          </p:cNvPicPr>
          <p:nvPr/>
        </p:nvPicPr>
        <p:blipFill rotWithShape="1">
          <a:blip r:embed="rId2">
            <a:extLst>
              <a:ext uri="{28A0092B-C50C-407E-A947-70E740481C1C}">
                <a14:useLocalDpi xmlns:a14="http://schemas.microsoft.com/office/drawing/2010/main" val="0"/>
              </a:ext>
            </a:extLst>
          </a:blip>
          <a:srcRect r="-3" b="6494"/>
          <a:stretch/>
        </p:blipFill>
        <p:spPr>
          <a:xfrm>
            <a:off x="4873584" y="1626281"/>
            <a:ext cx="7022263" cy="3332276"/>
          </a:xfrm>
          <a:prstGeom prst="rect">
            <a:avLst/>
          </a:prstGeom>
          <a:ln w="9525">
            <a:solidFill>
              <a:schemeClr val="tx1">
                <a:alpha val="20000"/>
              </a:schemeClr>
            </a:solidFill>
          </a:ln>
        </p:spPr>
      </p:pic>
    </p:spTree>
    <p:extLst>
      <p:ext uri="{BB962C8B-B14F-4D97-AF65-F5344CB8AC3E}">
        <p14:creationId xmlns:p14="http://schemas.microsoft.com/office/powerpoint/2010/main" val="244894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F147-DC08-4955-A853-1B5269142AAE}"/>
              </a:ext>
            </a:extLst>
          </p:cNvPr>
          <p:cNvSpPr>
            <a:spLocks noGrp="1"/>
          </p:cNvSpPr>
          <p:nvPr>
            <p:ph type="title"/>
          </p:nvPr>
        </p:nvSpPr>
        <p:spPr>
          <a:xfrm>
            <a:off x="953440" y="1379560"/>
            <a:ext cx="3498979" cy="2456442"/>
          </a:xfrm>
        </p:spPr>
        <p:txBody>
          <a:bodyPr>
            <a:normAutofit/>
          </a:bodyPr>
          <a:lstStyle/>
          <a:p>
            <a:r>
              <a:rPr lang="en-US" sz="2400" dirty="0">
                <a:latin typeface="+mn-lt"/>
              </a:rPr>
              <a:t>Requirements</a:t>
            </a:r>
            <a:br>
              <a:rPr lang="en-US" sz="2400" dirty="0">
                <a:latin typeface="+mn-lt"/>
              </a:rPr>
            </a:br>
            <a:br>
              <a:rPr lang="en-US" sz="2400" dirty="0">
                <a:latin typeface="+mn-lt"/>
              </a:rPr>
            </a:br>
            <a:r>
              <a:rPr lang="en-US" sz="2400" dirty="0">
                <a:latin typeface="+mn-lt"/>
              </a:rPr>
              <a:t>List</a:t>
            </a:r>
            <a:br>
              <a:rPr lang="en-US" sz="2400" dirty="0">
                <a:latin typeface="+mn-lt"/>
              </a:rPr>
            </a:br>
            <a:br>
              <a:rPr lang="en-US" sz="2400" dirty="0">
                <a:latin typeface="+mn-lt"/>
              </a:rPr>
            </a:br>
            <a:r>
              <a:rPr lang="en-US" sz="2400" i="1" dirty="0">
                <a:latin typeface="+mn-lt"/>
              </a:rPr>
              <a:t>Patient Scripts</a:t>
            </a:r>
          </a:p>
        </p:txBody>
      </p:sp>
      <p:pic>
        <p:nvPicPr>
          <p:cNvPr id="1027" name="Picture 3"/>
          <p:cNvPicPr>
            <a:picLocks noGrp="1" noChangeAspect="1" noChangeArrowheads="1"/>
          </p:cNvPicPr>
          <p:nvPr>
            <p:ph idx="1"/>
          </p:nvPr>
        </p:nvPicPr>
        <p:blipFill>
          <a:blip r:embed="rId2"/>
          <a:stretch>
            <a:fillRect/>
          </a:stretch>
        </p:blipFill>
        <p:spPr bwMode="auto">
          <a:xfrm>
            <a:off x="5118100" y="2222801"/>
            <a:ext cx="6281738" cy="2409222"/>
          </a:xfrm>
          <a:prstGeom prst="rect">
            <a:avLst/>
          </a:prstGeom>
          <a:noFill/>
          <a:ln w="9525">
            <a:noFill/>
            <a:miter lim="800000"/>
            <a:headEnd/>
            <a:tailEnd/>
          </a:ln>
          <a:effectLst/>
        </p:spPr>
      </p:pic>
    </p:spTree>
    <p:extLst>
      <p:ext uri="{BB962C8B-B14F-4D97-AF65-F5344CB8AC3E}">
        <p14:creationId xmlns:p14="http://schemas.microsoft.com/office/powerpoint/2010/main" val="408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F147-DC08-4955-A853-1B5269142AAE}"/>
              </a:ext>
            </a:extLst>
          </p:cNvPr>
          <p:cNvSpPr>
            <a:spLocks noGrp="1"/>
          </p:cNvSpPr>
          <p:nvPr>
            <p:ph type="title"/>
          </p:nvPr>
        </p:nvSpPr>
        <p:spPr>
          <a:xfrm>
            <a:off x="1683982" y="4293387"/>
            <a:ext cx="8833655" cy="1293759"/>
          </a:xfrm>
        </p:spPr>
        <p:txBody>
          <a:bodyPr vert="horz" lIns="228600" tIns="228600" rIns="228600" bIns="0" rtlCol="0" anchor="b">
            <a:normAutofit fontScale="90000"/>
          </a:bodyPr>
          <a:lstStyle/>
          <a:p>
            <a:pPr>
              <a:lnSpc>
                <a:spcPct val="80000"/>
              </a:lnSpc>
            </a:pPr>
            <a:r>
              <a:rPr lang="en-US" sz="3600" dirty="0">
                <a:latin typeface="Elephant" panose="02020904090505020303" pitchFamily="18" charset="0"/>
              </a:rPr>
              <a:t>List</a:t>
            </a:r>
            <a:r>
              <a:rPr lang="en-US" dirty="0">
                <a:latin typeface="Elephant" panose="02020904090505020303" pitchFamily="18" charset="0"/>
              </a:rPr>
              <a:t> </a:t>
            </a:r>
            <a:br>
              <a:rPr lang="en-US" sz="3700" dirty="0">
                <a:latin typeface="Elephant" panose="02020904090505020303" pitchFamily="18" charset="0"/>
              </a:rPr>
            </a:br>
            <a:br>
              <a:rPr lang="en-US" sz="3700" dirty="0">
                <a:latin typeface="Elephant" panose="02020904090505020303" pitchFamily="18" charset="0"/>
              </a:rPr>
            </a:br>
            <a:r>
              <a:rPr lang="en-US" sz="3700" i="1" dirty="0">
                <a:latin typeface="Elephant" panose="02020904090505020303" pitchFamily="18" charset="0"/>
              </a:rPr>
              <a:t>Retail Customers Only</a:t>
            </a:r>
          </a:p>
        </p:txBody>
      </p:sp>
      <p:pic>
        <p:nvPicPr>
          <p:cNvPr id="2050" name="Picture 2"/>
          <p:cNvPicPr>
            <a:picLocks noGrp="1" noChangeAspect="1" noChangeArrowheads="1"/>
          </p:cNvPicPr>
          <p:nvPr>
            <p:ph idx="1"/>
          </p:nvPr>
        </p:nvPicPr>
        <p:blipFill>
          <a:blip r:embed="rId2"/>
          <a:srcRect/>
          <a:stretch>
            <a:fillRect/>
          </a:stretch>
        </p:blipFill>
        <p:spPr bwMode="auto">
          <a:xfrm>
            <a:off x="4702629" y="2533220"/>
            <a:ext cx="7098079" cy="1473005"/>
          </a:xfrm>
          <a:prstGeom prst="rect">
            <a:avLst/>
          </a:prstGeom>
          <a:noFill/>
          <a:ln w="12700">
            <a:noFill/>
          </a:ln>
        </p:spPr>
      </p:pic>
      <p:sp>
        <p:nvSpPr>
          <p:cNvPr id="55" name="Title 1">
            <a:extLst>
              <a:ext uri="{FF2B5EF4-FFF2-40B4-BE49-F238E27FC236}">
                <a16:creationId xmlns:a16="http://schemas.microsoft.com/office/drawing/2014/main" id="{2C48AAB3-7E13-4109-B910-D9CE0998C807}"/>
              </a:ext>
            </a:extLst>
          </p:cNvPr>
          <p:cNvSpPr txBox="1">
            <a:spLocks/>
          </p:cNvSpPr>
          <p:nvPr/>
        </p:nvSpPr>
        <p:spPr>
          <a:xfrm>
            <a:off x="905939" y="1336392"/>
            <a:ext cx="3498979" cy="2456442"/>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Elephant" panose="02020904090505020303" pitchFamily="18" charset="0"/>
              </a:rPr>
            </a:br>
            <a:br>
              <a:rPr lang="en-US" sz="2400" dirty="0">
                <a:latin typeface="Elephant" panose="02020904090505020303" pitchFamily="18" charset="0"/>
              </a:rPr>
            </a:br>
            <a:r>
              <a:rPr lang="en-US" sz="2400" dirty="0">
                <a:latin typeface="+mn-lt"/>
              </a:rPr>
              <a:t>List</a:t>
            </a:r>
          </a:p>
          <a:p>
            <a:br>
              <a:rPr lang="en-US" sz="2400" dirty="0">
                <a:latin typeface="+mn-lt"/>
              </a:rPr>
            </a:br>
            <a:r>
              <a:rPr lang="en-US" sz="2400" i="1" dirty="0">
                <a:latin typeface="+mn-lt"/>
              </a:rPr>
              <a:t>Retail Customers Only</a:t>
            </a:r>
          </a:p>
        </p:txBody>
      </p:sp>
    </p:spTree>
    <p:extLst>
      <p:ext uri="{BB962C8B-B14F-4D97-AF65-F5344CB8AC3E}">
        <p14:creationId xmlns:p14="http://schemas.microsoft.com/office/powerpoint/2010/main" val="19880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F147-DC08-4955-A853-1B5269142AAE}"/>
              </a:ext>
            </a:extLst>
          </p:cNvPr>
          <p:cNvSpPr>
            <a:spLocks noGrp="1"/>
          </p:cNvSpPr>
          <p:nvPr>
            <p:ph type="title"/>
          </p:nvPr>
        </p:nvSpPr>
        <p:spPr>
          <a:xfrm>
            <a:off x="1683982" y="4293388"/>
            <a:ext cx="8833655" cy="1249800"/>
          </a:xfrm>
        </p:spPr>
        <p:txBody>
          <a:bodyPr vert="horz" lIns="228600" tIns="228600" rIns="228600" bIns="0" rtlCol="0" anchor="b">
            <a:normAutofit fontScale="90000"/>
          </a:bodyPr>
          <a:lstStyle/>
          <a:p>
            <a:pPr>
              <a:lnSpc>
                <a:spcPct val="80000"/>
              </a:lnSpc>
            </a:pPr>
            <a:r>
              <a:rPr lang="en-US" sz="3700" dirty="0">
                <a:latin typeface="Elephant" panose="02020904090505020303" pitchFamily="18" charset="0"/>
              </a:rPr>
              <a:t>List</a:t>
            </a:r>
            <a:br>
              <a:rPr lang="en-US" sz="3700" dirty="0">
                <a:latin typeface="Elephant" panose="02020904090505020303" pitchFamily="18" charset="0"/>
              </a:rPr>
            </a:br>
            <a:br>
              <a:rPr lang="en-US" sz="3700" dirty="0">
                <a:latin typeface="Elephant" panose="02020904090505020303" pitchFamily="18" charset="0"/>
              </a:rPr>
            </a:br>
            <a:r>
              <a:rPr lang="en-US" sz="3700" i="1" dirty="0">
                <a:latin typeface="Elephant" panose="02020904090505020303" pitchFamily="18" charset="0"/>
              </a:rPr>
              <a:t>Open Patient Accounts</a:t>
            </a:r>
          </a:p>
        </p:txBody>
      </p:sp>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r="-1" b="35615"/>
          <a:stretch/>
        </p:blipFill>
        <p:spPr>
          <a:xfrm>
            <a:off x="4601904" y="1733796"/>
            <a:ext cx="6851187" cy="3194464"/>
          </a:xfrm>
          <a:prstGeom prst="rect">
            <a:avLst/>
          </a:prstGeom>
          <a:ln w="12700">
            <a:noFill/>
          </a:ln>
        </p:spPr>
      </p:pic>
      <p:sp>
        <p:nvSpPr>
          <p:cNvPr id="56" name="Title 1">
            <a:extLst>
              <a:ext uri="{FF2B5EF4-FFF2-40B4-BE49-F238E27FC236}">
                <a16:creationId xmlns:a16="http://schemas.microsoft.com/office/drawing/2014/main" id="{54A6F503-7CD3-4CDA-9FEB-3840848852A4}"/>
              </a:ext>
            </a:extLst>
          </p:cNvPr>
          <p:cNvSpPr txBox="1">
            <a:spLocks/>
          </p:cNvSpPr>
          <p:nvPr/>
        </p:nvSpPr>
        <p:spPr>
          <a:xfrm>
            <a:off x="917814" y="1336391"/>
            <a:ext cx="3498979" cy="2456442"/>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List</a:t>
            </a:r>
          </a:p>
          <a:p>
            <a:br>
              <a:rPr lang="en-US" sz="2400" dirty="0">
                <a:latin typeface="+mn-lt"/>
              </a:rPr>
            </a:br>
            <a:r>
              <a:rPr lang="en-US" sz="2400" dirty="0">
                <a:latin typeface="+mn-lt"/>
              </a:rPr>
              <a:t>Open Patient Accounts</a:t>
            </a:r>
            <a:endParaRPr lang="en-US" sz="2400" i="1" dirty="0">
              <a:latin typeface="+mn-lt"/>
            </a:endParaRPr>
          </a:p>
        </p:txBody>
      </p:sp>
    </p:spTree>
    <p:extLst>
      <p:ext uri="{BB962C8B-B14F-4D97-AF65-F5344CB8AC3E}">
        <p14:creationId xmlns:p14="http://schemas.microsoft.com/office/powerpoint/2010/main" val="41173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886558"/>
            <a:ext cx="6281738" cy="3081708"/>
          </a:xfrm>
        </p:spPr>
      </p:pic>
      <p:sp>
        <p:nvSpPr>
          <p:cNvPr id="6" name="Title 1">
            <a:extLst>
              <a:ext uri="{FF2B5EF4-FFF2-40B4-BE49-F238E27FC236}">
                <a16:creationId xmlns:a16="http://schemas.microsoft.com/office/drawing/2014/main" id="{5334CAE5-4BA0-4366-AAB7-1D28C6418072}"/>
              </a:ext>
            </a:extLst>
          </p:cNvPr>
          <p:cNvSpPr txBox="1">
            <a:spLocks/>
          </p:cNvSpPr>
          <p:nvPr/>
        </p:nvSpPr>
        <p:spPr>
          <a:xfrm>
            <a:off x="917814" y="1336391"/>
            <a:ext cx="3498979" cy="2456442"/>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500" dirty="0">
                <a:latin typeface="+mn-lt"/>
              </a:rPr>
              <a:t>Requirements</a:t>
            </a:r>
            <a:br>
              <a:rPr lang="en-US" sz="2400" dirty="0">
                <a:latin typeface="+mn-lt"/>
              </a:rPr>
            </a:br>
            <a:br>
              <a:rPr lang="en-US" sz="2400" dirty="0">
                <a:latin typeface="+mn-lt"/>
              </a:rPr>
            </a:br>
            <a:r>
              <a:rPr lang="en-US" sz="2400" dirty="0">
                <a:latin typeface="+mn-lt"/>
              </a:rPr>
              <a:t>List</a:t>
            </a:r>
          </a:p>
          <a:p>
            <a:br>
              <a:rPr lang="en-US" sz="2400" dirty="0">
                <a:latin typeface="+mn-lt"/>
              </a:rPr>
            </a:br>
            <a:r>
              <a:rPr lang="en-US" sz="2500" i="1" dirty="0">
                <a:latin typeface="+mn-lt"/>
              </a:rPr>
              <a:t>Accounts</a:t>
            </a:r>
            <a:r>
              <a:rPr lang="en-US" sz="2400" i="1" dirty="0">
                <a:latin typeface="+mn-lt"/>
              </a:rPr>
              <a:t> Past Due</a:t>
            </a:r>
          </a:p>
        </p:txBody>
      </p:sp>
    </p:spTree>
    <p:extLst>
      <p:ext uri="{BB962C8B-B14F-4D97-AF65-F5344CB8AC3E}">
        <p14:creationId xmlns:p14="http://schemas.microsoft.com/office/powerpoint/2010/main" val="261975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945" y="803275"/>
            <a:ext cx="4900048" cy="5248275"/>
          </a:xfrm>
        </p:spPr>
      </p:pic>
      <p:sp>
        <p:nvSpPr>
          <p:cNvPr id="6" name="Title 1">
            <a:extLst>
              <a:ext uri="{FF2B5EF4-FFF2-40B4-BE49-F238E27FC236}">
                <a16:creationId xmlns:a16="http://schemas.microsoft.com/office/drawing/2014/main" id="{B18CFFC0-ADC7-44B0-B79D-24BE3D5748C3}"/>
              </a:ext>
            </a:extLst>
          </p:cNvPr>
          <p:cNvSpPr txBox="1">
            <a:spLocks/>
          </p:cNvSpPr>
          <p:nvPr/>
        </p:nvSpPr>
        <p:spPr>
          <a:xfrm>
            <a:off x="917814" y="1336391"/>
            <a:ext cx="3498979" cy="2456442"/>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Forms</a:t>
            </a:r>
          </a:p>
          <a:p>
            <a:br>
              <a:rPr lang="en-US" sz="2400" dirty="0">
                <a:latin typeface="+mn-lt"/>
              </a:rPr>
            </a:br>
            <a:r>
              <a:rPr lang="en-US" sz="2500" i="1" dirty="0">
                <a:latin typeface="+mn-lt"/>
              </a:rPr>
              <a:t>Sunglasses</a:t>
            </a:r>
            <a:r>
              <a:rPr lang="en-US" sz="2400" i="1" dirty="0">
                <a:latin typeface="+mn-lt"/>
              </a:rPr>
              <a:t> Sales</a:t>
            </a:r>
          </a:p>
        </p:txBody>
      </p:sp>
    </p:spTree>
    <p:extLst>
      <p:ext uri="{BB962C8B-B14F-4D97-AF65-F5344CB8AC3E}">
        <p14:creationId xmlns:p14="http://schemas.microsoft.com/office/powerpoint/2010/main" val="3708208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066" y="803275"/>
            <a:ext cx="5011806" cy="5248275"/>
          </a:xfrm>
        </p:spPr>
      </p:pic>
      <p:sp>
        <p:nvSpPr>
          <p:cNvPr id="7" name="Title 1">
            <a:extLst>
              <a:ext uri="{FF2B5EF4-FFF2-40B4-BE49-F238E27FC236}">
                <a16:creationId xmlns:a16="http://schemas.microsoft.com/office/drawing/2014/main" id="{79C73E93-2933-43B4-908C-B1E07DD3B50B}"/>
              </a:ext>
            </a:extLst>
          </p:cNvPr>
          <p:cNvSpPr txBox="1">
            <a:spLocks/>
          </p:cNvSpPr>
          <p:nvPr/>
        </p:nvSpPr>
        <p:spPr>
          <a:xfrm>
            <a:off x="917814" y="1538271"/>
            <a:ext cx="3498979" cy="2456442"/>
          </a:xfrm>
          <a:prstGeom prst="rect">
            <a:avLst/>
          </a:prstGeom>
        </p:spPr>
        <p:txBody>
          <a:bodyPr vert="horz" lIns="228600" tIns="228600" rIns="228600" bIns="228600" rtlCol="0" anchor="ctr">
            <a:normAutofit fontScale="97500" lnSpcReduction="100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Forms</a:t>
            </a:r>
          </a:p>
          <a:p>
            <a:br>
              <a:rPr lang="en-US" sz="2400" dirty="0">
                <a:latin typeface="+mn-lt"/>
              </a:rPr>
            </a:br>
            <a:r>
              <a:rPr lang="en-US" sz="2500" i="1" dirty="0">
                <a:latin typeface="+mn-lt"/>
              </a:rPr>
              <a:t>Prescription Eyeglasses/Contact Sales</a:t>
            </a:r>
            <a:endParaRPr lang="en-US" sz="2400" i="1" dirty="0">
              <a:latin typeface="+mn-lt"/>
            </a:endParaRPr>
          </a:p>
        </p:txBody>
      </p:sp>
    </p:spTree>
    <p:extLst>
      <p:ext uri="{BB962C8B-B14F-4D97-AF65-F5344CB8AC3E}">
        <p14:creationId xmlns:p14="http://schemas.microsoft.com/office/powerpoint/2010/main" val="2985141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9738" y="803275"/>
            <a:ext cx="5478462" cy="5248275"/>
          </a:xfrm>
        </p:spPr>
      </p:pic>
      <p:sp>
        <p:nvSpPr>
          <p:cNvPr id="6" name="Title 1">
            <a:extLst>
              <a:ext uri="{FF2B5EF4-FFF2-40B4-BE49-F238E27FC236}">
                <a16:creationId xmlns:a16="http://schemas.microsoft.com/office/drawing/2014/main" id="{1933A451-81FA-48BE-8F43-358A47B6C920}"/>
              </a:ext>
            </a:extLst>
          </p:cNvPr>
          <p:cNvSpPr txBox="1">
            <a:spLocks/>
          </p:cNvSpPr>
          <p:nvPr/>
        </p:nvSpPr>
        <p:spPr>
          <a:xfrm>
            <a:off x="917814" y="1336391"/>
            <a:ext cx="3498979" cy="2456442"/>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Forms</a:t>
            </a:r>
          </a:p>
          <a:p>
            <a:br>
              <a:rPr lang="en-US" sz="2400" dirty="0">
                <a:latin typeface="+mn-lt"/>
              </a:rPr>
            </a:br>
            <a:r>
              <a:rPr lang="en-US" sz="2400" i="1" dirty="0">
                <a:latin typeface="+mn-lt"/>
              </a:rPr>
              <a:t>New Doctor</a:t>
            </a:r>
          </a:p>
        </p:txBody>
      </p:sp>
    </p:spTree>
    <p:extLst>
      <p:ext uri="{BB962C8B-B14F-4D97-AF65-F5344CB8AC3E}">
        <p14:creationId xmlns:p14="http://schemas.microsoft.com/office/powerpoint/2010/main" val="2326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55EB-67DE-4CB1-A28A-138584CC2BD6}"/>
              </a:ext>
            </a:extLst>
          </p:cNvPr>
          <p:cNvSpPr>
            <a:spLocks noGrp="1"/>
          </p:cNvSpPr>
          <p:nvPr>
            <p:ph type="title"/>
          </p:nvPr>
        </p:nvSpPr>
        <p:spPr/>
        <p:txBody>
          <a:bodyPr vert="horz" lIns="228600" tIns="228600" rIns="228600" bIns="228600" rtlCol="0" anchor="ctr">
            <a:normAutofit/>
          </a:bodyPr>
          <a:lstStyle/>
          <a:p>
            <a:r>
              <a:rPr lang="en-US" b="0" i="0" kern="1200" cap="none" spc="-150" dirty="0">
                <a:solidFill>
                  <a:srgbClr val="FFFEFF"/>
                </a:solidFill>
                <a:effectLst/>
                <a:cs typeface="Arial" panose="020B0604020202020204" pitchFamily="34" charset="0"/>
              </a:rPr>
              <a:t>Agenda</a:t>
            </a:r>
          </a:p>
        </p:txBody>
      </p:sp>
      <p:graphicFrame>
        <p:nvGraphicFramePr>
          <p:cNvPr id="6" name="Content Placeholder 2">
            <a:extLst>
              <a:ext uri="{FF2B5EF4-FFF2-40B4-BE49-F238E27FC236}">
                <a16:creationId xmlns:a16="http://schemas.microsoft.com/office/drawing/2014/main" id="{A88F784A-8987-439F-BA58-0D3BCD9810C4}"/>
              </a:ext>
            </a:extLst>
          </p:cNvPr>
          <p:cNvGraphicFramePr/>
          <p:nvPr>
            <p:extLst>
              <p:ext uri="{D42A27DB-BD31-4B8C-83A1-F6EECF244321}">
                <p14:modId xmlns:p14="http://schemas.microsoft.com/office/powerpoint/2010/main" val="1460773234"/>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0616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4744" y="803275"/>
            <a:ext cx="3488449" cy="5248275"/>
          </a:xfrm>
        </p:spPr>
      </p:pic>
      <p:sp>
        <p:nvSpPr>
          <p:cNvPr id="6" name="Title 1">
            <a:extLst>
              <a:ext uri="{FF2B5EF4-FFF2-40B4-BE49-F238E27FC236}">
                <a16:creationId xmlns:a16="http://schemas.microsoft.com/office/drawing/2014/main" id="{0AC84218-8DB8-4CD6-A89D-F93D5280407C}"/>
              </a:ext>
            </a:extLst>
          </p:cNvPr>
          <p:cNvSpPr txBox="1">
            <a:spLocks/>
          </p:cNvSpPr>
          <p:nvPr/>
        </p:nvSpPr>
        <p:spPr>
          <a:xfrm>
            <a:off x="917814" y="1241388"/>
            <a:ext cx="3498979" cy="2629967"/>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Forms</a:t>
            </a:r>
          </a:p>
          <a:p>
            <a:br>
              <a:rPr lang="en-US" sz="2400" dirty="0">
                <a:latin typeface="+mn-lt"/>
              </a:rPr>
            </a:br>
            <a:r>
              <a:rPr lang="en-US" sz="2400" i="1" dirty="0">
                <a:latin typeface="+mn-lt"/>
              </a:rPr>
              <a:t>New Customer</a:t>
            </a:r>
          </a:p>
        </p:txBody>
      </p:sp>
    </p:spTree>
    <p:extLst>
      <p:ext uri="{BB962C8B-B14F-4D97-AF65-F5344CB8AC3E}">
        <p14:creationId xmlns:p14="http://schemas.microsoft.com/office/powerpoint/2010/main" val="129602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F147-DC08-4955-A853-1B5269142AAE}"/>
              </a:ext>
            </a:extLst>
          </p:cNvPr>
          <p:cNvSpPr>
            <a:spLocks noGrp="1"/>
          </p:cNvSpPr>
          <p:nvPr>
            <p:ph type="title"/>
          </p:nvPr>
        </p:nvSpPr>
        <p:spPr>
          <a:xfrm>
            <a:off x="7644974" y="-330739"/>
            <a:ext cx="3654569" cy="5439790"/>
          </a:xfrm>
        </p:spPr>
        <p:txBody>
          <a:bodyPr vert="horz" lIns="228600" tIns="228600" rIns="228600" bIns="0" rtlCol="0" anchor="ctr">
            <a:normAutofit/>
          </a:bodyPr>
          <a:lstStyle/>
          <a:p>
            <a:pPr>
              <a:lnSpc>
                <a:spcPct val="150000"/>
              </a:lnSpc>
            </a:pPr>
            <a:r>
              <a:rPr lang="en-US" sz="3400" u="sng" dirty="0">
                <a:latin typeface="Elephant" panose="02020904090505020303" pitchFamily="18" charset="0"/>
              </a:rPr>
              <a:t>Requirement </a:t>
            </a:r>
            <a:br>
              <a:rPr lang="en-US" sz="3400" u="sng" dirty="0">
                <a:latin typeface="Elephant" panose="02020904090505020303" pitchFamily="18" charset="0"/>
              </a:rPr>
            </a:br>
            <a:br>
              <a:rPr lang="en-US" sz="3400" u="sng" dirty="0">
                <a:latin typeface="Elephant" panose="02020904090505020303" pitchFamily="18" charset="0"/>
              </a:rPr>
            </a:br>
            <a:r>
              <a:rPr lang="en-US" sz="3400" dirty="0">
                <a:latin typeface="Elephant" panose="02020904090505020303" pitchFamily="18" charset="0"/>
              </a:rPr>
              <a:t>Reports </a:t>
            </a:r>
            <a:br>
              <a:rPr lang="en-US" sz="3400" dirty="0">
                <a:latin typeface="Elephant" panose="02020904090505020303" pitchFamily="18" charset="0"/>
              </a:rPr>
            </a:br>
            <a:r>
              <a:rPr lang="en-US" sz="2400" i="1" dirty="0">
                <a:latin typeface="Elephant" panose="02020904090505020303" pitchFamily="18" charset="0"/>
              </a:rPr>
              <a:t>A List of All Patients</a:t>
            </a:r>
            <a:endParaRPr lang="en-US" sz="3400" i="1" dirty="0">
              <a:latin typeface="Elephant" panose="02020904090505020303" pitchFamily="18"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226" y="391050"/>
            <a:ext cx="6106932" cy="5898646"/>
          </a:xfrm>
          <a:prstGeom prst="rect">
            <a:avLst/>
          </a:prstGeom>
          <a:ln w="9525">
            <a:noFill/>
          </a:ln>
        </p:spPr>
      </p:pic>
      <p:sp>
        <p:nvSpPr>
          <p:cNvPr id="54" name="Title 1">
            <a:extLst>
              <a:ext uri="{FF2B5EF4-FFF2-40B4-BE49-F238E27FC236}">
                <a16:creationId xmlns:a16="http://schemas.microsoft.com/office/drawing/2014/main" id="{CDD4034F-6608-4A31-A3DB-C94CCA762208}"/>
              </a:ext>
            </a:extLst>
          </p:cNvPr>
          <p:cNvSpPr txBox="1">
            <a:spLocks/>
          </p:cNvSpPr>
          <p:nvPr/>
        </p:nvSpPr>
        <p:spPr>
          <a:xfrm>
            <a:off x="917814" y="1241388"/>
            <a:ext cx="3498979" cy="2629967"/>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Reports</a:t>
            </a:r>
          </a:p>
          <a:p>
            <a:br>
              <a:rPr lang="en-US" sz="2400" dirty="0">
                <a:latin typeface="+mn-lt"/>
              </a:rPr>
            </a:br>
            <a:r>
              <a:rPr lang="en-US" sz="2400" i="1" dirty="0">
                <a:latin typeface="+mn-lt"/>
              </a:rPr>
              <a:t>A List of All Patients</a:t>
            </a:r>
          </a:p>
        </p:txBody>
      </p:sp>
    </p:spTree>
    <p:extLst>
      <p:ext uri="{BB962C8B-B14F-4D97-AF65-F5344CB8AC3E}">
        <p14:creationId xmlns:p14="http://schemas.microsoft.com/office/powerpoint/2010/main" val="307375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r="8660" b="-1"/>
          <a:stretch/>
        </p:blipFill>
        <p:spPr>
          <a:xfrm>
            <a:off x="5415088" y="324481"/>
            <a:ext cx="6106932" cy="6209037"/>
          </a:xfrm>
          <a:prstGeom prst="rect">
            <a:avLst/>
          </a:prstGeom>
          <a:ln w="9525">
            <a:noFill/>
          </a:ln>
        </p:spPr>
      </p:pic>
      <p:sp>
        <p:nvSpPr>
          <p:cNvPr id="55" name="Title 1">
            <a:extLst>
              <a:ext uri="{FF2B5EF4-FFF2-40B4-BE49-F238E27FC236}">
                <a16:creationId xmlns:a16="http://schemas.microsoft.com/office/drawing/2014/main" id="{33943ED3-453A-4D3E-9F97-7EB811608AC6}"/>
              </a:ext>
            </a:extLst>
          </p:cNvPr>
          <p:cNvSpPr txBox="1">
            <a:spLocks/>
          </p:cNvSpPr>
          <p:nvPr/>
        </p:nvSpPr>
        <p:spPr>
          <a:xfrm>
            <a:off x="917814" y="1241388"/>
            <a:ext cx="3498979" cy="2629967"/>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Reports</a:t>
            </a:r>
          </a:p>
          <a:p>
            <a:br>
              <a:rPr lang="en-US" sz="2400" dirty="0">
                <a:latin typeface="+mn-lt"/>
              </a:rPr>
            </a:br>
            <a:r>
              <a:rPr lang="en-US" sz="2400" i="1" dirty="0">
                <a:latin typeface="+mn-lt"/>
              </a:rPr>
              <a:t>Doctors Current Patients</a:t>
            </a:r>
          </a:p>
        </p:txBody>
      </p:sp>
    </p:spTree>
    <p:extLst>
      <p:ext uri="{BB962C8B-B14F-4D97-AF65-F5344CB8AC3E}">
        <p14:creationId xmlns:p14="http://schemas.microsoft.com/office/powerpoint/2010/main" val="941638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7587" y="297444"/>
            <a:ext cx="6106932" cy="5943353"/>
          </a:xfrm>
          <a:prstGeom prst="rect">
            <a:avLst/>
          </a:prstGeom>
          <a:ln w="9525">
            <a:noFill/>
          </a:ln>
        </p:spPr>
      </p:pic>
      <p:sp>
        <p:nvSpPr>
          <p:cNvPr id="68" name="Title 1">
            <a:extLst>
              <a:ext uri="{FF2B5EF4-FFF2-40B4-BE49-F238E27FC236}">
                <a16:creationId xmlns:a16="http://schemas.microsoft.com/office/drawing/2014/main" id="{B920CDA5-A28C-47C6-BA25-62121D5EE0D1}"/>
              </a:ext>
            </a:extLst>
          </p:cNvPr>
          <p:cNvSpPr txBox="1">
            <a:spLocks/>
          </p:cNvSpPr>
          <p:nvPr/>
        </p:nvSpPr>
        <p:spPr>
          <a:xfrm>
            <a:off x="7634670" y="-72108"/>
            <a:ext cx="3654569" cy="5439790"/>
          </a:xfrm>
          <a:prstGeom prst="rect">
            <a:avLst/>
          </a:prstGeom>
        </p:spPr>
        <p:txBody>
          <a:bodyPr vert="horz" lIns="228600" tIns="228600" rIns="228600" bIns="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nSpc>
                <a:spcPct val="150000"/>
              </a:lnSpc>
            </a:pPr>
            <a:r>
              <a:rPr lang="en-US" sz="3400" u="sng" dirty="0">
                <a:latin typeface="Elephant" panose="02020904090505020303" pitchFamily="18" charset="0"/>
              </a:rPr>
              <a:t>Requirement </a:t>
            </a:r>
            <a:br>
              <a:rPr lang="en-US" sz="3400" u="sng" dirty="0">
                <a:latin typeface="Elephant" panose="02020904090505020303" pitchFamily="18" charset="0"/>
              </a:rPr>
            </a:br>
            <a:br>
              <a:rPr lang="en-US" sz="3400" u="sng" dirty="0">
                <a:latin typeface="Elephant" panose="02020904090505020303" pitchFamily="18" charset="0"/>
              </a:rPr>
            </a:br>
            <a:r>
              <a:rPr lang="en-US" sz="3400" dirty="0">
                <a:latin typeface="Elephant" panose="02020904090505020303" pitchFamily="18" charset="0"/>
              </a:rPr>
              <a:t>Reports </a:t>
            </a:r>
            <a:br>
              <a:rPr lang="en-US" sz="3400" dirty="0">
                <a:latin typeface="Elephant" panose="02020904090505020303" pitchFamily="18" charset="0"/>
              </a:rPr>
            </a:br>
            <a:r>
              <a:rPr lang="en-US" sz="2400" i="1" dirty="0">
                <a:latin typeface="Elephant" panose="02020904090505020303" pitchFamily="18" charset="0"/>
              </a:rPr>
              <a:t>Patients, Prescriptions and Doctors</a:t>
            </a:r>
          </a:p>
        </p:txBody>
      </p:sp>
      <p:sp>
        <p:nvSpPr>
          <p:cNvPr id="56" name="Title 1">
            <a:extLst>
              <a:ext uri="{FF2B5EF4-FFF2-40B4-BE49-F238E27FC236}">
                <a16:creationId xmlns:a16="http://schemas.microsoft.com/office/drawing/2014/main" id="{860ABB39-1685-4BE5-841A-25EA95ECA49A}"/>
              </a:ext>
            </a:extLst>
          </p:cNvPr>
          <p:cNvSpPr txBox="1">
            <a:spLocks/>
          </p:cNvSpPr>
          <p:nvPr/>
        </p:nvSpPr>
        <p:spPr>
          <a:xfrm>
            <a:off x="902761" y="1419518"/>
            <a:ext cx="3498979" cy="2629967"/>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Reports</a:t>
            </a:r>
          </a:p>
          <a:p>
            <a:br>
              <a:rPr lang="en-US" sz="2400" dirty="0">
                <a:latin typeface="+mn-lt"/>
              </a:rPr>
            </a:br>
            <a:r>
              <a:rPr lang="en-US" sz="2400" i="1" dirty="0">
                <a:latin typeface="+mn-lt"/>
              </a:rPr>
              <a:t>Patients, Prescriptions, and Doctor</a:t>
            </a:r>
          </a:p>
        </p:txBody>
      </p:sp>
    </p:spTree>
    <p:extLst>
      <p:ext uri="{BB962C8B-B14F-4D97-AF65-F5344CB8AC3E}">
        <p14:creationId xmlns:p14="http://schemas.microsoft.com/office/powerpoint/2010/main" val="171226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841" y="397986"/>
            <a:ext cx="6106932" cy="6062028"/>
          </a:xfrm>
          <a:prstGeom prst="rect">
            <a:avLst/>
          </a:prstGeom>
          <a:ln w="9525">
            <a:noFill/>
          </a:ln>
        </p:spPr>
      </p:pic>
      <p:sp>
        <p:nvSpPr>
          <p:cNvPr id="68" name="Title 1">
            <a:extLst>
              <a:ext uri="{FF2B5EF4-FFF2-40B4-BE49-F238E27FC236}">
                <a16:creationId xmlns:a16="http://schemas.microsoft.com/office/drawing/2014/main" id="{C0C8803C-3C15-4C15-8915-FE43AD8EF9A7}"/>
              </a:ext>
            </a:extLst>
          </p:cNvPr>
          <p:cNvSpPr txBox="1">
            <a:spLocks/>
          </p:cNvSpPr>
          <p:nvPr/>
        </p:nvSpPr>
        <p:spPr>
          <a:xfrm>
            <a:off x="7634670" y="-72108"/>
            <a:ext cx="3654569" cy="5439790"/>
          </a:xfrm>
          <a:prstGeom prst="rect">
            <a:avLst/>
          </a:prstGeom>
        </p:spPr>
        <p:txBody>
          <a:bodyPr vert="horz" lIns="228600" tIns="228600" rIns="228600" bIns="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nSpc>
                <a:spcPct val="150000"/>
              </a:lnSpc>
            </a:pPr>
            <a:r>
              <a:rPr lang="en-US" sz="3400" u="sng" dirty="0">
                <a:latin typeface="Elephant" panose="02020904090505020303" pitchFamily="18" charset="0"/>
              </a:rPr>
              <a:t>Requirement </a:t>
            </a:r>
            <a:br>
              <a:rPr lang="en-US" sz="3400" u="sng" dirty="0">
                <a:latin typeface="Elephant" panose="02020904090505020303" pitchFamily="18" charset="0"/>
              </a:rPr>
            </a:br>
            <a:br>
              <a:rPr lang="en-US" sz="3400" u="sng" dirty="0">
                <a:latin typeface="Elephant" panose="02020904090505020303" pitchFamily="18" charset="0"/>
              </a:rPr>
            </a:br>
            <a:r>
              <a:rPr lang="en-US" sz="3400" dirty="0">
                <a:latin typeface="Elephant" panose="02020904090505020303" pitchFamily="18" charset="0"/>
              </a:rPr>
              <a:t>Reports </a:t>
            </a:r>
            <a:br>
              <a:rPr lang="en-US" sz="3400" dirty="0">
                <a:latin typeface="Elephant" panose="02020904090505020303" pitchFamily="18" charset="0"/>
              </a:rPr>
            </a:br>
            <a:r>
              <a:rPr lang="en-US" sz="2400" i="1" dirty="0">
                <a:latin typeface="Elephant" panose="02020904090505020303" pitchFamily="18" charset="0"/>
              </a:rPr>
              <a:t>Patients with No Prescriptions</a:t>
            </a:r>
            <a:endParaRPr lang="en-US" sz="3400" i="1" dirty="0">
              <a:latin typeface="Elephant" panose="02020904090505020303" pitchFamily="18" charset="0"/>
            </a:endParaRPr>
          </a:p>
        </p:txBody>
      </p:sp>
      <p:sp>
        <p:nvSpPr>
          <p:cNvPr id="56" name="Title 1">
            <a:extLst>
              <a:ext uri="{FF2B5EF4-FFF2-40B4-BE49-F238E27FC236}">
                <a16:creationId xmlns:a16="http://schemas.microsoft.com/office/drawing/2014/main" id="{7EB59B6B-F42F-4230-B44F-A9B34BE82F54}"/>
              </a:ext>
            </a:extLst>
          </p:cNvPr>
          <p:cNvSpPr txBox="1">
            <a:spLocks/>
          </p:cNvSpPr>
          <p:nvPr/>
        </p:nvSpPr>
        <p:spPr>
          <a:xfrm>
            <a:off x="917814" y="1241388"/>
            <a:ext cx="3498979" cy="2629967"/>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Reports</a:t>
            </a:r>
          </a:p>
          <a:p>
            <a:br>
              <a:rPr lang="en-US" sz="2400" dirty="0">
                <a:latin typeface="+mn-lt"/>
              </a:rPr>
            </a:br>
            <a:r>
              <a:rPr lang="en-US" sz="2400" i="1" dirty="0">
                <a:latin typeface="+mn-lt"/>
              </a:rPr>
              <a:t>Patients – No Prescriptions</a:t>
            </a:r>
          </a:p>
        </p:txBody>
      </p:sp>
    </p:spTree>
    <p:extLst>
      <p:ext uri="{BB962C8B-B14F-4D97-AF65-F5344CB8AC3E}">
        <p14:creationId xmlns:p14="http://schemas.microsoft.com/office/powerpoint/2010/main" val="592370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340" y="240111"/>
            <a:ext cx="6106932" cy="6200524"/>
          </a:xfrm>
          <a:prstGeom prst="rect">
            <a:avLst/>
          </a:prstGeom>
          <a:ln w="9525">
            <a:noFill/>
          </a:ln>
        </p:spPr>
      </p:pic>
      <p:sp>
        <p:nvSpPr>
          <p:cNvPr id="56" name="Title 1">
            <a:extLst>
              <a:ext uri="{FF2B5EF4-FFF2-40B4-BE49-F238E27FC236}">
                <a16:creationId xmlns:a16="http://schemas.microsoft.com/office/drawing/2014/main" id="{B28EFB92-8328-45A7-AAC2-C80B3B48E94E}"/>
              </a:ext>
            </a:extLst>
          </p:cNvPr>
          <p:cNvSpPr txBox="1">
            <a:spLocks/>
          </p:cNvSpPr>
          <p:nvPr/>
        </p:nvSpPr>
        <p:spPr>
          <a:xfrm>
            <a:off x="7644974" y="-59377"/>
            <a:ext cx="3654569" cy="5439790"/>
          </a:xfrm>
          <a:prstGeom prst="rect">
            <a:avLst/>
          </a:prstGeom>
        </p:spPr>
        <p:txBody>
          <a:bodyPr vert="horz" lIns="228600" tIns="228600" rIns="228600" bIns="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nSpc>
                <a:spcPct val="150000"/>
              </a:lnSpc>
            </a:pPr>
            <a:r>
              <a:rPr lang="en-US" sz="3400" u="sng" dirty="0">
                <a:latin typeface="Elephant" panose="02020904090505020303" pitchFamily="18" charset="0"/>
              </a:rPr>
              <a:t>Requirement </a:t>
            </a:r>
            <a:br>
              <a:rPr lang="en-US" sz="3400" u="sng" dirty="0">
                <a:latin typeface="Elephant" panose="02020904090505020303" pitchFamily="18" charset="0"/>
              </a:rPr>
            </a:br>
            <a:br>
              <a:rPr lang="en-US" sz="3400" u="sng" dirty="0">
                <a:latin typeface="Elephant" panose="02020904090505020303" pitchFamily="18" charset="0"/>
              </a:rPr>
            </a:br>
            <a:r>
              <a:rPr lang="en-US" sz="3400" dirty="0">
                <a:latin typeface="Elephant" panose="02020904090505020303" pitchFamily="18" charset="0"/>
              </a:rPr>
              <a:t>Reports </a:t>
            </a:r>
            <a:br>
              <a:rPr lang="en-US" sz="3400" dirty="0">
                <a:latin typeface="Elephant" panose="02020904090505020303" pitchFamily="18" charset="0"/>
              </a:rPr>
            </a:br>
            <a:r>
              <a:rPr lang="en-US" sz="2400" i="1" dirty="0">
                <a:latin typeface="Elephant" panose="02020904090505020303" pitchFamily="18" charset="0"/>
              </a:rPr>
              <a:t>Patients with a Balance</a:t>
            </a:r>
            <a:endParaRPr lang="en-US" sz="3400" i="1" dirty="0">
              <a:latin typeface="Elephant" panose="02020904090505020303" pitchFamily="18" charset="0"/>
            </a:endParaRPr>
          </a:p>
        </p:txBody>
      </p:sp>
      <p:sp>
        <p:nvSpPr>
          <p:cNvPr id="58" name="Title 1">
            <a:extLst>
              <a:ext uri="{FF2B5EF4-FFF2-40B4-BE49-F238E27FC236}">
                <a16:creationId xmlns:a16="http://schemas.microsoft.com/office/drawing/2014/main" id="{189E1C16-4576-442E-A4E4-5476BC0F8770}"/>
              </a:ext>
            </a:extLst>
          </p:cNvPr>
          <p:cNvSpPr txBox="1">
            <a:spLocks/>
          </p:cNvSpPr>
          <p:nvPr/>
        </p:nvSpPr>
        <p:spPr>
          <a:xfrm>
            <a:off x="917814" y="1241388"/>
            <a:ext cx="3498979" cy="2629967"/>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Reports</a:t>
            </a:r>
          </a:p>
          <a:p>
            <a:br>
              <a:rPr lang="en-US" sz="2400" dirty="0">
                <a:latin typeface="+mn-lt"/>
              </a:rPr>
            </a:br>
            <a:r>
              <a:rPr lang="en-US" sz="2400" i="1" dirty="0">
                <a:latin typeface="+mn-lt"/>
              </a:rPr>
              <a:t>Patients with a Balance</a:t>
            </a:r>
          </a:p>
        </p:txBody>
      </p:sp>
    </p:spTree>
    <p:extLst>
      <p:ext uri="{BB962C8B-B14F-4D97-AF65-F5344CB8AC3E}">
        <p14:creationId xmlns:p14="http://schemas.microsoft.com/office/powerpoint/2010/main" val="1554033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842" y="89808"/>
            <a:ext cx="6106932" cy="6216123"/>
          </a:xfrm>
          <a:prstGeom prst="rect">
            <a:avLst/>
          </a:prstGeom>
          <a:ln w="9525">
            <a:noFill/>
          </a:ln>
        </p:spPr>
      </p:pic>
      <p:sp>
        <p:nvSpPr>
          <p:cNvPr id="56" name="Title 1">
            <a:extLst>
              <a:ext uri="{FF2B5EF4-FFF2-40B4-BE49-F238E27FC236}">
                <a16:creationId xmlns:a16="http://schemas.microsoft.com/office/drawing/2014/main" id="{3EAD7715-477F-4527-B371-EE6F7D592EFA}"/>
              </a:ext>
            </a:extLst>
          </p:cNvPr>
          <p:cNvSpPr txBox="1">
            <a:spLocks/>
          </p:cNvSpPr>
          <p:nvPr/>
        </p:nvSpPr>
        <p:spPr>
          <a:xfrm>
            <a:off x="7644974" y="-330739"/>
            <a:ext cx="3654569" cy="5439790"/>
          </a:xfrm>
          <a:prstGeom prst="rect">
            <a:avLst/>
          </a:prstGeom>
        </p:spPr>
        <p:txBody>
          <a:bodyPr vert="horz" lIns="228600" tIns="228600" rIns="228600" bIns="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nSpc>
                <a:spcPct val="150000"/>
              </a:lnSpc>
            </a:pPr>
            <a:r>
              <a:rPr lang="en-US" sz="3400" u="sng" dirty="0">
                <a:latin typeface="Elephant" panose="02020904090505020303" pitchFamily="18" charset="0"/>
              </a:rPr>
              <a:t>Requirement </a:t>
            </a:r>
            <a:br>
              <a:rPr lang="en-US" sz="3400" u="sng" dirty="0">
                <a:latin typeface="Elephant" panose="02020904090505020303" pitchFamily="18" charset="0"/>
              </a:rPr>
            </a:br>
            <a:br>
              <a:rPr lang="en-US" sz="3400" u="sng" dirty="0">
                <a:latin typeface="Elephant" panose="02020904090505020303" pitchFamily="18" charset="0"/>
              </a:rPr>
            </a:br>
            <a:r>
              <a:rPr lang="en-US" sz="3400" dirty="0">
                <a:latin typeface="Elephant" panose="02020904090505020303" pitchFamily="18" charset="0"/>
              </a:rPr>
              <a:t>Reports </a:t>
            </a:r>
            <a:br>
              <a:rPr lang="en-US" sz="3400" dirty="0">
                <a:latin typeface="Elephant" panose="02020904090505020303" pitchFamily="18" charset="0"/>
              </a:rPr>
            </a:br>
            <a:r>
              <a:rPr lang="en-US" sz="2400" i="1" dirty="0">
                <a:latin typeface="Elephant" panose="02020904090505020303" pitchFamily="18" charset="0"/>
              </a:rPr>
              <a:t>Accounts Past Due</a:t>
            </a:r>
            <a:endParaRPr lang="en-US" sz="3400" i="1" dirty="0">
              <a:latin typeface="Elephant" panose="02020904090505020303" pitchFamily="18" charset="0"/>
            </a:endParaRPr>
          </a:p>
        </p:txBody>
      </p:sp>
      <p:sp>
        <p:nvSpPr>
          <p:cNvPr id="58" name="Title 1">
            <a:extLst>
              <a:ext uri="{FF2B5EF4-FFF2-40B4-BE49-F238E27FC236}">
                <a16:creationId xmlns:a16="http://schemas.microsoft.com/office/drawing/2014/main" id="{7DA37C5A-95DB-4B1C-AC12-AE5DDC34618F}"/>
              </a:ext>
            </a:extLst>
          </p:cNvPr>
          <p:cNvSpPr txBox="1">
            <a:spLocks/>
          </p:cNvSpPr>
          <p:nvPr/>
        </p:nvSpPr>
        <p:spPr>
          <a:xfrm>
            <a:off x="917814" y="1241388"/>
            <a:ext cx="3498979" cy="2629967"/>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latin typeface="+mn-lt"/>
              </a:rPr>
              <a:t>Requirements</a:t>
            </a:r>
            <a:br>
              <a:rPr lang="en-US" sz="2400" dirty="0">
                <a:latin typeface="+mn-lt"/>
              </a:rPr>
            </a:br>
            <a:br>
              <a:rPr lang="en-US" sz="2400" dirty="0">
                <a:latin typeface="+mn-lt"/>
              </a:rPr>
            </a:br>
            <a:r>
              <a:rPr lang="en-US" sz="2400" dirty="0">
                <a:latin typeface="+mn-lt"/>
              </a:rPr>
              <a:t>Reports</a:t>
            </a:r>
          </a:p>
          <a:p>
            <a:br>
              <a:rPr lang="en-US" sz="2400" dirty="0">
                <a:latin typeface="+mn-lt"/>
              </a:rPr>
            </a:br>
            <a:r>
              <a:rPr lang="en-US" sz="2400" i="1" dirty="0">
                <a:latin typeface="+mn-lt"/>
              </a:rPr>
              <a:t>Accounts Past Due</a:t>
            </a:r>
          </a:p>
        </p:txBody>
      </p:sp>
    </p:spTree>
    <p:extLst>
      <p:ext uri="{BB962C8B-B14F-4D97-AF65-F5344CB8AC3E}">
        <p14:creationId xmlns:p14="http://schemas.microsoft.com/office/powerpoint/2010/main" val="3124737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F147-DC08-4955-A853-1B5269142AAE}"/>
              </a:ext>
            </a:extLst>
          </p:cNvPr>
          <p:cNvSpPr>
            <a:spLocks noGrp="1"/>
          </p:cNvSpPr>
          <p:nvPr>
            <p:ph type="title"/>
          </p:nvPr>
        </p:nvSpPr>
        <p:spPr>
          <a:xfrm>
            <a:off x="1288546" y="2302424"/>
            <a:ext cx="2816091" cy="2456442"/>
          </a:xfrm>
        </p:spPr>
        <p:txBody>
          <a:bodyPr>
            <a:normAutofit/>
          </a:bodyPr>
          <a:lstStyle/>
          <a:p>
            <a:pPr algn="l"/>
            <a:r>
              <a:rPr lang="en-US" dirty="0"/>
              <a:t>Ease</a:t>
            </a:r>
            <a:r>
              <a:rPr lang="en-US" sz="3200" dirty="0">
                <a:latin typeface="+mn-lt"/>
              </a:rPr>
              <a:t> of Use</a:t>
            </a:r>
          </a:p>
        </p:txBody>
      </p:sp>
      <p:sp>
        <p:nvSpPr>
          <p:cNvPr id="4" name="Content Placeholder 3">
            <a:extLst>
              <a:ext uri="{FF2B5EF4-FFF2-40B4-BE49-F238E27FC236}">
                <a16:creationId xmlns:a16="http://schemas.microsoft.com/office/drawing/2014/main" id="{B62DA0FC-484C-471C-AE4A-0AA9ED4BBBF9}"/>
              </a:ext>
            </a:extLst>
          </p:cNvPr>
          <p:cNvSpPr>
            <a:spLocks noGrp="1"/>
          </p:cNvSpPr>
          <p:nvPr>
            <p:ph idx="1"/>
          </p:nvPr>
        </p:nvSpPr>
        <p:spPr>
          <a:xfrm>
            <a:off x="4846319" y="1111249"/>
            <a:ext cx="6554001" cy="4635503"/>
          </a:xfrm>
        </p:spPr>
        <p:txBody>
          <a:bodyPr>
            <a:normAutofit/>
          </a:bodyPr>
          <a:lstStyle/>
          <a:p>
            <a:r>
              <a:rPr lang="en-US" dirty="0"/>
              <a:t>Forms were created to allow for easy linking to entry tables to allow editing and adding of new records while respecting referential integrity requirements.</a:t>
            </a:r>
          </a:p>
          <a:p>
            <a:r>
              <a:rPr lang="en-US" dirty="0"/>
              <a:t>Demo</a:t>
            </a:r>
          </a:p>
        </p:txBody>
      </p:sp>
    </p:spTree>
    <p:extLst>
      <p:ext uri="{BB962C8B-B14F-4D97-AF65-F5344CB8AC3E}">
        <p14:creationId xmlns:p14="http://schemas.microsoft.com/office/powerpoint/2010/main" val="322736894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F1CCD5-2588-4274-BD2B-7F9C68B53280}"/>
              </a:ext>
            </a:extLst>
          </p:cNvPr>
          <p:cNvPicPr>
            <a:picLocks noChangeAspect="1"/>
          </p:cNvPicPr>
          <p:nvPr/>
        </p:nvPicPr>
        <p:blipFill>
          <a:blip r:embed="rId2"/>
          <a:stretch>
            <a:fillRect/>
          </a:stretch>
        </p:blipFill>
        <p:spPr>
          <a:xfrm>
            <a:off x="415461" y="1360334"/>
            <a:ext cx="5436594" cy="4118219"/>
          </a:xfrm>
          <a:prstGeom prst="rect">
            <a:avLst/>
          </a:prstGeom>
        </p:spPr>
      </p:pic>
      <p:pic>
        <p:nvPicPr>
          <p:cNvPr id="10" name="Content Placeholder 9">
            <a:extLst>
              <a:ext uri="{FF2B5EF4-FFF2-40B4-BE49-F238E27FC236}">
                <a16:creationId xmlns:a16="http://schemas.microsoft.com/office/drawing/2014/main" id="{1734F89D-C72F-41DD-8B96-4FEBE2E18FA2}"/>
              </a:ext>
            </a:extLst>
          </p:cNvPr>
          <p:cNvPicPr>
            <a:picLocks noGrp="1" noChangeAspect="1"/>
          </p:cNvPicPr>
          <p:nvPr>
            <p:ph idx="1"/>
          </p:nvPr>
        </p:nvPicPr>
        <p:blipFill>
          <a:blip r:embed="rId3"/>
          <a:stretch>
            <a:fillRect/>
          </a:stretch>
        </p:blipFill>
        <p:spPr>
          <a:xfrm>
            <a:off x="5706269" y="1484312"/>
            <a:ext cx="5105400" cy="3886200"/>
          </a:xfrm>
        </p:spPr>
      </p:pic>
    </p:spTree>
    <p:extLst>
      <p:ext uri="{BB962C8B-B14F-4D97-AF65-F5344CB8AC3E}">
        <p14:creationId xmlns:p14="http://schemas.microsoft.com/office/powerpoint/2010/main" val="166633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BAA204B-14AB-4644-8244-4372B711BCF2}"/>
              </a:ext>
            </a:extLst>
          </p:cNvPr>
          <p:cNvGraphicFramePr>
            <a:graphicFrameLocks noGrp="1"/>
          </p:cNvGraphicFramePr>
          <p:nvPr>
            <p:ph idx="1"/>
            <p:extLst>
              <p:ext uri="{D42A27DB-BD31-4B8C-83A1-F6EECF244321}">
                <p14:modId xmlns:p14="http://schemas.microsoft.com/office/powerpoint/2010/main" val="3332298265"/>
              </p:ext>
            </p:extLst>
          </p:nvPr>
        </p:nvGraphicFramePr>
        <p:xfrm>
          <a:off x="5626054" y="1396474"/>
          <a:ext cx="5263620" cy="3043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B96D04ED-E3C8-4C0B-8D2E-5C863B728AA3}"/>
              </a:ext>
            </a:extLst>
          </p:cNvPr>
          <p:cNvSpPr/>
          <p:nvPr/>
        </p:nvSpPr>
        <p:spPr>
          <a:xfrm>
            <a:off x="1516082" y="2767280"/>
            <a:ext cx="2747160" cy="1323439"/>
          </a:xfrm>
          <a:prstGeom prst="rect">
            <a:avLst/>
          </a:prstGeom>
        </p:spPr>
        <p:txBody>
          <a:bodyPr wrap="square">
            <a:spAutoFit/>
          </a:bodyPr>
          <a:lstStyle/>
          <a:p>
            <a:r>
              <a:rPr lang="en-US" sz="4000" dirty="0">
                <a:solidFill>
                  <a:schemeClr val="bg1"/>
                </a:solidFill>
              </a:rPr>
              <a:t>Executive </a:t>
            </a:r>
            <a:r>
              <a:rPr lang="en-US" sz="4000" dirty="0">
                <a:solidFill>
                  <a:schemeClr val="bg1"/>
                </a:solidFill>
                <a:latin typeface="+mj-lt"/>
              </a:rPr>
              <a:t>Summary</a:t>
            </a:r>
          </a:p>
        </p:txBody>
      </p:sp>
    </p:spTree>
    <p:extLst>
      <p:ext uri="{BB962C8B-B14F-4D97-AF65-F5344CB8AC3E}">
        <p14:creationId xmlns:p14="http://schemas.microsoft.com/office/powerpoint/2010/main" val="188235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79F8-A678-42CD-B876-B38EB9740F7D}"/>
              </a:ext>
            </a:extLst>
          </p:cNvPr>
          <p:cNvSpPr>
            <a:spLocks noGrp="1"/>
          </p:cNvSpPr>
          <p:nvPr>
            <p:ph type="title"/>
          </p:nvPr>
        </p:nvSpPr>
        <p:spPr/>
        <p:txBody>
          <a:bodyPr>
            <a:normAutofit/>
          </a:bodyPr>
          <a:lstStyle/>
          <a:p>
            <a:r>
              <a:rPr lang="en-US" dirty="0"/>
              <a:t>Business</a:t>
            </a:r>
            <a:r>
              <a:rPr lang="en-US" dirty="0">
                <a:latin typeface="+mn-lt"/>
              </a:rPr>
              <a:t> Objective</a:t>
            </a:r>
          </a:p>
        </p:txBody>
      </p:sp>
      <p:sp>
        <p:nvSpPr>
          <p:cNvPr id="3" name="Content Placeholder 2">
            <a:extLst>
              <a:ext uri="{FF2B5EF4-FFF2-40B4-BE49-F238E27FC236}">
                <a16:creationId xmlns:a16="http://schemas.microsoft.com/office/drawing/2014/main" id="{8B292E35-CE72-4069-B16A-93DECF37C9DC}"/>
              </a:ext>
            </a:extLst>
          </p:cNvPr>
          <p:cNvSpPr>
            <a:spLocks noGrp="1"/>
          </p:cNvSpPr>
          <p:nvPr>
            <p:ph idx="1"/>
          </p:nvPr>
        </p:nvSpPr>
        <p:spPr/>
        <p:txBody>
          <a:bodyPr>
            <a:normAutofit/>
          </a:bodyPr>
          <a:lstStyle/>
          <a:p>
            <a:r>
              <a:rPr lang="en-US" dirty="0"/>
              <a:t>Optical Company’s owner sought to have a system that would meet the following objectives:</a:t>
            </a:r>
          </a:p>
          <a:p>
            <a:pPr lvl="1"/>
            <a:r>
              <a:rPr lang="en-US" dirty="0"/>
              <a:t>Features and functions made the business a success</a:t>
            </a:r>
          </a:p>
          <a:p>
            <a:pPr lvl="1"/>
            <a:r>
              <a:rPr lang="en-US" dirty="0"/>
              <a:t>Deliver a new platform that extends current capabilities</a:t>
            </a:r>
          </a:p>
          <a:p>
            <a:pPr lvl="1"/>
            <a:r>
              <a:rPr lang="en-US" dirty="0"/>
              <a:t>Deliver a system that enables the next generation of innovations that will keep the optics business competitive in the data-driven business world</a:t>
            </a:r>
          </a:p>
        </p:txBody>
      </p:sp>
    </p:spTree>
    <p:extLst>
      <p:ext uri="{BB962C8B-B14F-4D97-AF65-F5344CB8AC3E}">
        <p14:creationId xmlns:p14="http://schemas.microsoft.com/office/powerpoint/2010/main" val="27659039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92E35-CE72-4069-B16A-93DECF37C9DC}"/>
              </a:ext>
            </a:extLst>
          </p:cNvPr>
          <p:cNvSpPr>
            <a:spLocks noGrp="1"/>
          </p:cNvSpPr>
          <p:nvPr>
            <p:ph idx="1"/>
          </p:nvPr>
        </p:nvSpPr>
        <p:spPr>
          <a:xfrm>
            <a:off x="5118447" y="2529444"/>
            <a:ext cx="6281873" cy="2601953"/>
          </a:xfrm>
        </p:spPr>
        <p:txBody>
          <a:bodyPr>
            <a:normAutofit fontScale="92500" lnSpcReduction="10000"/>
          </a:bodyPr>
          <a:lstStyle/>
          <a:p>
            <a:endParaRPr lang="en-US" sz="1600" dirty="0"/>
          </a:p>
          <a:p>
            <a:pPr marL="0" indent="0">
              <a:buNone/>
            </a:pPr>
            <a:r>
              <a:rPr lang="en-US" sz="1600" dirty="0"/>
              <a:t>The team analyzed</a:t>
            </a:r>
            <a:r>
              <a:rPr lang="en-US" sz="1600" baseline="0" dirty="0"/>
              <a:t> the following artifacts as part of it’s discovery process:</a:t>
            </a:r>
          </a:p>
          <a:p>
            <a:pPr lvl="1"/>
            <a:r>
              <a:rPr lang="en-US" dirty="0"/>
              <a:t>The projectdata.xlsx data extract</a:t>
            </a:r>
          </a:p>
          <a:p>
            <a:pPr lvl="1"/>
            <a:r>
              <a:rPr lang="en-US" baseline="0" dirty="0"/>
              <a:t>SemesterProject.PDF</a:t>
            </a:r>
          </a:p>
          <a:p>
            <a:pPr lvl="1"/>
            <a:r>
              <a:rPr lang="en-US" dirty="0"/>
              <a:t>CurrentProjQuestion.PDF</a:t>
            </a:r>
          </a:p>
          <a:p>
            <a:pPr lvl="1"/>
            <a:r>
              <a:rPr lang="en-US" baseline="0" dirty="0"/>
              <a:t>TeamScore.PDF</a:t>
            </a:r>
          </a:p>
          <a:p>
            <a:pPr lvl="1"/>
            <a:r>
              <a:rPr lang="en-US" dirty="0"/>
              <a:t>Presentation.PDF</a:t>
            </a:r>
            <a:endParaRPr lang="en-US" baseline="0" dirty="0"/>
          </a:p>
          <a:p>
            <a:pPr lvl="1"/>
            <a:endParaRPr lang="en-US" dirty="0"/>
          </a:p>
          <a:p>
            <a:pPr lvl="1"/>
            <a:endParaRPr lang="en-US" baseline="0" dirty="0"/>
          </a:p>
          <a:p>
            <a:pPr lvl="1"/>
            <a:endParaRPr lang="en-US" dirty="0"/>
          </a:p>
        </p:txBody>
      </p:sp>
      <p:sp>
        <p:nvSpPr>
          <p:cNvPr id="5" name="Title 4">
            <a:extLst>
              <a:ext uri="{FF2B5EF4-FFF2-40B4-BE49-F238E27FC236}">
                <a16:creationId xmlns:a16="http://schemas.microsoft.com/office/drawing/2014/main" id="{69249C42-C535-4AFE-937B-6A096132CCE8}"/>
              </a:ext>
            </a:extLst>
          </p:cNvPr>
          <p:cNvSpPr>
            <a:spLocks noGrp="1"/>
          </p:cNvSpPr>
          <p:nvPr>
            <p:ph type="title"/>
          </p:nvPr>
        </p:nvSpPr>
        <p:spPr/>
        <p:txBody>
          <a:bodyPr/>
          <a:lstStyle/>
          <a:p>
            <a:r>
              <a:rPr lang="en-US" dirty="0"/>
              <a:t>Current State</a:t>
            </a:r>
          </a:p>
        </p:txBody>
      </p:sp>
      <p:sp>
        <p:nvSpPr>
          <p:cNvPr id="6" name="TextBox 5">
            <a:extLst>
              <a:ext uri="{FF2B5EF4-FFF2-40B4-BE49-F238E27FC236}">
                <a16:creationId xmlns:a16="http://schemas.microsoft.com/office/drawing/2014/main" id="{459E1EDD-39EE-4767-BAC3-2E05DA076241}"/>
              </a:ext>
            </a:extLst>
          </p:cNvPr>
          <p:cNvSpPr txBox="1"/>
          <p:nvPr/>
        </p:nvSpPr>
        <p:spPr>
          <a:xfrm>
            <a:off x="5403272" y="1769424"/>
            <a:ext cx="5213268" cy="369332"/>
          </a:xfrm>
          <a:prstGeom prst="rect">
            <a:avLst/>
          </a:prstGeom>
          <a:noFill/>
        </p:spPr>
        <p:txBody>
          <a:bodyPr wrap="square" rtlCol="0">
            <a:spAutoFit/>
          </a:bodyPr>
          <a:lstStyle/>
          <a:p>
            <a:pPr algn="ctr"/>
            <a:r>
              <a:rPr lang="en-US" dirty="0"/>
              <a:t>Artifacts</a:t>
            </a:r>
          </a:p>
        </p:txBody>
      </p:sp>
    </p:spTree>
    <p:extLst>
      <p:ext uri="{BB962C8B-B14F-4D97-AF65-F5344CB8AC3E}">
        <p14:creationId xmlns:p14="http://schemas.microsoft.com/office/powerpoint/2010/main" val="394363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79F8-A678-42CD-B876-B38EB9740F7D}"/>
              </a:ext>
            </a:extLst>
          </p:cNvPr>
          <p:cNvSpPr>
            <a:spLocks noGrp="1"/>
          </p:cNvSpPr>
          <p:nvPr>
            <p:ph type="title"/>
          </p:nvPr>
        </p:nvSpPr>
        <p:spPr>
          <a:xfrm>
            <a:off x="2028825" y="4911632"/>
            <a:ext cx="8134352" cy="771166"/>
          </a:xfrm>
        </p:spPr>
        <p:txBody>
          <a:bodyPr>
            <a:normAutofit fontScale="90000"/>
          </a:bodyPr>
          <a:lstStyle/>
          <a:p>
            <a:r>
              <a:rPr lang="en-US" sz="2200" dirty="0">
                <a:latin typeface="Elephant" panose="02020904090505020303" pitchFamily="18" charset="0"/>
              </a:rPr>
              <a:t>Current State </a:t>
            </a:r>
            <a:br>
              <a:rPr lang="en-US" sz="1200" dirty="0">
                <a:latin typeface="Elephant" panose="02020904090505020303" pitchFamily="18" charset="0"/>
              </a:rPr>
            </a:br>
            <a:r>
              <a:rPr lang="en-US" sz="1200" dirty="0">
                <a:latin typeface="Elephant" panose="02020904090505020303" pitchFamily="18" charset="0"/>
              </a:rPr>
              <a:t> </a:t>
            </a:r>
            <a:r>
              <a:rPr lang="en-US" sz="2700" dirty="0">
                <a:latin typeface="Elephant" panose="02020904090505020303" pitchFamily="18" charset="0"/>
              </a:rPr>
              <a:t>Patient Record Keeping</a:t>
            </a:r>
            <a:endParaRPr lang="en-US" sz="1200" dirty="0">
              <a:latin typeface="Elephant" panose="02020904090505020303" pitchFamily="18" charset="0"/>
            </a:endParaRPr>
          </a:p>
        </p:txBody>
      </p:sp>
      <p:graphicFrame>
        <p:nvGraphicFramePr>
          <p:cNvPr id="5" name="Content Placeholder 2">
            <a:extLst>
              <a:ext uri="{FF2B5EF4-FFF2-40B4-BE49-F238E27FC236}">
                <a16:creationId xmlns:a16="http://schemas.microsoft.com/office/drawing/2014/main" id="{C6464B3A-06FF-4E26-9F5D-2FBD4962A876}"/>
              </a:ext>
            </a:extLst>
          </p:cNvPr>
          <p:cNvGraphicFramePr>
            <a:graphicFrameLocks noGrp="1"/>
          </p:cNvGraphicFramePr>
          <p:nvPr>
            <p:ph idx="1"/>
            <p:extLst>
              <p:ext uri="{D42A27DB-BD31-4B8C-83A1-F6EECF244321}">
                <p14:modId xmlns:p14="http://schemas.microsoft.com/office/powerpoint/2010/main" val="2304812784"/>
              </p:ext>
            </p:extLst>
          </p:nvPr>
        </p:nvGraphicFramePr>
        <p:xfrm>
          <a:off x="6807814" y="1294219"/>
          <a:ext cx="4806253" cy="2051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Title 4">
            <a:extLst>
              <a:ext uri="{FF2B5EF4-FFF2-40B4-BE49-F238E27FC236}">
                <a16:creationId xmlns:a16="http://schemas.microsoft.com/office/drawing/2014/main" id="{B7C8B0CD-66DB-402B-B6CA-5BA0AB726B60}"/>
              </a:ext>
            </a:extLst>
          </p:cNvPr>
          <p:cNvSpPr txBox="1">
            <a:spLocks/>
          </p:cNvSpPr>
          <p:nvPr/>
        </p:nvSpPr>
        <p:spPr>
          <a:xfrm>
            <a:off x="888631" y="2349925"/>
            <a:ext cx="3498979" cy="245644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dirty="0"/>
              <a:t>Current State</a:t>
            </a:r>
          </a:p>
        </p:txBody>
      </p:sp>
      <p:sp>
        <p:nvSpPr>
          <p:cNvPr id="36" name="TextBox 35">
            <a:extLst>
              <a:ext uri="{FF2B5EF4-FFF2-40B4-BE49-F238E27FC236}">
                <a16:creationId xmlns:a16="http://schemas.microsoft.com/office/drawing/2014/main" id="{EA982DBF-A105-464B-9EFF-143E68633288}"/>
              </a:ext>
            </a:extLst>
          </p:cNvPr>
          <p:cNvSpPr txBox="1"/>
          <p:nvPr/>
        </p:nvSpPr>
        <p:spPr>
          <a:xfrm>
            <a:off x="5569526" y="914401"/>
            <a:ext cx="5213268" cy="369332"/>
          </a:xfrm>
          <a:prstGeom prst="rect">
            <a:avLst/>
          </a:prstGeom>
          <a:noFill/>
        </p:spPr>
        <p:txBody>
          <a:bodyPr wrap="square" rtlCol="0">
            <a:spAutoFit/>
          </a:bodyPr>
          <a:lstStyle/>
          <a:p>
            <a:pPr algn="ctr"/>
            <a:r>
              <a:rPr lang="en-US" dirty="0"/>
              <a:t>Patient Record Keeping</a:t>
            </a:r>
          </a:p>
        </p:txBody>
      </p:sp>
      <p:graphicFrame>
        <p:nvGraphicFramePr>
          <p:cNvPr id="38" name="Content Placeholder 2">
            <a:extLst>
              <a:ext uri="{FF2B5EF4-FFF2-40B4-BE49-F238E27FC236}">
                <a16:creationId xmlns:a16="http://schemas.microsoft.com/office/drawing/2014/main" id="{25B76D59-1C11-4784-B4A2-CBF4A97AEE1F}"/>
              </a:ext>
            </a:extLst>
          </p:cNvPr>
          <p:cNvGraphicFramePr>
            <a:graphicFrameLocks/>
          </p:cNvGraphicFramePr>
          <p:nvPr>
            <p:extLst>
              <p:ext uri="{D42A27DB-BD31-4B8C-83A1-F6EECF244321}">
                <p14:modId xmlns:p14="http://schemas.microsoft.com/office/powerpoint/2010/main" val="3641152841"/>
              </p:ext>
            </p:extLst>
          </p:nvPr>
        </p:nvGraphicFramePr>
        <p:xfrm>
          <a:off x="4693595" y="2865627"/>
          <a:ext cx="5635834" cy="29472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531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79F8-A678-42CD-B876-B38EB9740F7D}"/>
              </a:ext>
            </a:extLst>
          </p:cNvPr>
          <p:cNvSpPr>
            <a:spLocks noGrp="1"/>
          </p:cNvSpPr>
          <p:nvPr>
            <p:ph type="title"/>
          </p:nvPr>
        </p:nvSpPr>
        <p:spPr>
          <a:xfrm>
            <a:off x="1659452" y="4378229"/>
            <a:ext cx="8833655" cy="1039549"/>
          </a:xfrm>
        </p:spPr>
        <p:txBody>
          <a:bodyPr vert="horz" lIns="228600" tIns="228600" rIns="228600" bIns="0" rtlCol="0" anchor="b">
            <a:normAutofit fontScale="90000"/>
          </a:bodyPr>
          <a:lstStyle/>
          <a:p>
            <a:pPr>
              <a:lnSpc>
                <a:spcPct val="80000"/>
              </a:lnSpc>
            </a:pPr>
            <a:r>
              <a:rPr lang="en-US" sz="3700" dirty="0">
                <a:latin typeface="Elephant" panose="02020904090505020303" pitchFamily="18" charset="0"/>
              </a:rPr>
              <a:t>Fit </a:t>
            </a:r>
            <a:br>
              <a:rPr lang="en-US" sz="3700" dirty="0">
                <a:latin typeface="Elephant" panose="02020904090505020303" pitchFamily="18" charset="0"/>
              </a:rPr>
            </a:br>
            <a:r>
              <a:rPr lang="en-US" sz="3700" dirty="0">
                <a:latin typeface="Elephant" panose="02020904090505020303" pitchFamily="18" charset="0"/>
              </a:rPr>
              <a:t>Gap Analysis</a:t>
            </a:r>
          </a:p>
        </p:txBody>
      </p:sp>
      <p:pic>
        <p:nvPicPr>
          <p:cNvPr id="7" name="Content Placeholder 6">
            <a:extLst>
              <a:ext uri="{FF2B5EF4-FFF2-40B4-BE49-F238E27FC236}">
                <a16:creationId xmlns:a16="http://schemas.microsoft.com/office/drawing/2014/main" id="{C1AD22C1-74AF-456A-A442-99D3C125EE04}"/>
              </a:ext>
            </a:extLst>
          </p:cNvPr>
          <p:cNvPicPr>
            <a:picLocks noGrp="1" noChangeAspect="1"/>
          </p:cNvPicPr>
          <p:nvPr>
            <p:ph idx="1"/>
          </p:nvPr>
        </p:nvPicPr>
        <p:blipFill>
          <a:blip r:embed="rId2"/>
          <a:stretch>
            <a:fillRect/>
          </a:stretch>
        </p:blipFill>
        <p:spPr>
          <a:xfrm>
            <a:off x="4952010" y="1341912"/>
            <a:ext cx="6896199" cy="3764478"/>
          </a:xfrm>
          <a:prstGeom prst="rect">
            <a:avLst/>
          </a:prstGeom>
          <a:ln w="12700">
            <a:noFill/>
          </a:ln>
        </p:spPr>
      </p:pic>
      <p:sp>
        <p:nvSpPr>
          <p:cNvPr id="60" name="Title 4">
            <a:extLst>
              <a:ext uri="{FF2B5EF4-FFF2-40B4-BE49-F238E27FC236}">
                <a16:creationId xmlns:a16="http://schemas.microsoft.com/office/drawing/2014/main" id="{F9A63684-56B8-47CE-AD60-BBDF05C53267}"/>
              </a:ext>
            </a:extLst>
          </p:cNvPr>
          <p:cNvSpPr txBox="1">
            <a:spLocks/>
          </p:cNvSpPr>
          <p:nvPr/>
        </p:nvSpPr>
        <p:spPr>
          <a:xfrm>
            <a:off x="888631" y="2349925"/>
            <a:ext cx="3498979" cy="245644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dirty="0"/>
              <a:t>Fit-Gap Analysis</a:t>
            </a:r>
          </a:p>
        </p:txBody>
      </p:sp>
    </p:spTree>
    <p:extLst>
      <p:ext uri="{BB962C8B-B14F-4D97-AF65-F5344CB8AC3E}">
        <p14:creationId xmlns:p14="http://schemas.microsoft.com/office/powerpoint/2010/main" val="310045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88695-EA5D-4073-B30D-4AE58EAF44F3}"/>
              </a:ext>
            </a:extLst>
          </p:cNvPr>
          <p:cNvSpPr>
            <a:spLocks noGrp="1"/>
          </p:cNvSpPr>
          <p:nvPr>
            <p:ph type="title"/>
          </p:nvPr>
        </p:nvSpPr>
        <p:spPr/>
        <p:txBody>
          <a:bodyPr/>
          <a:lstStyle/>
          <a:p>
            <a:r>
              <a:rPr lang="en-US" dirty="0"/>
              <a:t>Future State</a:t>
            </a:r>
          </a:p>
        </p:txBody>
      </p:sp>
    </p:spTree>
    <p:extLst>
      <p:ext uri="{BB962C8B-B14F-4D97-AF65-F5344CB8AC3E}">
        <p14:creationId xmlns:p14="http://schemas.microsoft.com/office/powerpoint/2010/main" val="190816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1AB371-ACA9-4CA7-9681-12D20547191E}"/>
              </a:ext>
            </a:extLst>
          </p:cNvPr>
          <p:cNvSpPr>
            <a:spLocks noGrp="1"/>
          </p:cNvSpPr>
          <p:nvPr>
            <p:ph type="title"/>
          </p:nvPr>
        </p:nvSpPr>
        <p:spPr/>
        <p:txBody>
          <a:bodyPr/>
          <a:lstStyle/>
          <a:p>
            <a:r>
              <a:rPr lang="en-US" dirty="0"/>
              <a:t>Logical Design</a:t>
            </a:r>
          </a:p>
        </p:txBody>
      </p:sp>
      <p:pic>
        <p:nvPicPr>
          <p:cNvPr id="56" name="Picture 55">
            <a:extLst>
              <a:ext uri="{FF2B5EF4-FFF2-40B4-BE49-F238E27FC236}">
                <a16:creationId xmlns:a16="http://schemas.microsoft.com/office/drawing/2014/main" id="{323DD15A-7512-4DA3-994C-0B8065A0C5B2}"/>
              </a:ext>
            </a:extLst>
          </p:cNvPr>
          <p:cNvPicPr>
            <a:picLocks noChangeAspect="1"/>
          </p:cNvPicPr>
          <p:nvPr/>
        </p:nvPicPr>
        <p:blipFill>
          <a:blip r:embed="rId2"/>
          <a:stretch>
            <a:fillRect/>
          </a:stretch>
        </p:blipFill>
        <p:spPr>
          <a:xfrm>
            <a:off x="4619501" y="688770"/>
            <a:ext cx="7501949" cy="5975416"/>
          </a:xfrm>
          <a:prstGeom prst="rect">
            <a:avLst/>
          </a:prstGeom>
        </p:spPr>
      </p:pic>
    </p:spTree>
    <p:extLst>
      <p:ext uri="{BB962C8B-B14F-4D97-AF65-F5344CB8AC3E}">
        <p14:creationId xmlns:p14="http://schemas.microsoft.com/office/powerpoint/2010/main" val="3923514014"/>
      </p:ext>
    </p:extLst>
  </p:cSld>
  <p:clrMapOvr>
    <a:masterClrMapping/>
  </p:clrMapOvr>
</p:sld>
</file>

<file path=ppt/theme/theme1.xml><?xml version="1.0" encoding="utf-8"?>
<a:theme xmlns:a="http://schemas.openxmlformats.org/drawingml/2006/main" name="Atla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TM10001115[[fn=Parcel]]</Template>
  <TotalTime>71</TotalTime>
  <Words>323</Words>
  <Application>Microsoft Office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Elephant</vt:lpstr>
      <vt:lpstr>Etna</vt:lpstr>
      <vt:lpstr>Wingdings</vt:lpstr>
      <vt:lpstr>Atlas</vt:lpstr>
      <vt:lpstr>Patient Record Keeping System Presentation</vt:lpstr>
      <vt:lpstr>Agenda</vt:lpstr>
      <vt:lpstr>PowerPoint Presentation</vt:lpstr>
      <vt:lpstr>Business Objective</vt:lpstr>
      <vt:lpstr>Current State</vt:lpstr>
      <vt:lpstr>Current State   Patient Record Keeping</vt:lpstr>
      <vt:lpstr>Fit  Gap Analysis</vt:lpstr>
      <vt:lpstr>Future State</vt:lpstr>
      <vt:lpstr>Logical Design</vt:lpstr>
      <vt:lpstr>Physical Design</vt:lpstr>
      <vt:lpstr>Requirements   List  Current Patients</vt:lpstr>
      <vt:lpstr>Requirements  List   Doctors and Their Patients</vt:lpstr>
      <vt:lpstr>Requirements  List  Patient Scripts</vt:lpstr>
      <vt:lpstr>List   Retail Customers Only</vt:lpstr>
      <vt:lpstr>List  Open Patient Accounts</vt:lpstr>
      <vt:lpstr>PowerPoint Presentation</vt:lpstr>
      <vt:lpstr>PowerPoint Presentation</vt:lpstr>
      <vt:lpstr>PowerPoint Presentation</vt:lpstr>
      <vt:lpstr>PowerPoint Presentation</vt:lpstr>
      <vt:lpstr>PowerPoint Presentation</vt:lpstr>
      <vt:lpstr>Requirement   Reports  A List of All Patients</vt:lpstr>
      <vt:lpstr>PowerPoint Presentation</vt:lpstr>
      <vt:lpstr>PowerPoint Presentation</vt:lpstr>
      <vt:lpstr>PowerPoint Presentation</vt:lpstr>
      <vt:lpstr>PowerPoint Presentation</vt:lpstr>
      <vt:lpstr>PowerPoint Presentation</vt:lpstr>
      <vt:lpstr>Ease of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Record Keeping System Presentation</dc:title>
  <dc:creator>Abhishek Prasad</dc:creator>
  <cp:lastModifiedBy>Jeff Kryszewski</cp:lastModifiedBy>
  <cp:revision>44</cp:revision>
  <dcterms:created xsi:type="dcterms:W3CDTF">2018-11-28T00:10:04Z</dcterms:created>
  <dcterms:modified xsi:type="dcterms:W3CDTF">2018-11-28T16:50:52Z</dcterms:modified>
</cp:coreProperties>
</file>