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62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A78D8C-336B-4924-AE4A-BAE7B0EFE9E5}" v="2" dt="2024-01-07T23:11:33.428"/>
    <p1510:client id="{DA6C66F0-3F4A-41D7-B227-6888B8096E41}" v="2" dt="2023-11-09T19:46:17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8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ima Mahamed Abdi Farah" userId="S::naifa01@eamv.dk::b6dd53f4-3f74-4022-845e-c6cdd9b6867d" providerId="AD" clId="Web-{1A3F3158-8C52-6F0C-DDAE-959DEA072343}"/>
    <pc:docChg chg="modSld">
      <pc:chgData name="Naima Mahamed Abdi Farah" userId="S::naifa01@eamv.dk::b6dd53f4-3f74-4022-845e-c6cdd9b6867d" providerId="AD" clId="Web-{1A3F3158-8C52-6F0C-DDAE-959DEA072343}" dt="2023-11-08T16:27:03.763" v="3"/>
      <pc:docMkLst>
        <pc:docMk/>
      </pc:docMkLst>
      <pc:sldChg chg="modNotes">
        <pc:chgData name="Naima Mahamed Abdi Farah" userId="S::naifa01@eamv.dk::b6dd53f4-3f74-4022-845e-c6cdd9b6867d" providerId="AD" clId="Web-{1A3F3158-8C52-6F0C-DDAE-959DEA072343}" dt="2023-11-08T16:26:56.575" v="1"/>
        <pc:sldMkLst>
          <pc:docMk/>
          <pc:sldMk cId="2930180233" sldId="258"/>
        </pc:sldMkLst>
      </pc:sldChg>
      <pc:sldChg chg="modNotes">
        <pc:chgData name="Naima Mahamed Abdi Farah" userId="S::naifa01@eamv.dk::b6dd53f4-3f74-4022-845e-c6cdd9b6867d" providerId="AD" clId="Web-{1A3F3158-8C52-6F0C-DDAE-959DEA072343}" dt="2023-11-08T16:27:03.763" v="3"/>
        <pc:sldMkLst>
          <pc:docMk/>
          <pc:sldMk cId="2754959066" sldId="259"/>
        </pc:sldMkLst>
      </pc:sldChg>
    </pc:docChg>
  </pc:docChgLst>
  <pc:docChgLst>
    <pc:chgData name="Naima Mahamed Abdi Farah" userId="b6dd53f4-3f74-4022-845e-c6cdd9b6867d" providerId="ADAL" clId="{DA6C66F0-3F4A-41D7-B227-6888B8096E41}"/>
    <pc:docChg chg="custSel addSld delSld modSld">
      <pc:chgData name="Naima Mahamed Abdi Farah" userId="b6dd53f4-3f74-4022-845e-c6cdd9b6867d" providerId="ADAL" clId="{DA6C66F0-3F4A-41D7-B227-6888B8096E41}" dt="2023-11-09T19:46:21.193" v="11" actId="2696"/>
      <pc:docMkLst>
        <pc:docMk/>
      </pc:docMkLst>
      <pc:sldChg chg="del">
        <pc:chgData name="Naima Mahamed Abdi Farah" userId="b6dd53f4-3f74-4022-845e-c6cdd9b6867d" providerId="ADAL" clId="{DA6C66F0-3F4A-41D7-B227-6888B8096E41}" dt="2023-11-09T19:33:25.743" v="1" actId="2696"/>
        <pc:sldMkLst>
          <pc:docMk/>
          <pc:sldMk cId="2930180233" sldId="258"/>
        </pc:sldMkLst>
      </pc:sldChg>
      <pc:sldChg chg="del">
        <pc:chgData name="Naima Mahamed Abdi Farah" userId="b6dd53f4-3f74-4022-845e-c6cdd9b6867d" providerId="ADAL" clId="{DA6C66F0-3F4A-41D7-B227-6888B8096E41}" dt="2023-11-09T19:46:21.193" v="11" actId="2696"/>
        <pc:sldMkLst>
          <pc:docMk/>
          <pc:sldMk cId="2754959066" sldId="259"/>
        </pc:sldMkLst>
      </pc:sldChg>
      <pc:sldChg chg="modSp add mod">
        <pc:chgData name="Naima Mahamed Abdi Farah" userId="b6dd53f4-3f74-4022-845e-c6cdd9b6867d" providerId="ADAL" clId="{DA6C66F0-3F4A-41D7-B227-6888B8096E41}" dt="2023-11-09T19:34:14.562" v="9" actId="14100"/>
        <pc:sldMkLst>
          <pc:docMk/>
          <pc:sldMk cId="4195095332" sldId="262"/>
        </pc:sldMkLst>
        <pc:spChg chg="mod">
          <ac:chgData name="Naima Mahamed Abdi Farah" userId="b6dd53f4-3f74-4022-845e-c6cdd9b6867d" providerId="ADAL" clId="{DA6C66F0-3F4A-41D7-B227-6888B8096E41}" dt="2023-11-09T19:34:01.374" v="8" actId="27636"/>
          <ac:spMkLst>
            <pc:docMk/>
            <pc:sldMk cId="4195095332" sldId="262"/>
            <ac:spMk id="3" creationId="{E41E7A46-00FD-AB2F-F53C-6421DF83BBC7}"/>
          </ac:spMkLst>
        </pc:spChg>
        <pc:picChg chg="mod">
          <ac:chgData name="Naima Mahamed Abdi Farah" userId="b6dd53f4-3f74-4022-845e-c6cdd9b6867d" providerId="ADAL" clId="{DA6C66F0-3F4A-41D7-B227-6888B8096E41}" dt="2023-11-09T19:34:14.562" v="9" actId="14100"/>
          <ac:picMkLst>
            <pc:docMk/>
            <pc:sldMk cId="4195095332" sldId="262"/>
            <ac:picMk id="7" creationId="{26F8626A-8E25-7921-6C65-594863E94083}"/>
          </ac:picMkLst>
        </pc:picChg>
      </pc:sldChg>
      <pc:sldChg chg="add">
        <pc:chgData name="Naima Mahamed Abdi Farah" userId="b6dd53f4-3f74-4022-845e-c6cdd9b6867d" providerId="ADAL" clId="{DA6C66F0-3F4A-41D7-B227-6888B8096E41}" dt="2023-11-09T19:46:17.018" v="10"/>
        <pc:sldMkLst>
          <pc:docMk/>
          <pc:sldMk cId="693075138" sldId="263"/>
        </pc:sldMkLst>
      </pc:sldChg>
    </pc:docChg>
  </pc:docChgLst>
  <pc:docChgLst>
    <pc:chgData name="Noor Abdallah Shamasneh" userId="S::noosh01@eamv.dk::e8bf4d88-ad1e-4724-8951-3b9ed7f2b0c0" providerId="AD" clId="Web-{34A78D8C-336B-4924-AE4A-BAE7B0EFE9E5}"/>
    <pc:docChg chg="sldOrd">
      <pc:chgData name="Noor Abdallah Shamasneh" userId="S::noosh01@eamv.dk::e8bf4d88-ad1e-4724-8951-3b9ed7f2b0c0" providerId="AD" clId="Web-{34A78D8C-336B-4924-AE4A-BAE7B0EFE9E5}" dt="2024-01-07T23:11:33.428" v="1"/>
      <pc:docMkLst>
        <pc:docMk/>
      </pc:docMkLst>
      <pc:sldChg chg="ord">
        <pc:chgData name="Noor Abdallah Shamasneh" userId="S::noosh01@eamv.dk::e8bf4d88-ad1e-4724-8951-3b9ed7f2b0c0" providerId="AD" clId="Web-{34A78D8C-336B-4924-AE4A-BAE7B0EFE9E5}" dt="2024-01-07T23:11:33.428" v="1"/>
        <pc:sldMkLst>
          <pc:docMk/>
          <pc:sldMk cId="684377027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0F511-F1DE-4765-8148-C678AF0DB0AE}" type="datetimeFigureOut">
              <a:t>07-01-2024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599EC-3805-4CC0-8473-976C37A87C7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A623CB-9596-67A5-3755-6CFA994E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da-DK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4317956-EC75-616F-DF65-2F97E6EFE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da-DK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14CC76F-0F8B-F4EF-4EAB-55446C07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512-BD2B-4C20-BAE9-0E6F0B19E2FF}" type="datetimeFigureOut">
              <a:rPr lang="da-DK" smtClean="0"/>
              <a:t>07-01-2024</a:t>
            </a:fld>
            <a:endParaRPr lang="da-DK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A6EE396-D644-3402-2998-8EDA9401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37D4E2F-9ACE-7BA6-97C4-79024F13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BC66-53FA-4F7C-9F46-005AF96F8B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939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0F4FD1-5872-81AE-4322-78D6628F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da-DK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2BB31DC-6311-49C7-8279-310E4FFD7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da-DK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2D644EB-4256-2B76-CA0C-FB018DEA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512-BD2B-4C20-BAE9-0E6F0B19E2FF}" type="datetimeFigureOut">
              <a:rPr lang="da-DK" smtClean="0"/>
              <a:t>07-01-2024</a:t>
            </a:fld>
            <a:endParaRPr lang="da-DK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6657440-79ED-902B-0ADC-C67799EA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0369BC5-C56B-ACA1-72DB-03AA8629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BC66-53FA-4F7C-9F46-005AF96F8B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5430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0A9B078-F34B-B8EE-59B9-37758B5FA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da-DK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F330B94-D2DE-78C4-D8AF-850ADBCCB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da-DK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CCD36AC-0C0D-7C8C-FF4A-00F32869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512-BD2B-4C20-BAE9-0E6F0B19E2FF}" type="datetimeFigureOut">
              <a:rPr lang="da-DK" smtClean="0"/>
              <a:t>07-01-2024</a:t>
            </a:fld>
            <a:endParaRPr lang="da-DK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91ADB3-A7FB-C23E-0531-8632C856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249AE9A-01AF-177B-E4FC-CFA9207A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BC66-53FA-4F7C-9F46-005AF96F8B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940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7B683B-718A-1807-F796-89ECFE56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da-DK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71927D-BDD5-8EA0-03F3-C520A4404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da-DK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C684BD5-102D-7A75-63A7-770A5AE8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512-BD2B-4C20-BAE9-0E6F0B19E2FF}" type="datetimeFigureOut">
              <a:rPr lang="da-DK" smtClean="0"/>
              <a:t>07-01-2024</a:t>
            </a:fld>
            <a:endParaRPr lang="da-DK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5634715-DD56-4CC9-41B2-64EF1C7E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B6F9A0-300C-0666-F303-4B221F10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BC66-53FA-4F7C-9F46-005AF96F8B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068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7E6BC0-5FC4-9D1F-D7EF-EE71E00F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da-DK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4B0F42C-DE7E-BE49-A8FC-324469A67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5A5A632-09F0-CA04-58E5-4BE9C0EE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512-BD2B-4C20-BAE9-0E6F0B19E2FF}" type="datetimeFigureOut">
              <a:rPr lang="da-DK" smtClean="0"/>
              <a:t>07-01-2024</a:t>
            </a:fld>
            <a:endParaRPr lang="da-DK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F388E04-0AF4-68BE-9D03-F828B06E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5A98D71-34A3-256F-5CA9-E1827499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BC66-53FA-4F7C-9F46-005AF96F8B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722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13B9A2-1FB0-C2C4-81B4-5027BD21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da-DK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05C4F9-05B8-A327-ACC6-1F1F113DB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da-DK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CB94801-FA34-D6B2-497C-EF2F5DAFE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da-DK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BDF64AE-CC92-ACB3-891C-BB50CDFA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512-BD2B-4C20-BAE9-0E6F0B19E2FF}" type="datetimeFigureOut">
              <a:rPr lang="da-DK" smtClean="0"/>
              <a:t>07-01-2024</a:t>
            </a:fld>
            <a:endParaRPr lang="da-DK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1535A8F-04B7-FB1C-8E29-26387255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38B13F6-03DB-9857-26F1-8B3C88FA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BC66-53FA-4F7C-9F46-005AF96F8B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664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3E4EB2-46BB-3B56-8D58-335DF9C6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da-DK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D8F0B3C-6C02-5BFC-394E-74DEBE035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6169792-4C0C-68B4-C835-034992C9F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da-DK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9F58E7B-F9C8-3877-81AE-2BFB9D097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BC00E87-E8E4-DC3E-6473-9CB02285C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da-DK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81EBC12-8652-C322-89DB-78B35582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512-BD2B-4C20-BAE9-0E6F0B19E2FF}" type="datetimeFigureOut">
              <a:rPr lang="da-DK" smtClean="0"/>
              <a:t>07-01-2024</a:t>
            </a:fld>
            <a:endParaRPr lang="da-DK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57A3C4B-96E1-BD84-0636-885DEB78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BD54403-09E1-0432-9951-6EBFF95B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BC66-53FA-4F7C-9F46-005AF96F8B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15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4E9958-E6BD-5487-8FF0-8E2DC4AE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da-DK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17AA3C8-E4FE-DC16-4601-A1F5F6DA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512-BD2B-4C20-BAE9-0E6F0B19E2FF}" type="datetimeFigureOut">
              <a:rPr lang="da-DK" smtClean="0"/>
              <a:t>07-01-2024</a:t>
            </a:fld>
            <a:endParaRPr lang="da-DK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FF45719-5067-4CB6-EE47-29361BED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F72E985-ABA0-B847-9CB1-203E41D8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BC66-53FA-4F7C-9F46-005AF96F8B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257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A10A95F-69AD-E91B-6BE3-9624569D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512-BD2B-4C20-BAE9-0E6F0B19E2FF}" type="datetimeFigureOut">
              <a:rPr lang="da-DK" smtClean="0"/>
              <a:t>07-01-2024</a:t>
            </a:fld>
            <a:endParaRPr lang="da-DK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5F1B318-A743-754E-B12D-AD395960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A76E941-C85E-8B03-3972-B70167DA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BC66-53FA-4F7C-9F46-005AF96F8B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796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A2140A-0AE8-D85B-0892-851520BC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da-DK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63DBAF-23CD-C0EE-5900-91173D205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da-DK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C8B64F6-10EA-CBFB-2F68-D3429A4F3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732C74B-2195-12F5-7335-0707E541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512-BD2B-4C20-BAE9-0E6F0B19E2FF}" type="datetimeFigureOut">
              <a:rPr lang="da-DK" smtClean="0"/>
              <a:t>07-01-2024</a:t>
            </a:fld>
            <a:endParaRPr lang="da-DK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76E7693-D678-DA2B-73EF-5D48FAE3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BF25918-894C-6EF1-09CA-A9C3A90C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BC66-53FA-4F7C-9F46-005AF96F8B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389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9FB3F4-4EB9-F39D-31CF-B9B27FC6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da-DK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C35FB02-531E-4A04-D6F6-A21D0B433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1433CF0-1266-95DA-2423-72BAB89AB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FF81E60-C7A0-8AE3-C41F-40224701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B512-BD2B-4C20-BAE9-0E6F0B19E2FF}" type="datetimeFigureOut">
              <a:rPr lang="da-DK" smtClean="0"/>
              <a:t>07-01-2024</a:t>
            </a:fld>
            <a:endParaRPr lang="da-DK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998CA08-E22E-867C-2EA8-1AB9F2D9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4906D7C-94B6-6999-D10D-50BE7C59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BC66-53FA-4F7C-9F46-005AF96F8B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321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80B03A7-8979-82C9-F410-A90CA541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da-DK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C2444BB-FA59-299B-7DDB-37FA3CD72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da-DK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FDFA021-9E41-2AA3-DD1A-816EE81CD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5B512-BD2B-4C20-BAE9-0E6F0B19E2FF}" type="datetimeFigureOut">
              <a:rPr lang="da-DK" smtClean="0"/>
              <a:t>07-01-2024</a:t>
            </a:fld>
            <a:endParaRPr lang="da-DK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C6D1E29-A4CE-0F41-27DC-CB55786AE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E117BCE-6939-E32E-564D-122FC4496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2BC66-53FA-4F7C-9F46-005AF96F8B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204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rger.dk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owserstack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B54CCB-A018-7C07-1C5A-576D515F0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b="1" dirty="0" err="1">
                <a:latin typeface="+mn-lt"/>
              </a:rPr>
              <a:t>Responsive</a:t>
            </a:r>
            <a:r>
              <a:rPr lang="da-DK" b="1" dirty="0">
                <a:latin typeface="+mn-lt"/>
              </a:rPr>
              <a:t> layout</a:t>
            </a:r>
          </a:p>
        </p:txBody>
      </p:sp>
    </p:spTree>
    <p:extLst>
      <p:ext uri="{BB962C8B-B14F-4D97-AF65-F5344CB8AC3E}">
        <p14:creationId xmlns:p14="http://schemas.microsoft.com/office/powerpoint/2010/main" val="13595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D0008F-F780-347C-8D88-C6FEE05D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Responsive</a:t>
            </a:r>
            <a:r>
              <a:rPr lang="da-DK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layout</a:t>
            </a:r>
            <a:endParaRPr lang="da-DK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1E7A46-00FD-AB2F-F53C-6421DF83B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>
              <a:spcBef>
                <a:spcPts val="0"/>
              </a:spcBef>
            </a:pPr>
            <a:r>
              <a:rPr lang="pl-PL" sz="1800" dirty="0" err="1">
                <a:effectLst/>
                <a:latin typeface="Calibri" panose="020F0502020204030204" pitchFamily="34" charset="0"/>
              </a:rPr>
              <a:t>website</a:t>
            </a:r>
            <a:r>
              <a:rPr lang="da-DK" sz="1800" dirty="0">
                <a:effectLst/>
                <a:latin typeface="Calibri" panose="020F0502020204030204" pitchFamily="34" charset="0"/>
              </a:rPr>
              <a:t> ændres i forhold til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størrelsen</a:t>
            </a:r>
            <a:r>
              <a:rPr lang="da-DK" sz="1800" dirty="0">
                <a:effectLst/>
                <a:latin typeface="Calibri" panose="020F0502020204030204" pitchFamily="34" charset="0"/>
              </a:rPr>
              <a:t> af den enhed den vises på</a:t>
            </a:r>
            <a:r>
              <a:rPr lang="pl-PL" sz="1800" dirty="0">
                <a:effectLst/>
                <a:latin typeface="Calibri" panose="020F0502020204030204" pitchFamily="34" charset="0"/>
              </a:rPr>
              <a:t> (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dybest</a:t>
            </a:r>
            <a:r>
              <a:rPr lang="pl-PL" sz="1800" dirty="0">
                <a:effectLst/>
                <a:latin typeface="Calibri" panose="020F0502020204030204" pitchFamily="34" charset="0"/>
              </a:rPr>
              <a:t> set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størrelsen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på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enheden</a:t>
            </a:r>
            <a:r>
              <a:rPr lang="pl-PL" sz="1800" dirty="0">
                <a:effectLst/>
                <a:latin typeface="Calibri" panose="020F0502020204030204" pitchFamily="34" charset="0"/>
              </a:rPr>
              <a:t>)</a:t>
            </a:r>
            <a:endParaRPr lang="da-DK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800" dirty="0" err="1">
                <a:effectLst/>
                <a:latin typeface="Calibri" panose="020F0502020204030204" pitchFamily="34" charset="0"/>
              </a:rPr>
              <a:t>forbliver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brugbar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og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funktionel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på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enheder</a:t>
            </a:r>
            <a:r>
              <a:rPr lang="pl-PL" sz="1800" dirty="0">
                <a:effectLst/>
                <a:latin typeface="Calibri" panose="020F0502020204030204" pitchFamily="34" charset="0"/>
              </a:rPr>
              <a:t> af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forskellige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størrelser</a:t>
            </a:r>
            <a:endParaRPr lang="pl-PL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effectLst/>
                <a:latin typeface="Calibri" panose="020F0502020204030204" pitchFamily="34" charset="0"/>
              </a:rPr>
              <a:t>For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at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gøre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dette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muligt</a:t>
            </a:r>
            <a:r>
              <a:rPr lang="pl-PL" sz="1800" dirty="0">
                <a:effectLst/>
                <a:latin typeface="Calibri" panose="020F0502020204030204" pitchFamily="34" charset="0"/>
              </a:rPr>
              <a:t>,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bruges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forskellige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teknikker</a:t>
            </a:r>
            <a:r>
              <a:rPr lang="pl-PL" sz="1800" dirty="0">
                <a:effectLst/>
                <a:latin typeface="Calibri" panose="020F0502020204030204" pitchFamily="34" charset="0"/>
              </a:rPr>
              <a:t>: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800" dirty="0" err="1">
                <a:effectLst/>
                <a:latin typeface="Calibri" panose="020F0502020204030204" pitchFamily="34" charset="0"/>
              </a:rPr>
              <a:t>medi</a:t>
            </a:r>
            <a:r>
              <a:rPr lang="da-DK" sz="1800" dirty="0">
                <a:effectLst/>
                <a:latin typeface="Calibri" panose="020F0502020204030204" pitchFamily="34" charset="0"/>
              </a:rPr>
              <a:t>a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query</a:t>
            </a:r>
            <a:endParaRPr lang="da-DK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800" dirty="0" err="1">
                <a:effectLst/>
                <a:latin typeface="Calibri" panose="020F0502020204030204" pitchFamily="34" charset="0"/>
              </a:rPr>
              <a:t>andre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layoutmetoder</a:t>
            </a:r>
            <a:r>
              <a:rPr lang="da-DK" sz="1800" dirty="0">
                <a:effectLst/>
                <a:latin typeface="Calibri" panose="020F0502020204030204" pitchFamily="34" charset="0"/>
              </a:rPr>
              <a:t>, fx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flex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box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og</a:t>
            </a:r>
            <a:r>
              <a:rPr lang="da-DK" sz="1800" dirty="0">
                <a:effectLst/>
                <a:latin typeface="Calibri" panose="020F0502020204030204" pitchFamily="34" charset="0"/>
              </a:rPr>
              <a:t> </a:t>
            </a:r>
            <a:r>
              <a:rPr lang="da-DK" sz="1800" dirty="0" err="1">
                <a:effectLst/>
                <a:latin typeface="Calibri" panose="020F0502020204030204" pitchFamily="34" charset="0"/>
              </a:rPr>
              <a:t>grid</a:t>
            </a:r>
            <a:r>
              <a:rPr lang="da-DK" sz="1800" dirty="0">
                <a:effectLst/>
                <a:latin typeface="Calibri" panose="020F0502020204030204" pitchFamily="34" charset="0"/>
              </a:rPr>
              <a:t> layout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1800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pl-PL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pl-PL" sz="1800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dirty="0" err="1">
                <a:effectLst/>
                <a:latin typeface="Calibri" panose="020F0502020204030204" pitchFamily="34" charset="0"/>
              </a:rPr>
              <a:t>Responsiv</a:t>
            </a:r>
            <a:r>
              <a:rPr lang="pl-PL" sz="1800" b="1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b="1" dirty="0" err="1">
                <a:effectLst/>
                <a:latin typeface="Calibri" panose="020F0502020204030204" pitchFamily="34" charset="0"/>
              </a:rPr>
              <a:t>website</a:t>
            </a:r>
            <a:r>
              <a:rPr lang="pl-PL" sz="1800" b="1" dirty="0">
                <a:effectLst/>
                <a:latin typeface="Calibri" panose="020F0502020204030204" pitchFamily="34" charset="0"/>
              </a:rPr>
              <a:t> er: </a:t>
            </a:r>
            <a:endParaRPr lang="pl-PL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l-PL" sz="1800" dirty="0" err="1">
                <a:effectLst/>
                <a:latin typeface="Calibri" panose="020F0502020204030204" pitchFamily="34" charset="0"/>
              </a:rPr>
              <a:t>fleksibel</a:t>
            </a:r>
            <a:r>
              <a:rPr lang="pl-PL" sz="1800" dirty="0">
                <a:effectLst/>
                <a:latin typeface="Calibri" panose="020F0502020204030204" pitchFamily="34" charset="0"/>
              </a:rPr>
              <a:t> -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betyder</a:t>
            </a:r>
            <a:r>
              <a:rPr lang="pl-PL" sz="1800" dirty="0">
                <a:effectLst/>
                <a:latin typeface="Calibri" panose="020F0502020204030204" pitchFamily="34" charset="0"/>
              </a:rPr>
              <a:t>,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at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elementer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på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siden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kan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ændre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størrelse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afhængigt</a:t>
            </a:r>
            <a:r>
              <a:rPr lang="pl-PL" sz="1800" dirty="0">
                <a:effectLst/>
                <a:latin typeface="Calibri" panose="020F0502020204030204" pitchFamily="34" charset="0"/>
              </a:rPr>
              <a:t> af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størrelsen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på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viewport</a:t>
            </a:r>
            <a:endParaRPr lang="pl-PL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l-PL" sz="1800" dirty="0" err="1">
                <a:effectLst/>
                <a:latin typeface="Calibri" panose="020F0502020204030204" pitchFamily="34" charset="0"/>
              </a:rPr>
              <a:t>justerbar</a:t>
            </a:r>
            <a:r>
              <a:rPr lang="pl-PL" sz="1800" dirty="0">
                <a:effectLst/>
                <a:latin typeface="Calibri" panose="020F0502020204030204" pitchFamily="34" charset="0"/>
              </a:rPr>
              <a:t> -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betyder</a:t>
            </a:r>
            <a:r>
              <a:rPr lang="pl-PL" sz="1800" dirty="0">
                <a:effectLst/>
                <a:latin typeface="Calibri" panose="020F0502020204030204" pitchFamily="34" charset="0"/>
              </a:rPr>
              <a:t>,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at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elementer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på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siden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kan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fx</a:t>
            </a:r>
            <a:r>
              <a:rPr lang="pl-PL" sz="1800" dirty="0">
                <a:effectLst/>
                <a:latin typeface="Calibri" panose="020F0502020204030204" pitchFamily="34" charset="0"/>
              </a:rPr>
              <a:t>.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ændre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deres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placering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og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arrangement</a:t>
            </a:r>
            <a:endParaRPr lang="da-DK" sz="1800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pl-PL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800" dirty="0">
                <a:effectLst/>
                <a:latin typeface="Calibri" panose="020F0502020204030204" pitchFamily="34" charset="0"/>
              </a:rPr>
              <a:t>Alt d</a:t>
            </a:r>
            <a:r>
              <a:rPr lang="pl-PL" sz="1800" dirty="0">
                <a:effectLst/>
                <a:latin typeface="Calibri" panose="020F0502020204030204" pitchFamily="34" charset="0"/>
              </a:rPr>
              <a:t>e</a:t>
            </a:r>
            <a:r>
              <a:rPr lang="da-DK" sz="1800" dirty="0">
                <a:effectLst/>
                <a:latin typeface="Calibri" panose="020F0502020204030204" pitchFamily="34" charset="0"/>
              </a:rPr>
              <a:t>t</a:t>
            </a:r>
            <a:r>
              <a:rPr lang="pl-PL" sz="1800" dirty="0">
                <a:effectLst/>
                <a:latin typeface="Calibri" panose="020F0502020204030204" pitchFamily="34" charset="0"/>
              </a:rPr>
              <a:t> er til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at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sikre</a:t>
            </a:r>
            <a:r>
              <a:rPr lang="pl-PL" sz="1800" dirty="0">
                <a:effectLst/>
                <a:latin typeface="Calibri" panose="020F0502020204030204" pitchFamily="34" charset="0"/>
              </a:rPr>
              <a:t>,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at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website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vises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på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forskellige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enheder</a:t>
            </a:r>
            <a:r>
              <a:rPr lang="da-DK" sz="1800" dirty="0">
                <a:effectLst/>
                <a:latin typeface="Calibri" panose="020F0502020204030204" pitchFamily="34" charset="0"/>
              </a:rPr>
              <a:t> korrekt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og</a:t>
            </a:r>
            <a:r>
              <a:rPr lang="pl-PL" sz="1800" dirty="0">
                <a:effectLst/>
                <a:latin typeface="Calibri" panose="020F0502020204030204" pitchFamily="34" charset="0"/>
              </a:rPr>
              <a:t> er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tilgængelig</a:t>
            </a:r>
            <a:r>
              <a:rPr lang="pl-PL" sz="1800" dirty="0">
                <a:effectLst/>
                <a:latin typeface="Calibri" panose="020F0502020204030204" pitchFamily="34" charset="0"/>
              </a:rPr>
              <a:t> for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forskellige</a:t>
            </a:r>
            <a:r>
              <a:rPr lang="pl-PL" sz="1800" dirty="0">
                <a:effectLst/>
                <a:latin typeface="Calibri" panose="020F0502020204030204" pitchFamily="34" charset="0"/>
              </a:rPr>
              <a:t> </a:t>
            </a:r>
            <a:r>
              <a:rPr lang="pl-PL" sz="1800" dirty="0" err="1">
                <a:effectLst/>
                <a:latin typeface="Calibri" panose="020F0502020204030204" pitchFamily="34" charset="0"/>
              </a:rPr>
              <a:t>modtagere</a:t>
            </a:r>
            <a:r>
              <a:rPr lang="da-DK" sz="1800" dirty="0">
                <a:effectLst/>
                <a:latin typeface="Calibri" panose="020F0502020204030204" pitchFamily="34" charset="0"/>
              </a:rPr>
              <a:t>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3839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D0008F-F780-347C-8D88-C6FEE05D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Media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query</a:t>
            </a:r>
            <a:endParaRPr lang="da-DK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1E7A46-00FD-AB2F-F53C-6421DF83B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0500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Begreber:</a:t>
            </a:r>
          </a:p>
          <a:p>
            <a:r>
              <a:rPr lang="da-DK" dirty="0" err="1"/>
              <a:t>Mid-width</a:t>
            </a:r>
            <a:endParaRPr lang="da-DK" dirty="0"/>
          </a:p>
          <a:p>
            <a:r>
              <a:rPr lang="da-DK" dirty="0"/>
              <a:t>Max-</a:t>
            </a:r>
            <a:r>
              <a:rPr lang="da-DK" dirty="0" err="1"/>
              <a:t>width</a:t>
            </a:r>
            <a:endParaRPr lang="da-DK" dirty="0"/>
          </a:p>
          <a:p>
            <a:r>
              <a:rPr lang="da-DK" dirty="0"/>
              <a:t>@media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All begreber ændre på hjemmesiden</a:t>
            </a:r>
          </a:p>
          <a:p>
            <a:endParaRPr lang="da-DK" dirty="0"/>
          </a:p>
          <a:p>
            <a:r>
              <a:rPr lang="da-DK" dirty="0"/>
              <a:t>Kode: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6F8626A-8E25-7921-6C65-594863E94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402" y="0"/>
            <a:ext cx="8042443" cy="452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9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D0008F-F780-347C-8D88-C6FEE05D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Flex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box</a:t>
            </a:r>
            <a:r>
              <a:rPr lang="da-DK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og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grid</a:t>
            </a:r>
            <a:endParaRPr lang="da-DK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1E7A46-00FD-AB2F-F53C-6421DF83B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- Flex:</a:t>
            </a:r>
          </a:p>
          <a:p>
            <a:r>
              <a:rPr lang="da-DK" dirty="0"/>
              <a:t>Layout</a:t>
            </a:r>
          </a:p>
          <a:p>
            <a:r>
              <a:rPr lang="da-DK" dirty="0"/>
              <a:t>CSS</a:t>
            </a:r>
          </a:p>
          <a:p>
            <a:r>
              <a:rPr lang="da-DK" dirty="0"/>
              <a:t>1-dimensional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-Grid:</a:t>
            </a:r>
          </a:p>
          <a:p>
            <a:r>
              <a:rPr lang="da-DK" dirty="0"/>
              <a:t>2-dimensional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59B41D6-D810-758D-C972-1BBD47A5C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920" y="10477"/>
            <a:ext cx="4922520" cy="3077528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12718DEA-05F5-CCCA-19AE-C96212F6D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20" y="3442653"/>
            <a:ext cx="4922520" cy="26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7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D0008F-F780-347C-8D88-C6FEE05D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Tilgængelighed (eng.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accessibility</a:t>
            </a:r>
            <a:r>
              <a:rPr lang="da-DK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)</a:t>
            </a:r>
            <a:endParaRPr lang="da-DK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1E7A46-00FD-AB2F-F53C-6421DF83B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000" dirty="0" err="1"/>
              <a:t>Vores</a:t>
            </a:r>
            <a:r>
              <a:rPr lang="pl-PL" sz="2000" dirty="0"/>
              <a:t> </a:t>
            </a:r>
            <a:r>
              <a:rPr lang="pl-PL" sz="2000" dirty="0" err="1"/>
              <a:t>websi</a:t>
            </a:r>
            <a:r>
              <a:rPr lang="da-DK" sz="2000" dirty="0"/>
              <a:t>d</a:t>
            </a:r>
            <a:r>
              <a:rPr lang="pl-PL" sz="2000" dirty="0"/>
              <a:t>er </a:t>
            </a:r>
            <a:r>
              <a:rPr lang="pl-PL" sz="2000" dirty="0" err="1"/>
              <a:t>skal</a:t>
            </a:r>
            <a:r>
              <a:rPr lang="pl-PL" sz="2000" dirty="0"/>
              <a:t> v</a:t>
            </a:r>
            <a:r>
              <a:rPr lang="da-DK" sz="2000" dirty="0"/>
              <a:t>ære tilgængelig til forskellige brugere:</a:t>
            </a:r>
            <a:endParaRPr lang="pl-PL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2000" dirty="0"/>
              <a:t>personer, der bruger en skærmlæser - fx blinde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sz="2000" dirty="0"/>
              <a:t>personer, der bruger tastaturet - fx mennesker med handicap</a:t>
            </a:r>
            <a:endParaRPr lang="pl-PL" sz="2000" dirty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da-DK" sz="2000" b="1" dirty="0"/>
              <a:t>Det sikrer vi med</a:t>
            </a:r>
            <a:r>
              <a:rPr lang="pl-PL" sz="2000" b="1" dirty="0"/>
              <a:t>:</a:t>
            </a:r>
            <a:r>
              <a:rPr lang="da-DK" sz="2000" b="1" dirty="0"/>
              <a:t>  </a:t>
            </a:r>
            <a:endParaRPr lang="pl-PL" sz="2000" b="1" dirty="0"/>
          </a:p>
          <a:p>
            <a:pPr marL="457200" indent="-457200">
              <a:buFont typeface="+mj-lt"/>
              <a:buAutoNum type="arabicPeriod"/>
            </a:pPr>
            <a:r>
              <a:rPr lang="da-DK" sz="2000" dirty="0"/>
              <a:t>html-kodestruktur, der er skrevet logisk og </a:t>
            </a:r>
            <a:r>
              <a:rPr lang="pl-PL" sz="2000" dirty="0" err="1"/>
              <a:t>korrekt</a:t>
            </a:r>
            <a:endParaRPr lang="pl-PL" sz="2000" dirty="0"/>
          </a:p>
          <a:p>
            <a:pPr marL="457200" indent="-457200">
              <a:buFont typeface="+mj-lt"/>
              <a:buAutoNum type="arabicPeriod"/>
            </a:pPr>
            <a:r>
              <a:rPr lang="pl-PL" sz="2000" b="1" dirty="0" err="1">
                <a:highlight>
                  <a:srgbClr val="C0C0C0"/>
                </a:highlight>
              </a:rPr>
              <a:t>tab</a:t>
            </a:r>
            <a:r>
              <a:rPr lang="pl-PL" sz="2000" b="1" dirty="0">
                <a:highlight>
                  <a:srgbClr val="C0C0C0"/>
                </a:highlight>
              </a:rPr>
              <a:t>-order</a:t>
            </a:r>
            <a:r>
              <a:rPr lang="pl-PL" sz="2000" dirty="0"/>
              <a:t> </a:t>
            </a:r>
            <a:r>
              <a:rPr lang="pl-PL" sz="2000" dirty="0" err="1"/>
              <a:t>teknikk</a:t>
            </a:r>
            <a:r>
              <a:rPr lang="pl-PL" sz="2000" dirty="0"/>
              <a:t> - a</a:t>
            </a:r>
            <a:r>
              <a:rPr lang="da-DK" sz="2000" dirty="0" err="1"/>
              <a:t>ngiver</a:t>
            </a:r>
            <a:r>
              <a:rPr lang="da-DK" sz="2000" dirty="0"/>
              <a:t> rækkefølgen, hvori interaktive elementer på en side aktiveres ved hjælp af tabulatortasten.</a:t>
            </a:r>
            <a:endParaRPr lang="pl-PL" sz="2000" dirty="0"/>
          </a:p>
          <a:p>
            <a:pPr marL="0" indent="0">
              <a:buNone/>
            </a:pPr>
            <a:r>
              <a:rPr lang="da-DK" sz="2000" dirty="0"/>
              <a:t>Det sikrer, at brugerne nemt kan navigere på webstedet og bruge dets funktioner ved at opretholde en logisk sekvens</a:t>
            </a:r>
            <a:r>
              <a:rPr lang="pl-PL" sz="2000" dirty="0"/>
              <a:t>.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da-DK" sz="2000" dirty="0">
                <a:hlinkClick r:id="rId2"/>
              </a:rPr>
              <a:t>https://www.borger.dk/</a:t>
            </a:r>
            <a:r>
              <a:rPr lang="pl-PL" sz="2000" dirty="0"/>
              <a:t> 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68437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D0008F-F780-347C-8D88-C6FEE05D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Browser support</a:t>
            </a:r>
            <a:endParaRPr lang="da-DK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1E7A46-00FD-AB2F-F53C-6421DF83B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a-DK" dirty="0"/>
              <a:t>Nogle brugere over hele verden bruger browsere, der ikke understøtter de nye CSS-teknologier – </a:t>
            </a:r>
            <a:r>
              <a:rPr lang="da-DK" dirty="0" err="1"/>
              <a:t>flexbox</a:t>
            </a:r>
            <a:r>
              <a:rPr lang="da-DK" dirty="0"/>
              <a:t> og </a:t>
            </a:r>
            <a:r>
              <a:rPr lang="da-DK" dirty="0" err="1"/>
              <a:t>grid</a:t>
            </a:r>
            <a:r>
              <a:rPr lang="da-DK" dirty="0"/>
              <a:t>.</a:t>
            </a:r>
            <a:endParaRPr lang="pl-PL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da-DK" dirty="0"/>
              <a:t>Men vi kan i det mindste sikre </a:t>
            </a:r>
            <a:r>
              <a:rPr lang="pl-PL" dirty="0" err="1"/>
              <a:t>at</a:t>
            </a:r>
            <a:r>
              <a:rPr lang="pl-PL" dirty="0"/>
              <a:t> en </a:t>
            </a:r>
            <a:r>
              <a:rPr lang="pl-PL" dirty="0" err="1"/>
              <a:t>webside</a:t>
            </a:r>
            <a:r>
              <a:rPr lang="pl-PL" dirty="0"/>
              <a:t> </a:t>
            </a:r>
            <a:r>
              <a:rPr lang="pl-PL" dirty="0" err="1"/>
              <a:t>vises</a:t>
            </a:r>
            <a:r>
              <a:rPr lang="pl-PL" dirty="0"/>
              <a:t> alt </a:t>
            </a:r>
            <a:r>
              <a:rPr lang="pl-PL" dirty="0" err="1"/>
              <a:t>indhold</a:t>
            </a:r>
            <a:r>
              <a:rPr lang="pl-PL" dirty="0"/>
              <a:t> </a:t>
            </a:r>
            <a:r>
              <a:rPr lang="pl-PL" dirty="0" err="1"/>
              <a:t>og</a:t>
            </a:r>
            <a:r>
              <a:rPr lang="pl-PL" dirty="0"/>
              <a:t> </a:t>
            </a:r>
            <a:r>
              <a:rPr lang="da-DK" dirty="0"/>
              <a:t>korrekt </a:t>
            </a:r>
            <a:r>
              <a:rPr lang="pl-PL" dirty="0"/>
              <a:t>struktur</a:t>
            </a:r>
            <a:r>
              <a:rPr lang="da-DK" dirty="0"/>
              <a:t> </a:t>
            </a:r>
            <a:endParaRPr lang="pl-PL" dirty="0"/>
          </a:p>
          <a:p>
            <a:pPr marL="0" indent="0">
              <a:buNone/>
            </a:pPr>
            <a:r>
              <a:rPr lang="da-DK" dirty="0"/>
              <a:t>ved at skabe den korrekte HTML-</a:t>
            </a:r>
            <a:r>
              <a:rPr lang="pl-PL" dirty="0" err="1"/>
              <a:t>kode</a:t>
            </a:r>
            <a:r>
              <a:rPr lang="da-DK" dirty="0"/>
              <a:t>.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da-DK" dirty="0">
                <a:hlinkClick r:id="rId2"/>
              </a:rPr>
              <a:t>https://www.browserstack.com/</a:t>
            </a:r>
            <a:r>
              <a:rPr lang="pl-PL" dirty="0"/>
              <a:t> </a:t>
            </a:r>
            <a:endParaRPr lang="da-DK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da-DK" dirty="0"/>
              <a:t>Eventuelt kan </a:t>
            </a:r>
            <a:r>
              <a:rPr lang="pl-PL" dirty="0" err="1"/>
              <a:t>man</a:t>
            </a:r>
            <a:r>
              <a:rPr lang="da-DK" dirty="0"/>
              <a:t> oprette et ekstra CSS-ark med</a:t>
            </a:r>
            <a:r>
              <a:rPr lang="da-DK" b="1" dirty="0"/>
              <a:t> </a:t>
            </a:r>
            <a:r>
              <a:rPr lang="pl-PL" b="1" dirty="0" err="1">
                <a:highlight>
                  <a:srgbClr val="C0C0C0"/>
                </a:highlight>
              </a:rPr>
              <a:t>featured-queries</a:t>
            </a:r>
            <a:r>
              <a:rPr lang="da-DK" dirty="0"/>
              <a:t>, det vil </a:t>
            </a:r>
            <a:r>
              <a:rPr lang="pl-PL" dirty="0" err="1"/>
              <a:t>sende</a:t>
            </a:r>
            <a:r>
              <a:rPr lang="da-DK" dirty="0"/>
              <a:t> forespørgsler om</a:t>
            </a:r>
            <a:r>
              <a:rPr lang="pl-PL" dirty="0"/>
              <a:t> </a:t>
            </a:r>
            <a:r>
              <a:rPr lang="da-DK" dirty="0"/>
              <a:t>browseren understøtter specifikke funktioner, fx </a:t>
            </a:r>
            <a:r>
              <a:rPr lang="pl-PL" dirty="0" err="1"/>
              <a:t>grid</a:t>
            </a:r>
            <a:r>
              <a:rPr lang="da-DK" dirty="0"/>
              <a:t>.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2334395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6500a95-51e0-4f85-9dd0-d4ed88ce8bfb">
      <Terms xmlns="http://schemas.microsoft.com/office/infopath/2007/PartnerControls"/>
    </lcf76f155ced4ddcb4097134ff3c332f>
    <TaxCatchAll xmlns="7d65f2ab-e0ff-47e6-9d3d-6d48113a79c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D61C4E89587D409FBF66784AF992F7" ma:contentTypeVersion="13" ma:contentTypeDescription="Create a new document." ma:contentTypeScope="" ma:versionID="5227176ca8f6c5ab7b82236c67a46f75">
  <xsd:schema xmlns:xsd="http://www.w3.org/2001/XMLSchema" xmlns:xs="http://www.w3.org/2001/XMLSchema" xmlns:p="http://schemas.microsoft.com/office/2006/metadata/properties" xmlns:ns2="f6500a95-51e0-4f85-9dd0-d4ed88ce8bfb" xmlns:ns3="7d65f2ab-e0ff-47e6-9d3d-6d48113a79ce" targetNamespace="http://schemas.microsoft.com/office/2006/metadata/properties" ma:root="true" ma:fieldsID="dd076ae28ea77f3f4fa59e3a5da131f9" ns2:_="" ns3:_="">
    <xsd:import namespace="f6500a95-51e0-4f85-9dd0-d4ed88ce8bfb"/>
    <xsd:import namespace="7d65f2ab-e0ff-47e6-9d3d-6d48113a7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00a95-51e0-4f85-9dd0-d4ed88ce8b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ad5c13d8-c446-4f20-8680-8f99546cc0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5f2ab-e0ff-47e6-9d3d-6d48113a79c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6fa4a972-d37c-4093-b8e4-40816975a813}" ma:internalName="TaxCatchAll" ma:showField="CatchAllData" ma:web="7d65f2ab-e0ff-47e6-9d3d-6d48113a79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F13176-F117-412E-82E7-F1A2EFA5AC1B}">
  <ds:schemaRefs>
    <ds:schemaRef ds:uri="http://schemas.microsoft.com/office/2006/metadata/properties"/>
    <ds:schemaRef ds:uri="http://schemas.microsoft.com/office/infopath/2007/PartnerControls"/>
    <ds:schemaRef ds:uri="f6500a95-51e0-4f85-9dd0-d4ed88ce8bfb"/>
    <ds:schemaRef ds:uri="7d65f2ab-e0ff-47e6-9d3d-6d48113a79ce"/>
  </ds:schemaRefs>
</ds:datastoreItem>
</file>

<file path=customXml/itemProps2.xml><?xml version="1.0" encoding="utf-8"?>
<ds:datastoreItem xmlns:ds="http://schemas.openxmlformats.org/officeDocument/2006/customXml" ds:itemID="{B37892B9-32B3-4FA5-A9F3-A180690EB5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1FCE02-A9C6-40BF-BB30-E10C01976E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00a95-51e0-4f85-9dd0-d4ed88ce8bfb"/>
    <ds:schemaRef ds:uri="7d65f2ab-e0ff-47e6-9d3d-6d48113a79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316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7" baseType="lpstr">
      <vt:lpstr>Motyw pakietu Office</vt:lpstr>
      <vt:lpstr>Responsive layout</vt:lpstr>
      <vt:lpstr>Responsive layout</vt:lpstr>
      <vt:lpstr>Media query</vt:lpstr>
      <vt:lpstr>Flex box og grid</vt:lpstr>
      <vt:lpstr>Tilgængelighed (eng. accessibility)</vt:lpstr>
      <vt:lpstr>Browser support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layout</dc:title>
  <dc:creator>Paulina Kaminska</dc:creator>
  <cp:lastModifiedBy>Naima Mahamed Abdi Farah</cp:lastModifiedBy>
  <cp:revision>5</cp:revision>
  <dcterms:created xsi:type="dcterms:W3CDTF">2023-11-08T13:04:56Z</dcterms:created>
  <dcterms:modified xsi:type="dcterms:W3CDTF">2024-01-07T23:11:33Z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0x01010077D61C4E89587D409FBF66784AF992F7</vt:lpwstr>
  </property>
  <property fmtid="{D5CDD505-2E9C-101B-9397-08002B2CF9AE}" pid="3" name="MediaServiceImageTags">
    <vt:lpwstr/>
  </property>
</Properties>
</file>