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4"/>
  </p:sldMasterIdLst>
  <p:notesMasterIdLst>
    <p:notesMasterId r:id="rId46"/>
  </p:notesMasterIdLst>
  <p:sldIdLst>
    <p:sldId id="256" r:id="rId5"/>
    <p:sldId id="352" r:id="rId6"/>
    <p:sldId id="258" r:id="rId7"/>
    <p:sldId id="259" r:id="rId8"/>
    <p:sldId id="342" r:id="rId9"/>
    <p:sldId id="343" r:id="rId10"/>
    <p:sldId id="364" r:id="rId11"/>
    <p:sldId id="354" r:id="rId12"/>
    <p:sldId id="344" r:id="rId13"/>
    <p:sldId id="260" r:id="rId14"/>
    <p:sldId id="261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7" r:id="rId24"/>
    <p:sldId id="356" r:id="rId25"/>
    <p:sldId id="281" r:id="rId26"/>
    <p:sldId id="282" r:id="rId27"/>
    <p:sldId id="283" r:id="rId28"/>
    <p:sldId id="360" r:id="rId29"/>
    <p:sldId id="285" r:id="rId30"/>
    <p:sldId id="286" r:id="rId31"/>
    <p:sldId id="288" r:id="rId32"/>
    <p:sldId id="289" r:id="rId33"/>
    <p:sldId id="290" r:id="rId34"/>
    <p:sldId id="351" r:id="rId35"/>
    <p:sldId id="291" r:id="rId36"/>
    <p:sldId id="292" r:id="rId37"/>
    <p:sldId id="293" r:id="rId38"/>
    <p:sldId id="325" r:id="rId39"/>
    <p:sldId id="349" r:id="rId40"/>
    <p:sldId id="363" r:id="rId41"/>
    <p:sldId id="359" r:id="rId42"/>
    <p:sldId id="350" r:id="rId43"/>
    <p:sldId id="362" r:id="rId44"/>
    <p:sldId id="365" r:id="rId45"/>
  </p:sldIdLst>
  <p:sldSz cx="12192000" cy="6858000"/>
  <p:notesSz cx="9144000" cy="6858000"/>
  <p:custDataLst>
    <p:tags r:id="rId47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5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C65A6-E913-4910-B7B4-7B868D35DDED}" v="58" dt="2023-09-12T06:21:17.049"/>
    <p1510:client id="{3156B444-72B7-524F-B0EC-C6B6EF902109}" v="134" dt="2023-09-12T07:02:11.520"/>
    <p1510:client id="{74274EC2-0303-4828-9FAE-71BCFE2AFEC8}" v="6" dt="2023-09-13T07:50:25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04"/>
        <p:guide pos="3840"/>
        <p:guide pos="416"/>
        <p:guide pos="7256"/>
        <p:guide orient="horz" pos="648"/>
        <p:guide orient="horz" pos="752"/>
        <p:guide orient="horz" pos="3928"/>
        <p:guide orient="horz" pos="38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CFC515AB-BDB0-4B76-8931-C987B4D5529B}"/>
    <pc:docChg chg="modSld">
      <pc:chgData name="Xiaolei Bi" userId="S::xbi@eamv.dk::4defdd0b-eb6b-464a-acc0-49fc44ef47a7" providerId="AD" clId="Web-{CFC515AB-BDB0-4B76-8931-C987B4D5529B}" dt="2023-09-04T11:50:23.664" v="1" actId="20577"/>
      <pc:docMkLst>
        <pc:docMk/>
      </pc:docMkLst>
      <pc:sldChg chg="modSp">
        <pc:chgData name="Xiaolei Bi" userId="S::xbi@eamv.dk::4defdd0b-eb6b-464a-acc0-49fc44ef47a7" providerId="AD" clId="Web-{CFC515AB-BDB0-4B76-8931-C987B4D5529B}" dt="2023-09-04T11:50:23.664" v="1" actId="20577"/>
        <pc:sldMkLst>
          <pc:docMk/>
          <pc:sldMk cId="0" sldId="256"/>
        </pc:sldMkLst>
        <pc:spChg chg="mod">
          <ac:chgData name="Xiaolei Bi" userId="S::xbi@eamv.dk::4defdd0b-eb6b-464a-acc0-49fc44ef47a7" providerId="AD" clId="Web-{CFC515AB-BDB0-4B76-8931-C987B4D5529B}" dt="2023-09-04T11:50:23.664" v="1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Laura Fjermestad Johannesen" userId="S::laujo01@eamv.dk::b9ac92c5-3058-4047-86f1-67d5f982819c" providerId="AD" clId="Web-{8382902F-C2FE-46CB-B231-7901000288E5}"/>
    <pc:docChg chg="modSld">
      <pc:chgData name="Laura Fjermestad Johannesen" userId="S::laujo01@eamv.dk::b9ac92c5-3058-4047-86f1-67d5f982819c" providerId="AD" clId="Web-{8382902F-C2FE-46CB-B231-7901000288E5}" dt="2023-09-08T09:14:46.248" v="18" actId="14100"/>
      <pc:docMkLst>
        <pc:docMk/>
      </pc:docMkLst>
      <pc:sldChg chg="modSp">
        <pc:chgData name="Laura Fjermestad Johannesen" userId="S::laujo01@eamv.dk::b9ac92c5-3058-4047-86f1-67d5f982819c" providerId="AD" clId="Web-{8382902F-C2FE-46CB-B231-7901000288E5}" dt="2023-09-08T09:14:46.248" v="18" actId="14100"/>
        <pc:sldMkLst>
          <pc:docMk/>
          <pc:sldMk cId="0" sldId="291"/>
        </pc:sldMkLst>
        <pc:picChg chg="mod">
          <ac:chgData name="Laura Fjermestad Johannesen" userId="S::laujo01@eamv.dk::b9ac92c5-3058-4047-86f1-67d5f982819c" providerId="AD" clId="Web-{8382902F-C2FE-46CB-B231-7901000288E5}" dt="2023-09-08T09:14:46.248" v="18" actId="14100"/>
          <ac:picMkLst>
            <pc:docMk/>
            <pc:sldMk cId="0" sldId="291"/>
            <ac:picMk id="3" creationId="{00000000-0000-0000-0000-000000000000}"/>
          </ac:picMkLst>
        </pc:picChg>
      </pc:sldChg>
      <pc:sldChg chg="modSp">
        <pc:chgData name="Laura Fjermestad Johannesen" userId="S::laujo01@eamv.dk::b9ac92c5-3058-4047-86f1-67d5f982819c" providerId="AD" clId="Web-{8382902F-C2FE-46CB-B231-7901000288E5}" dt="2023-09-08T08:24:27.679" v="17" actId="20577"/>
        <pc:sldMkLst>
          <pc:docMk/>
          <pc:sldMk cId="2287353344" sldId="364"/>
        </pc:sldMkLst>
        <pc:spChg chg="mod">
          <ac:chgData name="Laura Fjermestad Johannesen" userId="S::laujo01@eamv.dk::b9ac92c5-3058-4047-86f1-67d5f982819c" providerId="AD" clId="Web-{8382902F-C2FE-46CB-B231-7901000288E5}" dt="2023-09-08T08:24:27.679" v="17" actId="20577"/>
          <ac:spMkLst>
            <pc:docMk/>
            <pc:sldMk cId="2287353344" sldId="364"/>
            <ac:spMk id="3" creationId="{672377E1-F592-C2B3-8412-0DF0A4E47A88}"/>
          </ac:spMkLst>
        </pc:spChg>
      </pc:sldChg>
    </pc:docChg>
  </pc:docChgLst>
  <pc:docChgLst>
    <pc:chgData name="Xiaolei Bi" userId="S::xbi@eamv.dk::4defdd0b-eb6b-464a-acc0-49fc44ef47a7" providerId="AD" clId="Web-{9A464C0D-DB40-45AD-A843-7CDA35C87287}"/>
    <pc:docChg chg="delSld modSld">
      <pc:chgData name="Xiaolei Bi" userId="S::xbi@eamv.dk::4defdd0b-eb6b-464a-acc0-49fc44ef47a7" providerId="AD" clId="Web-{9A464C0D-DB40-45AD-A843-7CDA35C87287}" dt="2023-09-03T06:34:07.549" v="18" actId="20577"/>
      <pc:docMkLst>
        <pc:docMk/>
      </pc:docMkLst>
      <pc:sldChg chg="del">
        <pc:chgData name="Xiaolei Bi" userId="S::xbi@eamv.dk::4defdd0b-eb6b-464a-acc0-49fc44ef47a7" providerId="AD" clId="Web-{9A464C0D-DB40-45AD-A843-7CDA35C87287}" dt="2023-09-03T06:32:18.346" v="1"/>
        <pc:sldMkLst>
          <pc:docMk/>
          <pc:sldMk cId="0" sldId="278"/>
        </pc:sldMkLst>
      </pc:sldChg>
      <pc:sldChg chg="del">
        <pc:chgData name="Xiaolei Bi" userId="S::xbi@eamv.dk::4defdd0b-eb6b-464a-acc0-49fc44ef47a7" providerId="AD" clId="Web-{9A464C0D-DB40-45AD-A843-7CDA35C87287}" dt="2023-09-03T06:33:17.612" v="13"/>
        <pc:sldMkLst>
          <pc:docMk/>
          <pc:sldMk cId="0" sldId="294"/>
        </pc:sldMkLst>
      </pc:sldChg>
      <pc:sldChg chg="del">
        <pc:chgData name="Xiaolei Bi" userId="S::xbi@eamv.dk::4defdd0b-eb6b-464a-acc0-49fc44ef47a7" providerId="AD" clId="Web-{9A464C0D-DB40-45AD-A843-7CDA35C87287}" dt="2023-09-03T06:33:17.596" v="12"/>
        <pc:sldMkLst>
          <pc:docMk/>
          <pc:sldMk cId="0" sldId="295"/>
        </pc:sldMkLst>
      </pc:sldChg>
      <pc:sldChg chg="del">
        <pc:chgData name="Xiaolei Bi" userId="S::xbi@eamv.dk::4defdd0b-eb6b-464a-acc0-49fc44ef47a7" providerId="AD" clId="Web-{9A464C0D-DB40-45AD-A843-7CDA35C87287}" dt="2023-09-03T06:33:17.596" v="11"/>
        <pc:sldMkLst>
          <pc:docMk/>
          <pc:sldMk cId="0" sldId="307"/>
        </pc:sldMkLst>
      </pc:sldChg>
      <pc:sldChg chg="del">
        <pc:chgData name="Xiaolei Bi" userId="S::xbi@eamv.dk::4defdd0b-eb6b-464a-acc0-49fc44ef47a7" providerId="AD" clId="Web-{9A464C0D-DB40-45AD-A843-7CDA35C87287}" dt="2023-09-03T06:33:17.596" v="9"/>
        <pc:sldMkLst>
          <pc:docMk/>
          <pc:sldMk cId="0" sldId="308"/>
        </pc:sldMkLst>
      </pc:sldChg>
      <pc:sldChg chg="del">
        <pc:chgData name="Xiaolei Bi" userId="S::xbi@eamv.dk::4defdd0b-eb6b-464a-acc0-49fc44ef47a7" providerId="AD" clId="Web-{9A464C0D-DB40-45AD-A843-7CDA35C87287}" dt="2023-09-03T06:33:17.596" v="8"/>
        <pc:sldMkLst>
          <pc:docMk/>
          <pc:sldMk cId="0" sldId="309"/>
        </pc:sldMkLst>
      </pc:sldChg>
      <pc:sldChg chg="del">
        <pc:chgData name="Xiaolei Bi" userId="S::xbi@eamv.dk::4defdd0b-eb6b-464a-acc0-49fc44ef47a7" providerId="AD" clId="Web-{9A464C0D-DB40-45AD-A843-7CDA35C87287}" dt="2023-09-03T06:33:17.596" v="7"/>
        <pc:sldMkLst>
          <pc:docMk/>
          <pc:sldMk cId="0" sldId="310"/>
        </pc:sldMkLst>
      </pc:sldChg>
      <pc:sldChg chg="del">
        <pc:chgData name="Xiaolei Bi" userId="S::xbi@eamv.dk::4defdd0b-eb6b-464a-acc0-49fc44ef47a7" providerId="AD" clId="Web-{9A464C0D-DB40-45AD-A843-7CDA35C87287}" dt="2023-09-03T06:33:17.596" v="6"/>
        <pc:sldMkLst>
          <pc:docMk/>
          <pc:sldMk cId="0" sldId="313"/>
        </pc:sldMkLst>
      </pc:sldChg>
      <pc:sldChg chg="del">
        <pc:chgData name="Xiaolei Bi" userId="S::xbi@eamv.dk::4defdd0b-eb6b-464a-acc0-49fc44ef47a7" providerId="AD" clId="Web-{9A464C0D-DB40-45AD-A843-7CDA35C87287}" dt="2023-09-03T06:33:17.596" v="5"/>
        <pc:sldMkLst>
          <pc:docMk/>
          <pc:sldMk cId="0" sldId="314"/>
        </pc:sldMkLst>
      </pc:sldChg>
      <pc:sldChg chg="del">
        <pc:chgData name="Xiaolei Bi" userId="S::xbi@eamv.dk::4defdd0b-eb6b-464a-acc0-49fc44ef47a7" providerId="AD" clId="Web-{9A464C0D-DB40-45AD-A843-7CDA35C87287}" dt="2023-09-03T06:33:17.596" v="4"/>
        <pc:sldMkLst>
          <pc:docMk/>
          <pc:sldMk cId="0" sldId="322"/>
        </pc:sldMkLst>
      </pc:sldChg>
      <pc:sldChg chg="del">
        <pc:chgData name="Xiaolei Bi" userId="S::xbi@eamv.dk::4defdd0b-eb6b-464a-acc0-49fc44ef47a7" providerId="AD" clId="Web-{9A464C0D-DB40-45AD-A843-7CDA35C87287}" dt="2023-09-03T06:33:17.596" v="3"/>
        <pc:sldMkLst>
          <pc:docMk/>
          <pc:sldMk cId="0" sldId="323"/>
        </pc:sldMkLst>
      </pc:sldChg>
      <pc:sldChg chg="del">
        <pc:chgData name="Xiaolei Bi" userId="S::xbi@eamv.dk::4defdd0b-eb6b-464a-acc0-49fc44ef47a7" providerId="AD" clId="Web-{9A464C0D-DB40-45AD-A843-7CDA35C87287}" dt="2023-09-03T06:33:17.596" v="2"/>
        <pc:sldMkLst>
          <pc:docMk/>
          <pc:sldMk cId="0" sldId="324"/>
        </pc:sldMkLst>
      </pc:sldChg>
      <pc:sldChg chg="modSp">
        <pc:chgData name="Xiaolei Bi" userId="S::xbi@eamv.dk::4defdd0b-eb6b-464a-acc0-49fc44ef47a7" providerId="AD" clId="Web-{9A464C0D-DB40-45AD-A843-7CDA35C87287}" dt="2023-09-03T06:33:21.033" v="14" actId="20577"/>
        <pc:sldMkLst>
          <pc:docMk/>
          <pc:sldMk cId="0" sldId="325"/>
        </pc:sldMkLst>
        <pc:spChg chg="mod">
          <ac:chgData name="Xiaolei Bi" userId="S::xbi@eamv.dk::4defdd0b-eb6b-464a-acc0-49fc44ef47a7" providerId="AD" clId="Web-{9A464C0D-DB40-45AD-A843-7CDA35C87287}" dt="2023-09-03T06:33:21.033" v="14" actId="20577"/>
          <ac:spMkLst>
            <pc:docMk/>
            <pc:sldMk cId="0" sldId="325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9A464C0D-DB40-45AD-A843-7CDA35C87287}" dt="2023-09-03T06:34:07.549" v="18" actId="20577"/>
        <pc:sldMkLst>
          <pc:docMk/>
          <pc:sldMk cId="612300005" sldId="350"/>
        </pc:sldMkLst>
        <pc:spChg chg="mod">
          <ac:chgData name="Xiaolei Bi" userId="S::xbi@eamv.dk::4defdd0b-eb6b-464a-acc0-49fc44ef47a7" providerId="AD" clId="Web-{9A464C0D-DB40-45AD-A843-7CDA35C87287}" dt="2023-09-03T06:34:07.549" v="18" actId="20577"/>
          <ac:spMkLst>
            <pc:docMk/>
            <pc:sldMk cId="612300005" sldId="350"/>
            <ac:spMk id="3" creationId="{81CE1C60-1E00-4942-8580-015C6F5CE126}"/>
          </ac:spMkLst>
        </pc:spChg>
      </pc:sldChg>
      <pc:sldChg chg="del">
        <pc:chgData name="Xiaolei Bi" userId="S::xbi@eamv.dk::4defdd0b-eb6b-464a-acc0-49fc44ef47a7" providerId="AD" clId="Web-{9A464C0D-DB40-45AD-A843-7CDA35C87287}" dt="2023-09-03T06:32:08.783" v="0"/>
        <pc:sldMkLst>
          <pc:docMk/>
          <pc:sldMk cId="1907857132" sldId="355"/>
        </pc:sldMkLst>
      </pc:sldChg>
      <pc:sldChg chg="modSp">
        <pc:chgData name="Xiaolei Bi" userId="S::xbi@eamv.dk::4defdd0b-eb6b-464a-acc0-49fc44ef47a7" providerId="AD" clId="Web-{9A464C0D-DB40-45AD-A843-7CDA35C87287}" dt="2023-09-03T06:33:40.205" v="16" actId="20577"/>
        <pc:sldMkLst>
          <pc:docMk/>
          <pc:sldMk cId="3201541013" sldId="359"/>
        </pc:sldMkLst>
        <pc:spChg chg="mod">
          <ac:chgData name="Xiaolei Bi" userId="S::xbi@eamv.dk::4defdd0b-eb6b-464a-acc0-49fc44ef47a7" providerId="AD" clId="Web-{9A464C0D-DB40-45AD-A843-7CDA35C87287}" dt="2023-09-03T06:33:40.205" v="16" actId="20577"/>
          <ac:spMkLst>
            <pc:docMk/>
            <pc:sldMk cId="3201541013" sldId="359"/>
            <ac:spMk id="2" creationId="{CFDAF9B7-B976-461D-BD77-F3AAFBAFCF3F}"/>
          </ac:spMkLst>
        </pc:spChg>
      </pc:sldChg>
      <pc:sldChg chg="del">
        <pc:chgData name="Xiaolei Bi" userId="S::xbi@eamv.dk::4defdd0b-eb6b-464a-acc0-49fc44ef47a7" providerId="AD" clId="Web-{9A464C0D-DB40-45AD-A843-7CDA35C87287}" dt="2023-09-03T06:33:17.596" v="10"/>
        <pc:sldMkLst>
          <pc:docMk/>
          <pc:sldMk cId="2907760505" sldId="361"/>
        </pc:sldMkLst>
      </pc:sldChg>
    </pc:docChg>
  </pc:docChgLst>
  <pc:docChgLst>
    <pc:chgData name="Xiaolei Bi" userId="4defdd0b-eb6b-464a-acc0-49fc44ef47a7" providerId="ADAL" clId="{B7F69CDF-1F61-4C37-A9D7-5ED47297E854}"/>
    <pc:docChg chg="undo custSel addSld delSld modSld sldOrd">
      <pc:chgData name="Xiaolei Bi" userId="4defdd0b-eb6b-464a-acc0-49fc44ef47a7" providerId="ADAL" clId="{B7F69CDF-1F61-4C37-A9D7-5ED47297E854}" dt="2021-09-03T08:22:01.252" v="698" actId="1076"/>
      <pc:docMkLst>
        <pc:docMk/>
      </pc:docMkLst>
      <pc:sldChg chg="modSp">
        <pc:chgData name="Xiaolei Bi" userId="4defdd0b-eb6b-464a-acc0-49fc44ef47a7" providerId="ADAL" clId="{B7F69CDF-1F61-4C37-A9D7-5ED47297E854}" dt="2021-08-16T09:14:26.364" v="488" actId="20577"/>
        <pc:sldMkLst>
          <pc:docMk/>
          <pc:sldMk cId="0" sldId="256"/>
        </pc:sldMkLst>
        <pc:spChg chg="mod">
          <ac:chgData name="Xiaolei Bi" userId="4defdd0b-eb6b-464a-acc0-49fc44ef47a7" providerId="ADAL" clId="{B7F69CDF-1F61-4C37-A9D7-5ED47297E854}" dt="2021-08-16T09:14:26.364" v="488" actId="20577"/>
          <ac:spMkLst>
            <pc:docMk/>
            <pc:sldMk cId="0" sldId="256"/>
            <ac:spMk id="4" creationId="{00000000-0000-0000-0000-000000000000}"/>
          </ac:spMkLst>
        </pc:spChg>
      </pc:sldChg>
      <pc:sldChg chg="modNotesTx">
        <pc:chgData name="Xiaolei Bi" userId="4defdd0b-eb6b-464a-acc0-49fc44ef47a7" providerId="ADAL" clId="{B7F69CDF-1F61-4C37-A9D7-5ED47297E854}" dt="2021-08-12T10:19:21.124" v="325" actId="20577"/>
        <pc:sldMkLst>
          <pc:docMk/>
          <pc:sldMk cId="0" sldId="258"/>
        </pc:sldMkLst>
      </pc:sldChg>
      <pc:sldChg chg="modSp">
        <pc:chgData name="Xiaolei Bi" userId="4defdd0b-eb6b-464a-acc0-49fc44ef47a7" providerId="ADAL" clId="{B7F69CDF-1F61-4C37-A9D7-5ED47297E854}" dt="2021-07-26T12:02:49.883" v="8" actId="1076"/>
        <pc:sldMkLst>
          <pc:docMk/>
          <pc:sldMk cId="0" sldId="262"/>
        </pc:sldMkLst>
        <pc:spChg chg="mod">
          <ac:chgData name="Xiaolei Bi" userId="4defdd0b-eb6b-464a-acc0-49fc44ef47a7" providerId="ADAL" clId="{B7F69CDF-1F61-4C37-A9D7-5ED47297E854}" dt="2021-07-26T12:02:49.883" v="8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11:49.566" v="104" actId="14100"/>
        <pc:sldMkLst>
          <pc:docMk/>
          <pc:sldMk cId="0" sldId="267"/>
        </pc:sldMkLst>
        <pc:spChg chg="mod">
          <ac:chgData name="Xiaolei Bi" userId="4defdd0b-eb6b-464a-acc0-49fc44ef47a7" providerId="ADAL" clId="{B7F69CDF-1F61-4C37-A9D7-5ED47297E854}" dt="2021-07-26T12:11:49.566" v="104" actId="14100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12:00.174" v="105" actId="20577"/>
        <pc:sldMkLst>
          <pc:docMk/>
          <pc:sldMk cId="0" sldId="271"/>
        </pc:sldMkLst>
        <pc:spChg chg="mod">
          <ac:chgData name="Xiaolei Bi" userId="4defdd0b-eb6b-464a-acc0-49fc44ef47a7" providerId="ADAL" clId="{B7F69CDF-1F61-4C37-A9D7-5ED47297E854}" dt="2021-07-26T12:12:00.174" v="105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7-26T12:04:25.469" v="31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5:48.254" v="223" actId="2711"/>
        <pc:sldMkLst>
          <pc:docMk/>
          <pc:sldMk cId="0" sldId="273"/>
        </pc:sldMkLst>
        <pc:spChg chg="mod">
          <ac:chgData name="Xiaolei Bi" userId="4defdd0b-eb6b-464a-acc0-49fc44ef47a7" providerId="ADAL" clId="{B7F69CDF-1F61-4C37-A9D7-5ED47297E854}" dt="2021-07-26T12:35:48.254" v="223" actId="2711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8-16T08:31:35.685" v="449" actId="20577"/>
        <pc:sldMkLst>
          <pc:docMk/>
          <pc:sldMk cId="0" sldId="280"/>
        </pc:sldMkLst>
        <pc:spChg chg="mod">
          <ac:chgData name="Xiaolei Bi" userId="4defdd0b-eb6b-464a-acc0-49fc44ef47a7" providerId="ADAL" clId="{B7F69CDF-1F61-4C37-A9D7-5ED47297E854}" dt="2021-07-26T12:12:19.162" v="107" actId="14100"/>
          <ac:spMkLst>
            <pc:docMk/>
            <pc:sldMk cId="0" sldId="280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8-16T08:31:35.685" v="449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12:23.643" v="108" actId="2711"/>
        <pc:sldMkLst>
          <pc:docMk/>
          <pc:sldMk cId="0" sldId="281"/>
        </pc:sldMkLst>
        <pc:spChg chg="mod">
          <ac:chgData name="Xiaolei Bi" userId="4defdd0b-eb6b-464a-acc0-49fc44ef47a7" providerId="ADAL" clId="{B7F69CDF-1F61-4C37-A9D7-5ED47297E854}" dt="2021-07-26T12:12:23.643" v="108" actId="2711"/>
          <ac:spMkLst>
            <pc:docMk/>
            <pc:sldMk cId="0" sldId="281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12:34.842" v="110" actId="14100"/>
        <pc:sldMkLst>
          <pc:docMk/>
          <pc:sldMk cId="0" sldId="282"/>
        </pc:sldMkLst>
        <pc:spChg chg="mod">
          <ac:chgData name="Xiaolei Bi" userId="4defdd0b-eb6b-464a-acc0-49fc44ef47a7" providerId="ADAL" clId="{B7F69CDF-1F61-4C37-A9D7-5ED47297E854}" dt="2021-07-26T12:12:34.842" v="110" actId="14100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12:41.025" v="111" actId="20577"/>
        <pc:sldMkLst>
          <pc:docMk/>
          <pc:sldMk cId="0" sldId="283"/>
        </pc:sldMkLst>
        <pc:spChg chg="mod">
          <ac:chgData name="Xiaolei Bi" userId="4defdd0b-eb6b-464a-acc0-49fc44ef47a7" providerId="ADAL" clId="{B7F69CDF-1F61-4C37-A9D7-5ED47297E854}" dt="2021-07-26T12:12:41.025" v="111" actId="20577"/>
          <ac:spMkLst>
            <pc:docMk/>
            <pc:sldMk cId="0" sldId="283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8-16T08:34:22.117" v="469" actId="20577"/>
        <pc:sldMkLst>
          <pc:docMk/>
          <pc:sldMk cId="0" sldId="285"/>
        </pc:sldMkLst>
        <pc:spChg chg="mod">
          <ac:chgData name="Xiaolei Bi" userId="4defdd0b-eb6b-464a-acc0-49fc44ef47a7" providerId="ADAL" clId="{B7F69CDF-1F61-4C37-A9D7-5ED47297E854}" dt="2021-07-26T12:12:46.977" v="112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8-16T08:34:22.117" v="469" actId="20577"/>
          <ac:spMkLst>
            <pc:docMk/>
            <pc:sldMk cId="0" sldId="285"/>
            <ac:spMk id="3" creationId="{00000000-0000-0000-0000-000000000000}"/>
          </ac:spMkLst>
        </pc:spChg>
      </pc:sldChg>
      <pc:sldChg chg="addSp delSp modSp">
        <pc:chgData name="Xiaolei Bi" userId="4defdd0b-eb6b-464a-acc0-49fc44ef47a7" providerId="ADAL" clId="{B7F69CDF-1F61-4C37-A9D7-5ED47297E854}" dt="2021-07-26T12:15:20.433" v="119"/>
        <pc:sldMkLst>
          <pc:docMk/>
          <pc:sldMk cId="0" sldId="286"/>
        </pc:sldMkLst>
        <pc:spChg chg="mod">
          <ac:chgData name="Xiaolei Bi" userId="4defdd0b-eb6b-464a-acc0-49fc44ef47a7" providerId="ADAL" clId="{B7F69CDF-1F61-4C37-A9D7-5ED47297E854}" dt="2021-07-26T12:14:30.898" v="116" actId="20577"/>
          <ac:spMkLst>
            <pc:docMk/>
            <pc:sldMk cId="0" sldId="286"/>
            <ac:spMk id="2" creationId="{00000000-0000-0000-0000-000000000000}"/>
          </ac:spMkLst>
        </pc:spChg>
        <pc:picChg chg="add del mod">
          <ac:chgData name="Xiaolei Bi" userId="4defdd0b-eb6b-464a-acc0-49fc44ef47a7" providerId="ADAL" clId="{B7F69CDF-1F61-4C37-A9D7-5ED47297E854}" dt="2021-07-26T12:15:20.208" v="118" actId="478"/>
          <ac:picMkLst>
            <pc:docMk/>
            <pc:sldMk cId="0" sldId="286"/>
            <ac:picMk id="3" creationId="{30C16532-CC6D-4151-9113-53128BDB6BE0}"/>
          </ac:picMkLst>
        </pc:picChg>
        <pc:picChg chg="add">
          <ac:chgData name="Xiaolei Bi" userId="4defdd0b-eb6b-464a-acc0-49fc44ef47a7" providerId="ADAL" clId="{B7F69CDF-1F61-4C37-A9D7-5ED47297E854}" dt="2021-07-26T12:15:20.433" v="119"/>
          <ac:picMkLst>
            <pc:docMk/>
            <pc:sldMk cId="0" sldId="286"/>
            <ac:picMk id="4" creationId="{3DA7F431-8C58-4902-82C8-04E4B16606A7}"/>
          </ac:picMkLst>
        </pc:picChg>
      </pc:sldChg>
      <pc:sldChg chg="modNotesTx">
        <pc:chgData name="Xiaolei Bi" userId="4defdd0b-eb6b-464a-acc0-49fc44ef47a7" providerId="ADAL" clId="{B7F69CDF-1F61-4C37-A9D7-5ED47297E854}" dt="2021-09-03T07:41:50.629" v="697" actId="20577"/>
        <pc:sldMkLst>
          <pc:docMk/>
          <pc:sldMk cId="0" sldId="289"/>
        </pc:sldMkLst>
      </pc:sldChg>
      <pc:sldChg chg="modSp">
        <pc:chgData name="Xiaolei Bi" userId="4defdd0b-eb6b-464a-acc0-49fc44ef47a7" providerId="ADAL" clId="{B7F69CDF-1F61-4C37-A9D7-5ED47297E854}" dt="2021-08-16T08:36:11.433" v="471" actId="20577"/>
        <pc:sldMkLst>
          <pc:docMk/>
          <pc:sldMk cId="0" sldId="290"/>
        </pc:sldMkLst>
        <pc:spChg chg="mod">
          <ac:chgData name="Xiaolei Bi" userId="4defdd0b-eb6b-464a-acc0-49fc44ef47a7" providerId="ADAL" clId="{B7F69CDF-1F61-4C37-A9D7-5ED47297E854}" dt="2021-07-26T12:15:57.769" v="135" actId="20577"/>
          <ac:spMkLst>
            <pc:docMk/>
            <pc:sldMk cId="0" sldId="290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8-16T08:36:11.433" v="471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8-31T12:37:32.371" v="572" actId="20577"/>
        <pc:sldMkLst>
          <pc:docMk/>
          <pc:sldMk cId="0" sldId="293"/>
        </pc:sldMkLst>
        <pc:spChg chg="mod">
          <ac:chgData name="Xiaolei Bi" userId="4defdd0b-eb6b-464a-acc0-49fc44ef47a7" providerId="ADAL" clId="{B7F69CDF-1F61-4C37-A9D7-5ED47297E854}" dt="2021-08-31T12:37:32.371" v="572" actId="20577"/>
          <ac:spMkLst>
            <pc:docMk/>
            <pc:sldMk cId="0" sldId="293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7-26T12:08:09.631" v="101" actId="5793"/>
          <ac:spMkLst>
            <pc:docMk/>
            <pc:sldMk cId="0" sldId="293"/>
            <ac:spMk id="3" creationId="{00000000-0000-0000-0000-000000000000}"/>
          </ac:spMkLst>
        </pc:spChg>
      </pc:sldChg>
      <pc:sldChg chg="modSp modNotesTx">
        <pc:chgData name="Xiaolei Bi" userId="4defdd0b-eb6b-464a-acc0-49fc44ef47a7" providerId="ADAL" clId="{B7F69CDF-1F61-4C37-A9D7-5ED47297E854}" dt="2021-08-31T12:37:41.392" v="573" actId="13926"/>
        <pc:sldMkLst>
          <pc:docMk/>
          <pc:sldMk cId="0" sldId="294"/>
        </pc:sldMkLst>
        <pc:spChg chg="mod">
          <ac:chgData name="Xiaolei Bi" userId="4defdd0b-eb6b-464a-acc0-49fc44ef47a7" providerId="ADAL" clId="{B7F69CDF-1F61-4C37-A9D7-5ED47297E854}" dt="2021-08-16T08:51:17.029" v="472" actId="6549"/>
          <ac:spMkLst>
            <pc:docMk/>
            <pc:sldMk cId="0" sldId="294"/>
            <ac:spMk id="2" creationId="{00000000-0000-0000-0000-000000000000}"/>
          </ac:spMkLst>
        </pc:spChg>
        <pc:spChg chg="mod">
          <ac:chgData name="Xiaolei Bi" userId="4defdd0b-eb6b-464a-acc0-49fc44ef47a7" providerId="ADAL" clId="{B7F69CDF-1F61-4C37-A9D7-5ED47297E854}" dt="2021-08-31T12:37:41.392" v="573" actId="13926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8-16T08:58:47.966" v="485" actId="20577"/>
        <pc:sldMkLst>
          <pc:docMk/>
          <pc:sldMk cId="0" sldId="299"/>
        </pc:sldMkLst>
        <pc:spChg chg="mod">
          <ac:chgData name="Xiaolei Bi" userId="4defdd0b-eb6b-464a-acc0-49fc44ef47a7" providerId="ADAL" clId="{B7F69CDF-1F61-4C37-A9D7-5ED47297E854}" dt="2021-08-16T08:58:47.966" v="485" actId="20577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6:56.194" v="241" actId="20577"/>
        <pc:sldMkLst>
          <pc:docMk/>
          <pc:sldMk cId="0" sldId="300"/>
        </pc:sldMkLst>
        <pc:spChg chg="mod">
          <ac:chgData name="Xiaolei Bi" userId="4defdd0b-eb6b-464a-acc0-49fc44ef47a7" providerId="ADAL" clId="{B7F69CDF-1F61-4C37-A9D7-5ED47297E854}" dt="2021-07-26T12:36:56.194" v="241" actId="20577"/>
          <ac:spMkLst>
            <pc:docMk/>
            <pc:sldMk cId="0" sldId="300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6:42.361" v="239" actId="2711"/>
        <pc:sldMkLst>
          <pc:docMk/>
          <pc:sldMk cId="0" sldId="304"/>
        </pc:sldMkLst>
        <pc:spChg chg="mod">
          <ac:chgData name="Xiaolei Bi" userId="4defdd0b-eb6b-464a-acc0-49fc44ef47a7" providerId="ADAL" clId="{B7F69CDF-1F61-4C37-A9D7-5ED47297E854}" dt="2021-07-26T12:36:42.361" v="239" actId="2711"/>
          <ac:spMkLst>
            <pc:docMk/>
            <pc:sldMk cId="0" sldId="304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6:37.024" v="238" actId="1076"/>
        <pc:sldMkLst>
          <pc:docMk/>
          <pc:sldMk cId="0" sldId="305"/>
        </pc:sldMkLst>
        <pc:spChg chg="mod">
          <ac:chgData name="Xiaolei Bi" userId="4defdd0b-eb6b-464a-acc0-49fc44ef47a7" providerId="ADAL" clId="{B7F69CDF-1F61-4C37-A9D7-5ED47297E854}" dt="2021-07-26T12:36:37.024" v="238" actId="1076"/>
          <ac:spMkLst>
            <pc:docMk/>
            <pc:sldMk cId="0" sldId="305"/>
            <ac:spMk id="2" creationId="{00000000-0000-0000-0000-000000000000}"/>
          </ac:spMkLst>
        </pc:spChg>
      </pc:sldChg>
      <pc:sldChg chg="modSp modNotesTx">
        <pc:chgData name="Xiaolei Bi" userId="4defdd0b-eb6b-464a-acc0-49fc44ef47a7" providerId="ADAL" clId="{B7F69CDF-1F61-4C37-A9D7-5ED47297E854}" dt="2021-08-16T09:05:50.277" v="486" actId="20577"/>
        <pc:sldMkLst>
          <pc:docMk/>
          <pc:sldMk cId="0" sldId="306"/>
        </pc:sldMkLst>
        <pc:spChg chg="mod">
          <ac:chgData name="Xiaolei Bi" userId="4defdd0b-eb6b-464a-acc0-49fc44ef47a7" providerId="ADAL" clId="{B7F69CDF-1F61-4C37-A9D7-5ED47297E854}" dt="2021-07-26T12:36:28.782" v="236" actId="2711"/>
          <ac:spMkLst>
            <pc:docMk/>
            <pc:sldMk cId="0" sldId="306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6:22.640" v="235" actId="2711"/>
        <pc:sldMkLst>
          <pc:docMk/>
          <pc:sldMk cId="0" sldId="307"/>
        </pc:sldMkLst>
        <pc:spChg chg="mod">
          <ac:chgData name="Xiaolei Bi" userId="4defdd0b-eb6b-464a-acc0-49fc44ef47a7" providerId="ADAL" clId="{B7F69CDF-1F61-4C37-A9D7-5ED47297E854}" dt="2021-07-26T12:36:22.640" v="235" actId="2711"/>
          <ac:spMkLst>
            <pc:docMk/>
            <pc:sldMk cId="0" sldId="307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6:12.208" v="234" actId="1076"/>
        <pc:sldMkLst>
          <pc:docMk/>
          <pc:sldMk cId="0" sldId="313"/>
        </pc:sldMkLst>
        <pc:spChg chg="mod">
          <ac:chgData name="Xiaolei Bi" userId="4defdd0b-eb6b-464a-acc0-49fc44ef47a7" providerId="ADAL" clId="{B7F69CDF-1F61-4C37-A9D7-5ED47297E854}" dt="2021-07-26T12:36:12.208" v="234" actId="1076"/>
          <ac:spMkLst>
            <pc:docMk/>
            <pc:sldMk cId="0" sldId="313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4:28.977" v="213" actId="2711"/>
        <pc:sldMkLst>
          <pc:docMk/>
          <pc:sldMk cId="0" sldId="314"/>
        </pc:sldMkLst>
        <pc:spChg chg="mod">
          <ac:chgData name="Xiaolei Bi" userId="4defdd0b-eb6b-464a-acc0-49fc44ef47a7" providerId="ADAL" clId="{B7F69CDF-1F61-4C37-A9D7-5ED47297E854}" dt="2021-07-26T12:34:28.977" v="213" actId="2711"/>
          <ac:spMkLst>
            <pc:docMk/>
            <pc:sldMk cId="0" sldId="314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4:19.397" v="212" actId="2711"/>
        <pc:sldMkLst>
          <pc:docMk/>
          <pc:sldMk cId="0" sldId="322"/>
        </pc:sldMkLst>
        <pc:spChg chg="mod">
          <ac:chgData name="Xiaolei Bi" userId="4defdd0b-eb6b-464a-acc0-49fc44ef47a7" providerId="ADAL" clId="{B7F69CDF-1F61-4C37-A9D7-5ED47297E854}" dt="2021-07-26T12:34:19.397" v="212" actId="2711"/>
          <ac:spMkLst>
            <pc:docMk/>
            <pc:sldMk cId="0" sldId="322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4:12.192" v="211" actId="1076"/>
        <pc:sldMkLst>
          <pc:docMk/>
          <pc:sldMk cId="0" sldId="323"/>
        </pc:sldMkLst>
        <pc:spChg chg="mod">
          <ac:chgData name="Xiaolei Bi" userId="4defdd0b-eb6b-464a-acc0-49fc44ef47a7" providerId="ADAL" clId="{B7F69CDF-1F61-4C37-A9D7-5ED47297E854}" dt="2021-07-26T12:34:12.192" v="211" actId="1076"/>
          <ac:spMkLst>
            <pc:docMk/>
            <pc:sldMk cId="0" sldId="323"/>
            <ac:spMk id="2" creationId="{00000000-0000-0000-0000-000000000000}"/>
          </ac:spMkLst>
        </pc:spChg>
      </pc:sldChg>
      <pc:sldChg chg="modSp">
        <pc:chgData name="Xiaolei Bi" userId="4defdd0b-eb6b-464a-acc0-49fc44ef47a7" providerId="ADAL" clId="{B7F69CDF-1F61-4C37-A9D7-5ED47297E854}" dt="2021-07-26T12:33:56.761" v="208" actId="14100"/>
        <pc:sldMkLst>
          <pc:docMk/>
          <pc:sldMk cId="0" sldId="324"/>
        </pc:sldMkLst>
        <pc:spChg chg="mod">
          <ac:chgData name="Xiaolei Bi" userId="4defdd0b-eb6b-464a-acc0-49fc44ef47a7" providerId="ADAL" clId="{B7F69CDF-1F61-4C37-A9D7-5ED47297E854}" dt="2021-07-26T12:33:56.761" v="208" actId="14100"/>
          <ac:spMkLst>
            <pc:docMk/>
            <pc:sldMk cId="0" sldId="324"/>
            <ac:spMk id="2" creationId="{00000000-0000-0000-0000-000000000000}"/>
          </ac:spMkLst>
        </pc:spChg>
      </pc:sldChg>
      <pc:sldChg chg="addSp modSp">
        <pc:chgData name="Xiaolei Bi" userId="4defdd0b-eb6b-464a-acc0-49fc44ef47a7" providerId="ADAL" clId="{B7F69CDF-1F61-4C37-A9D7-5ED47297E854}" dt="2021-08-31T12:48:58.841" v="636" actId="1076"/>
        <pc:sldMkLst>
          <pc:docMk/>
          <pc:sldMk cId="0" sldId="325"/>
        </pc:sldMkLst>
        <pc:spChg chg="mod">
          <ac:chgData name="Xiaolei Bi" userId="4defdd0b-eb6b-464a-acc0-49fc44ef47a7" providerId="ADAL" clId="{B7F69CDF-1F61-4C37-A9D7-5ED47297E854}" dt="2021-08-31T12:48:57.130" v="635" actId="1076"/>
          <ac:spMkLst>
            <pc:docMk/>
            <pc:sldMk cId="0" sldId="325"/>
            <ac:spMk id="2" creationId="{00000000-0000-0000-0000-000000000000}"/>
          </ac:spMkLst>
        </pc:spChg>
        <pc:picChg chg="add mod">
          <ac:chgData name="Xiaolei Bi" userId="4defdd0b-eb6b-464a-acc0-49fc44ef47a7" providerId="ADAL" clId="{B7F69CDF-1F61-4C37-A9D7-5ED47297E854}" dt="2021-08-31T12:48:58.841" v="636" actId="1076"/>
          <ac:picMkLst>
            <pc:docMk/>
            <pc:sldMk cId="0" sldId="325"/>
            <ac:picMk id="1026" creationId="{E86B4BC4-A8B3-43E5-AD01-8858E0D5C9B4}"/>
          </ac:picMkLst>
        </pc:picChg>
      </pc:sldChg>
      <pc:sldChg chg="modSp">
        <pc:chgData name="Xiaolei Bi" userId="4defdd0b-eb6b-464a-acc0-49fc44ef47a7" providerId="ADAL" clId="{B7F69CDF-1F61-4C37-A9D7-5ED47297E854}" dt="2021-08-16T08:15:51.537" v="360" actId="5793"/>
        <pc:sldMkLst>
          <pc:docMk/>
          <pc:sldMk cId="3105078960" sldId="342"/>
        </pc:sldMkLst>
        <pc:spChg chg="mod">
          <ac:chgData name="Xiaolei Bi" userId="4defdd0b-eb6b-464a-acc0-49fc44ef47a7" providerId="ADAL" clId="{B7F69CDF-1F61-4C37-A9D7-5ED47297E854}" dt="2021-07-26T12:35:57.252" v="228" actId="27636"/>
          <ac:spMkLst>
            <pc:docMk/>
            <pc:sldMk cId="3105078960" sldId="342"/>
            <ac:spMk id="2" creationId="{30FE1A59-E23C-4D15-9458-C583DA6D7E6A}"/>
          </ac:spMkLst>
        </pc:spChg>
        <pc:spChg chg="mod">
          <ac:chgData name="Xiaolei Bi" userId="4defdd0b-eb6b-464a-acc0-49fc44ef47a7" providerId="ADAL" clId="{B7F69CDF-1F61-4C37-A9D7-5ED47297E854}" dt="2021-08-16T08:15:51.537" v="360" actId="5793"/>
          <ac:spMkLst>
            <pc:docMk/>
            <pc:sldMk cId="3105078960" sldId="342"/>
            <ac:spMk id="3" creationId="{14BA9FC3-BD6D-46CF-80AE-88FF43C43644}"/>
          </ac:spMkLst>
        </pc:spChg>
      </pc:sldChg>
      <pc:sldChg chg="modSp">
        <pc:chgData name="Xiaolei Bi" userId="4defdd0b-eb6b-464a-acc0-49fc44ef47a7" providerId="ADAL" clId="{B7F69CDF-1F61-4C37-A9D7-5ED47297E854}" dt="2021-08-02T09:16:22.470" v="313" actId="20577"/>
        <pc:sldMkLst>
          <pc:docMk/>
          <pc:sldMk cId="461469830" sldId="343"/>
        </pc:sldMkLst>
        <pc:spChg chg="mod">
          <ac:chgData name="Xiaolei Bi" userId="4defdd0b-eb6b-464a-acc0-49fc44ef47a7" providerId="ADAL" clId="{B7F69CDF-1F61-4C37-A9D7-5ED47297E854}" dt="2021-08-02T09:16:22.470" v="313" actId="20577"/>
          <ac:spMkLst>
            <pc:docMk/>
            <pc:sldMk cId="461469830" sldId="343"/>
            <ac:spMk id="2" creationId="{8AFE30AD-A6EE-4B9E-9A28-FB21603342E8}"/>
          </ac:spMkLst>
        </pc:spChg>
        <pc:spChg chg="mod">
          <ac:chgData name="Xiaolei Bi" userId="4defdd0b-eb6b-464a-acc0-49fc44ef47a7" providerId="ADAL" clId="{B7F69CDF-1F61-4C37-A9D7-5ED47297E854}" dt="2021-07-26T12:35:57.261" v="230" actId="27636"/>
          <ac:spMkLst>
            <pc:docMk/>
            <pc:sldMk cId="461469830" sldId="343"/>
            <ac:spMk id="3" creationId="{56291AD4-A373-469A-9B47-EB4AED3065E2}"/>
          </ac:spMkLst>
        </pc:spChg>
      </pc:sldChg>
      <pc:sldChg chg="modSp">
        <pc:chgData name="Xiaolei Bi" userId="4defdd0b-eb6b-464a-acc0-49fc44ef47a7" providerId="ADAL" clId="{B7F69CDF-1F61-4C37-A9D7-5ED47297E854}" dt="2021-08-16T08:24:57.570" v="396" actId="20577"/>
        <pc:sldMkLst>
          <pc:docMk/>
          <pc:sldMk cId="1040600780" sldId="346"/>
        </pc:sldMkLst>
        <pc:spChg chg="mod">
          <ac:chgData name="Xiaolei Bi" userId="4defdd0b-eb6b-464a-acc0-49fc44ef47a7" providerId="ADAL" clId="{B7F69CDF-1F61-4C37-A9D7-5ED47297E854}" dt="2021-08-16T08:24:57.570" v="396" actId="20577"/>
          <ac:spMkLst>
            <pc:docMk/>
            <pc:sldMk cId="1040600780" sldId="346"/>
            <ac:spMk id="3" creationId="{A1012354-EC7C-4A1A-9ECB-32D4BA98962F}"/>
          </ac:spMkLst>
        </pc:spChg>
      </pc:sldChg>
      <pc:sldChg chg="modSp">
        <pc:chgData name="Xiaolei Bi" userId="4defdd0b-eb6b-464a-acc0-49fc44ef47a7" providerId="ADAL" clId="{B7F69CDF-1F61-4C37-A9D7-5ED47297E854}" dt="2021-08-16T08:33:23.419" v="450" actId="20577"/>
        <pc:sldMkLst>
          <pc:docMk/>
          <pc:sldMk cId="354720239" sldId="347"/>
        </pc:sldMkLst>
        <pc:spChg chg="mod">
          <ac:chgData name="Xiaolei Bi" userId="4defdd0b-eb6b-464a-acc0-49fc44ef47a7" providerId="ADAL" clId="{B7F69CDF-1F61-4C37-A9D7-5ED47297E854}" dt="2021-08-16T08:33:23.419" v="450" actId="20577"/>
          <ac:spMkLst>
            <pc:docMk/>
            <pc:sldMk cId="354720239" sldId="347"/>
            <ac:spMk id="3" creationId="{4C311644-0AE5-43D8-A553-20B621A54603}"/>
          </ac:spMkLst>
        </pc:spChg>
      </pc:sldChg>
      <pc:sldChg chg="modSp">
        <pc:chgData name="Xiaolei Bi" userId="4defdd0b-eb6b-464a-acc0-49fc44ef47a7" providerId="ADAL" clId="{B7F69CDF-1F61-4C37-A9D7-5ED47297E854}" dt="2021-07-26T12:35:57.295" v="232" actId="27636"/>
        <pc:sldMkLst>
          <pc:docMk/>
          <pc:sldMk cId="140704536" sldId="348"/>
        </pc:sldMkLst>
        <pc:spChg chg="mod">
          <ac:chgData name="Xiaolei Bi" userId="4defdd0b-eb6b-464a-acc0-49fc44ef47a7" providerId="ADAL" clId="{B7F69CDF-1F61-4C37-A9D7-5ED47297E854}" dt="2021-07-26T12:35:57.295" v="232" actId="27636"/>
          <ac:spMkLst>
            <pc:docMk/>
            <pc:sldMk cId="140704536" sldId="348"/>
            <ac:spMk id="3" creationId="{826415EC-55C8-4F65-AF95-F32D337D77AE}"/>
          </ac:spMkLst>
        </pc:spChg>
      </pc:sldChg>
      <pc:sldChg chg="modSp">
        <pc:chgData name="Xiaolei Bi" userId="4defdd0b-eb6b-464a-acc0-49fc44ef47a7" providerId="ADAL" clId="{B7F69CDF-1F61-4C37-A9D7-5ED47297E854}" dt="2021-09-03T08:22:01.252" v="698" actId="1076"/>
        <pc:sldMkLst>
          <pc:docMk/>
          <pc:sldMk cId="654138042" sldId="349"/>
        </pc:sldMkLst>
        <pc:picChg chg="mod">
          <ac:chgData name="Xiaolei Bi" userId="4defdd0b-eb6b-464a-acc0-49fc44ef47a7" providerId="ADAL" clId="{B7F69CDF-1F61-4C37-A9D7-5ED47297E854}" dt="2021-09-03T08:22:01.252" v="698" actId="1076"/>
          <ac:picMkLst>
            <pc:docMk/>
            <pc:sldMk cId="654138042" sldId="349"/>
            <ac:picMk id="3" creationId="{494DC31C-A332-44E3-9E9E-58FDD766B29C}"/>
          </ac:picMkLst>
        </pc:picChg>
      </pc:sldChg>
      <pc:sldChg chg="modSp">
        <pc:chgData name="Xiaolei Bi" userId="4defdd0b-eb6b-464a-acc0-49fc44ef47a7" providerId="ADAL" clId="{B7F69CDF-1F61-4C37-A9D7-5ED47297E854}" dt="2021-08-16T08:26:30.262" v="415" actId="20577"/>
        <pc:sldMkLst>
          <pc:docMk/>
          <pc:sldMk cId="612300005" sldId="350"/>
        </pc:sldMkLst>
        <pc:spChg chg="mod">
          <ac:chgData name="Xiaolei Bi" userId="4defdd0b-eb6b-464a-acc0-49fc44ef47a7" providerId="ADAL" clId="{B7F69CDF-1F61-4C37-A9D7-5ED47297E854}" dt="2021-08-16T08:26:30.262" v="415" actId="20577"/>
          <ac:spMkLst>
            <pc:docMk/>
            <pc:sldMk cId="612300005" sldId="350"/>
            <ac:spMk id="2" creationId="{9941FCDF-B2D3-4E46-AAA2-EF5DD491AFF1}"/>
          </ac:spMkLst>
        </pc:spChg>
        <pc:spChg chg="mod">
          <ac:chgData name="Xiaolei Bi" userId="4defdd0b-eb6b-464a-acc0-49fc44ef47a7" providerId="ADAL" clId="{B7F69CDF-1F61-4C37-A9D7-5ED47297E854}" dt="2021-08-16T08:26:22.051" v="398" actId="20577"/>
          <ac:spMkLst>
            <pc:docMk/>
            <pc:sldMk cId="612300005" sldId="350"/>
            <ac:spMk id="3" creationId="{81CE1C60-1E00-4942-8580-015C6F5CE126}"/>
          </ac:spMkLst>
        </pc:spChg>
      </pc:sldChg>
      <pc:sldChg chg="addSp modSp add ord">
        <pc:chgData name="Xiaolei Bi" userId="4defdd0b-eb6b-464a-acc0-49fc44ef47a7" providerId="ADAL" clId="{B7F69CDF-1F61-4C37-A9D7-5ED47297E854}" dt="2021-08-16T08:36:02.165" v="470"/>
        <pc:sldMkLst>
          <pc:docMk/>
          <pc:sldMk cId="557370517" sldId="351"/>
        </pc:sldMkLst>
        <pc:spChg chg="mod">
          <ac:chgData name="Xiaolei Bi" userId="4defdd0b-eb6b-464a-acc0-49fc44ef47a7" providerId="ADAL" clId="{B7F69CDF-1F61-4C37-A9D7-5ED47297E854}" dt="2021-07-26T12:35:57.302" v="233" actId="27636"/>
          <ac:spMkLst>
            <pc:docMk/>
            <pc:sldMk cId="557370517" sldId="351"/>
            <ac:spMk id="2" creationId="{EFC9B2EB-CC50-4CFF-B044-93E6C5E90E4E}"/>
          </ac:spMkLst>
        </pc:spChg>
        <pc:picChg chg="add mod">
          <ac:chgData name="Xiaolei Bi" userId="4defdd0b-eb6b-464a-acc0-49fc44ef47a7" providerId="ADAL" clId="{B7F69CDF-1F61-4C37-A9D7-5ED47297E854}" dt="2021-07-26T12:06:54.162" v="60" actId="1076"/>
          <ac:picMkLst>
            <pc:docMk/>
            <pc:sldMk cId="557370517" sldId="351"/>
            <ac:picMk id="4" creationId="{CF6E9BB7-4470-448A-A862-68C2D3BB65E3}"/>
          </ac:picMkLst>
        </pc:picChg>
      </pc:sldChg>
      <pc:sldChg chg="addSp delSp modSp add">
        <pc:chgData name="Xiaolei Bi" userId="4defdd0b-eb6b-464a-acc0-49fc44ef47a7" providerId="ADAL" clId="{B7F69CDF-1F61-4C37-A9D7-5ED47297E854}" dt="2021-08-25T09:19:37.056" v="539" actId="20577"/>
        <pc:sldMkLst>
          <pc:docMk/>
          <pc:sldMk cId="4047554052" sldId="352"/>
        </pc:sldMkLst>
        <pc:spChg chg="del">
          <ac:chgData name="Xiaolei Bi" userId="4defdd0b-eb6b-464a-acc0-49fc44ef47a7" providerId="ADAL" clId="{B7F69CDF-1F61-4C37-A9D7-5ED47297E854}" dt="2021-08-16T08:14:00.038" v="350" actId="478"/>
          <ac:spMkLst>
            <pc:docMk/>
            <pc:sldMk cId="4047554052" sldId="352"/>
            <ac:spMk id="2" creationId="{9C7C396E-B6E6-4BCA-809A-11B9DBA56F99}"/>
          </ac:spMkLst>
        </pc:spChg>
        <pc:spChg chg="del">
          <ac:chgData name="Xiaolei Bi" userId="4defdd0b-eb6b-464a-acc0-49fc44ef47a7" providerId="ADAL" clId="{B7F69CDF-1F61-4C37-A9D7-5ED47297E854}" dt="2021-08-16T08:14:01.304" v="351" actId="478"/>
          <ac:spMkLst>
            <pc:docMk/>
            <pc:sldMk cId="4047554052" sldId="352"/>
            <ac:spMk id="3" creationId="{BECCEA92-AB3F-4DE4-A1D4-BDC635897C67}"/>
          </ac:spMkLst>
        </pc:spChg>
        <pc:spChg chg="add del">
          <ac:chgData name="Xiaolei Bi" userId="4defdd0b-eb6b-464a-acc0-49fc44ef47a7" providerId="ADAL" clId="{B7F69CDF-1F61-4C37-A9D7-5ED47297E854}" dt="2021-08-16T08:13:37.398" v="329" actId="478"/>
          <ac:spMkLst>
            <pc:docMk/>
            <pc:sldMk cId="4047554052" sldId="352"/>
            <ac:spMk id="4" creationId="{C3316F4F-9585-4C05-8E2F-7172128AAAF3}"/>
          </ac:spMkLst>
        </pc:spChg>
        <pc:spChg chg="add mod">
          <ac:chgData name="Xiaolei Bi" userId="4defdd0b-eb6b-464a-acc0-49fc44ef47a7" providerId="ADAL" clId="{B7F69CDF-1F61-4C37-A9D7-5ED47297E854}" dt="2021-08-25T09:19:37.056" v="539" actId="20577"/>
          <ac:spMkLst>
            <pc:docMk/>
            <pc:sldMk cId="4047554052" sldId="352"/>
            <ac:spMk id="5" creationId="{3EA9121A-C017-4C5E-B6FE-364B9D199E3C}"/>
          </ac:spMkLst>
        </pc:spChg>
        <pc:picChg chg="add mod">
          <ac:chgData name="Xiaolei Bi" userId="4defdd0b-eb6b-464a-acc0-49fc44ef47a7" providerId="ADAL" clId="{B7F69CDF-1F61-4C37-A9D7-5ED47297E854}" dt="2021-08-16T08:14:29.371" v="353" actId="1076"/>
          <ac:picMkLst>
            <pc:docMk/>
            <pc:sldMk cId="4047554052" sldId="352"/>
            <ac:picMk id="1026" creationId="{DDD54BF3-EA19-4104-AFCE-FDAD86ABF97C}"/>
          </ac:picMkLst>
        </pc:picChg>
      </pc:sldChg>
      <pc:sldChg chg="modSp add">
        <pc:chgData name="Xiaolei Bi" userId="4defdd0b-eb6b-464a-acc0-49fc44ef47a7" providerId="ADAL" clId="{B7F69CDF-1F61-4C37-A9D7-5ED47297E854}" dt="2021-08-16T08:15:59.553" v="367" actId="20577"/>
        <pc:sldMkLst>
          <pc:docMk/>
          <pc:sldMk cId="3865059300" sldId="353"/>
        </pc:sldMkLst>
        <pc:spChg chg="mod">
          <ac:chgData name="Xiaolei Bi" userId="4defdd0b-eb6b-464a-acc0-49fc44ef47a7" providerId="ADAL" clId="{B7F69CDF-1F61-4C37-A9D7-5ED47297E854}" dt="2021-08-16T08:15:59.553" v="367" actId="20577"/>
          <ac:spMkLst>
            <pc:docMk/>
            <pc:sldMk cId="3865059300" sldId="353"/>
            <ac:spMk id="2" creationId="{E42D18DB-0223-4DF2-A125-101C68F28FF4}"/>
          </ac:spMkLst>
        </pc:spChg>
      </pc:sldChg>
      <pc:sldChg chg="addSp modSp add ord">
        <pc:chgData name="Xiaolei Bi" userId="4defdd0b-eb6b-464a-acc0-49fc44ef47a7" providerId="ADAL" clId="{B7F69CDF-1F61-4C37-A9D7-5ED47297E854}" dt="2021-08-16T08:26:59.494" v="419" actId="27636"/>
        <pc:sldMkLst>
          <pc:docMk/>
          <pc:sldMk cId="1333650383" sldId="354"/>
        </pc:sldMkLst>
        <pc:spChg chg="add mod">
          <ac:chgData name="Xiaolei Bi" userId="4defdd0b-eb6b-464a-acc0-49fc44ef47a7" providerId="ADAL" clId="{B7F69CDF-1F61-4C37-A9D7-5ED47297E854}" dt="2021-08-16T08:26:59.494" v="419" actId="27636"/>
          <ac:spMkLst>
            <pc:docMk/>
            <pc:sldMk cId="1333650383" sldId="354"/>
            <ac:spMk id="5" creationId="{54F2EA2C-ABFB-40B5-9089-442480BF5289}"/>
          </ac:spMkLst>
        </pc:spChg>
        <pc:picChg chg="add">
          <ac:chgData name="Xiaolei Bi" userId="4defdd0b-eb6b-464a-acc0-49fc44ef47a7" providerId="ADAL" clId="{B7F69CDF-1F61-4C37-A9D7-5ED47297E854}" dt="2021-08-16T08:23:20.812" v="386"/>
          <ac:picMkLst>
            <pc:docMk/>
            <pc:sldMk cId="1333650383" sldId="354"/>
            <ac:picMk id="2050" creationId="{8E5AA86A-2F4F-4EE3-9031-18FB9115BE63}"/>
          </ac:picMkLst>
        </pc:picChg>
      </pc:sldChg>
      <pc:sldChg chg="modSp add">
        <pc:chgData name="Xiaolei Bi" userId="4defdd0b-eb6b-464a-acc0-49fc44ef47a7" providerId="ADAL" clId="{B7F69CDF-1F61-4C37-A9D7-5ED47297E854}" dt="2021-08-16T08:24:40.418" v="395" actId="20577"/>
        <pc:sldMkLst>
          <pc:docMk/>
          <pc:sldMk cId="1907857132" sldId="355"/>
        </pc:sldMkLst>
        <pc:spChg chg="mod">
          <ac:chgData name="Xiaolei Bi" userId="4defdd0b-eb6b-464a-acc0-49fc44ef47a7" providerId="ADAL" clId="{B7F69CDF-1F61-4C37-A9D7-5ED47297E854}" dt="2021-08-16T08:24:40.418" v="395" actId="20577"/>
          <ac:spMkLst>
            <pc:docMk/>
            <pc:sldMk cId="1907857132" sldId="355"/>
            <ac:spMk id="2" creationId="{DA29D491-0065-4728-9BAE-40C690C695EA}"/>
          </ac:spMkLst>
        </pc:spChg>
      </pc:sldChg>
      <pc:sldChg chg="addSp modSp add">
        <pc:chgData name="Xiaolei Bi" userId="4defdd0b-eb6b-464a-acc0-49fc44ef47a7" providerId="ADAL" clId="{B7F69CDF-1F61-4C37-A9D7-5ED47297E854}" dt="2021-08-16T08:30:21.784" v="425" actId="1076"/>
        <pc:sldMkLst>
          <pc:docMk/>
          <pc:sldMk cId="2048597336" sldId="356"/>
        </pc:sldMkLst>
        <pc:picChg chg="add mod">
          <ac:chgData name="Xiaolei Bi" userId="4defdd0b-eb6b-464a-acc0-49fc44ef47a7" providerId="ADAL" clId="{B7F69CDF-1F61-4C37-A9D7-5ED47297E854}" dt="2021-08-16T08:30:10.120" v="423" actId="1076"/>
          <ac:picMkLst>
            <pc:docMk/>
            <pc:sldMk cId="2048597336" sldId="356"/>
            <ac:picMk id="3074" creationId="{CFE8AE9F-EA35-4565-8836-3F7CE6EE389E}"/>
          </ac:picMkLst>
        </pc:picChg>
        <pc:picChg chg="add mod">
          <ac:chgData name="Xiaolei Bi" userId="4defdd0b-eb6b-464a-acc0-49fc44ef47a7" providerId="ADAL" clId="{B7F69CDF-1F61-4C37-A9D7-5ED47297E854}" dt="2021-08-16T08:30:21.784" v="425" actId="1076"/>
          <ac:picMkLst>
            <pc:docMk/>
            <pc:sldMk cId="2048597336" sldId="356"/>
            <ac:picMk id="3076" creationId="{5882715F-4944-49C3-B26A-D0DA80928E88}"/>
          </ac:picMkLst>
        </pc:picChg>
      </pc:sldChg>
      <pc:sldChg chg="add setBg">
        <pc:chgData name="Xiaolei Bi" userId="4defdd0b-eb6b-464a-acc0-49fc44ef47a7" providerId="ADAL" clId="{B7F69CDF-1F61-4C37-A9D7-5ED47297E854}" dt="2021-08-16T09:16:06.216" v="490"/>
        <pc:sldMkLst>
          <pc:docMk/>
          <pc:sldMk cId="0" sldId="358"/>
        </pc:sldMkLst>
      </pc:sldChg>
      <pc:sldChg chg="addSp modSp add">
        <pc:chgData name="Xiaolei Bi" userId="4defdd0b-eb6b-464a-acc0-49fc44ef47a7" providerId="ADAL" clId="{B7F69CDF-1F61-4C37-A9D7-5ED47297E854}" dt="2021-08-31T12:50:47.696" v="682" actId="20577"/>
        <pc:sldMkLst>
          <pc:docMk/>
          <pc:sldMk cId="3201541013" sldId="359"/>
        </pc:sldMkLst>
        <pc:spChg chg="mod">
          <ac:chgData name="Xiaolei Bi" userId="4defdd0b-eb6b-464a-acc0-49fc44ef47a7" providerId="ADAL" clId="{B7F69CDF-1F61-4C37-A9D7-5ED47297E854}" dt="2021-08-31T12:50:47.696" v="682" actId="20577"/>
          <ac:spMkLst>
            <pc:docMk/>
            <pc:sldMk cId="3201541013" sldId="359"/>
            <ac:spMk id="2" creationId="{CFDAF9B7-B976-461D-BD77-F3AAFBAFCF3F}"/>
          </ac:spMkLst>
        </pc:spChg>
        <pc:picChg chg="add mod">
          <ac:chgData name="Xiaolei Bi" userId="4defdd0b-eb6b-464a-acc0-49fc44ef47a7" providerId="ADAL" clId="{B7F69CDF-1F61-4C37-A9D7-5ED47297E854}" dt="2021-08-16T09:22:10.676" v="521" actId="1076"/>
          <ac:picMkLst>
            <pc:docMk/>
            <pc:sldMk cId="3201541013" sldId="359"/>
            <ac:picMk id="3" creationId="{519E9007-6551-441C-AC82-18BF346DB29F}"/>
          </ac:picMkLst>
        </pc:picChg>
      </pc:sldChg>
      <pc:sldChg chg="addSp modSp add">
        <pc:chgData name="Xiaolei Bi" userId="4defdd0b-eb6b-464a-acc0-49fc44ef47a7" providerId="ADAL" clId="{B7F69CDF-1F61-4C37-A9D7-5ED47297E854}" dt="2021-08-31T12:36:40.543" v="571" actId="1076"/>
        <pc:sldMkLst>
          <pc:docMk/>
          <pc:sldMk cId="120100463" sldId="360"/>
        </pc:sldMkLst>
        <pc:spChg chg="mod">
          <ac:chgData name="Xiaolei Bi" userId="4defdd0b-eb6b-464a-acc0-49fc44ef47a7" providerId="ADAL" clId="{B7F69CDF-1F61-4C37-A9D7-5ED47297E854}" dt="2021-08-31T12:35:39.175" v="569" actId="20577"/>
          <ac:spMkLst>
            <pc:docMk/>
            <pc:sldMk cId="120100463" sldId="360"/>
            <ac:spMk id="2" creationId="{9C2DE424-2C46-4B49-8D90-D6F08AADF628}"/>
          </ac:spMkLst>
        </pc:spChg>
        <pc:picChg chg="add mod">
          <ac:chgData name="Xiaolei Bi" userId="4defdd0b-eb6b-464a-acc0-49fc44ef47a7" providerId="ADAL" clId="{B7F69CDF-1F61-4C37-A9D7-5ED47297E854}" dt="2021-08-31T12:36:40.543" v="571" actId="1076"/>
          <ac:picMkLst>
            <pc:docMk/>
            <pc:sldMk cId="120100463" sldId="360"/>
            <ac:picMk id="1026" creationId="{5BCE2D3F-C049-4EF4-B190-C2C94FCA7C11}"/>
          </ac:picMkLst>
        </pc:picChg>
      </pc:sldChg>
      <pc:sldChg chg="addSp delSp modSp add">
        <pc:chgData name="Xiaolei Bi" userId="4defdd0b-eb6b-464a-acc0-49fc44ef47a7" providerId="ADAL" clId="{B7F69CDF-1F61-4C37-A9D7-5ED47297E854}" dt="2021-08-31T12:46:44.666" v="622" actId="1076"/>
        <pc:sldMkLst>
          <pc:docMk/>
          <pc:sldMk cId="2907760505" sldId="361"/>
        </pc:sldMkLst>
        <pc:spChg chg="mod">
          <ac:chgData name="Xiaolei Bi" userId="4defdd0b-eb6b-464a-acc0-49fc44ef47a7" providerId="ADAL" clId="{B7F69CDF-1F61-4C37-A9D7-5ED47297E854}" dt="2021-08-31T12:46:10.998" v="617" actId="20577"/>
          <ac:spMkLst>
            <pc:docMk/>
            <pc:sldMk cId="2907760505" sldId="361"/>
            <ac:spMk id="2" creationId="{47D0A930-B14A-47CF-A1A1-08BAB3363EA6}"/>
          </ac:spMkLst>
        </pc:spChg>
        <pc:spChg chg="del">
          <ac:chgData name="Xiaolei Bi" userId="4defdd0b-eb6b-464a-acc0-49fc44ef47a7" providerId="ADAL" clId="{B7F69CDF-1F61-4C37-A9D7-5ED47297E854}" dt="2021-08-31T12:46:38.875" v="618" actId="478"/>
          <ac:spMkLst>
            <pc:docMk/>
            <pc:sldMk cId="2907760505" sldId="361"/>
            <ac:spMk id="3" creationId="{6D90DBB7-F0CD-4837-AF05-15C5E45FA846}"/>
          </ac:spMkLst>
        </pc:spChg>
        <pc:picChg chg="add mod">
          <ac:chgData name="Xiaolei Bi" userId="4defdd0b-eb6b-464a-acc0-49fc44ef47a7" providerId="ADAL" clId="{B7F69CDF-1F61-4C37-A9D7-5ED47297E854}" dt="2021-08-31T12:46:44.666" v="622" actId="1076"/>
          <ac:picMkLst>
            <pc:docMk/>
            <pc:sldMk cId="2907760505" sldId="361"/>
            <ac:picMk id="4" creationId="{BE483B61-7F84-43B0-84E1-35AF0433685D}"/>
          </ac:picMkLst>
        </pc:picChg>
      </pc:sldChg>
    </pc:docChg>
  </pc:docChgLst>
  <pc:docChgLst>
    <pc:chgData name="Xiaolei Bi" userId="S::xbi@eamv.dk::4defdd0b-eb6b-464a-acc0-49fc44ef47a7" providerId="AD" clId="Web-{4238D62F-F85C-4D8D-B8CB-2B884AA9A972}"/>
    <pc:docChg chg="addSld modSld">
      <pc:chgData name="Xiaolei Bi" userId="S::xbi@eamv.dk::4defdd0b-eb6b-464a-acc0-49fc44ef47a7" providerId="AD" clId="Web-{4238D62F-F85C-4D8D-B8CB-2B884AA9A972}" dt="2023-09-08T08:10:43.598" v="3" actId="20577"/>
      <pc:docMkLst>
        <pc:docMk/>
      </pc:docMkLst>
      <pc:sldChg chg="modSp new">
        <pc:chgData name="Xiaolei Bi" userId="S::xbi@eamv.dk::4defdd0b-eb6b-464a-acc0-49fc44ef47a7" providerId="AD" clId="Web-{4238D62F-F85C-4D8D-B8CB-2B884AA9A972}" dt="2023-09-08T08:10:43.598" v="3" actId="20577"/>
        <pc:sldMkLst>
          <pc:docMk/>
          <pc:sldMk cId="2287353344" sldId="364"/>
        </pc:sldMkLst>
        <pc:spChg chg="mod">
          <ac:chgData name="Xiaolei Bi" userId="S::xbi@eamv.dk::4defdd0b-eb6b-464a-acc0-49fc44ef47a7" providerId="AD" clId="Web-{4238D62F-F85C-4D8D-B8CB-2B884AA9A972}" dt="2023-09-08T08:10:43.598" v="3" actId="20577"/>
          <ac:spMkLst>
            <pc:docMk/>
            <pc:sldMk cId="2287353344" sldId="364"/>
            <ac:spMk id="2" creationId="{51E0E856-29FE-2271-8DEA-0D90EEC48ABC}"/>
          </ac:spMkLst>
        </pc:spChg>
      </pc:sldChg>
    </pc:docChg>
  </pc:docChgLst>
  <pc:docChgLst>
    <pc:chgData name="Nicklas Ellegård Nowack" userId="S::nicno01@eamv.dk::0f6c6336-68b6-4834-a6d9-b7a5ab67cf2c" providerId="AD" clId="Web-{12EA15C0-120F-4996-B0A9-DFF830D20AF1}"/>
    <pc:docChg chg="modSld">
      <pc:chgData name="Nicklas Ellegård Nowack" userId="S::nicno01@eamv.dk::0f6c6336-68b6-4834-a6d9-b7a5ab67cf2c" providerId="AD" clId="Web-{12EA15C0-120F-4996-B0A9-DFF830D20AF1}" dt="2023-09-08T08:24:55.660" v="12" actId="20577"/>
      <pc:docMkLst>
        <pc:docMk/>
      </pc:docMkLst>
      <pc:sldChg chg="modSp">
        <pc:chgData name="Nicklas Ellegård Nowack" userId="S::nicno01@eamv.dk::0f6c6336-68b6-4834-a6d9-b7a5ab67cf2c" providerId="AD" clId="Web-{12EA15C0-120F-4996-B0A9-DFF830D20AF1}" dt="2023-09-08T08:24:55.660" v="12" actId="20577"/>
        <pc:sldMkLst>
          <pc:docMk/>
          <pc:sldMk cId="2287353344" sldId="364"/>
        </pc:sldMkLst>
        <pc:spChg chg="mod">
          <ac:chgData name="Nicklas Ellegård Nowack" userId="S::nicno01@eamv.dk::0f6c6336-68b6-4834-a6d9-b7a5ab67cf2c" providerId="AD" clId="Web-{12EA15C0-120F-4996-B0A9-DFF830D20AF1}" dt="2023-09-08T08:24:55.660" v="12" actId="20577"/>
          <ac:spMkLst>
            <pc:docMk/>
            <pc:sldMk cId="2287353344" sldId="364"/>
            <ac:spMk id="3" creationId="{672377E1-F592-C2B3-8412-0DF0A4E47A88}"/>
          </ac:spMkLst>
        </pc:spChg>
      </pc:sldChg>
    </pc:docChg>
  </pc:docChgLst>
  <pc:docChgLst>
    <pc:chgData name="Xiaolei Bi" userId="S::xbi@eamv.dk::4defdd0b-eb6b-464a-acc0-49fc44ef47a7" providerId="AD" clId="Web-{A0C44A65-8F4B-4DA5-A276-EB4430BEE6D1}"/>
    <pc:docChg chg="delSld">
      <pc:chgData name="Xiaolei Bi" userId="S::xbi@eamv.dk::4defdd0b-eb6b-464a-acc0-49fc44ef47a7" providerId="AD" clId="Web-{A0C44A65-8F4B-4DA5-A276-EB4430BEE6D1}" dt="2023-08-31T17:13:40.291" v="12"/>
      <pc:docMkLst>
        <pc:docMk/>
      </pc:docMkLst>
      <pc:sldChg chg="del">
        <pc:chgData name="Xiaolei Bi" userId="S::xbi@eamv.dk::4defdd0b-eb6b-464a-acc0-49fc44ef47a7" providerId="AD" clId="Web-{A0C44A65-8F4B-4DA5-A276-EB4430BEE6D1}" dt="2023-08-31T17:13:09.556" v="10"/>
        <pc:sldMkLst>
          <pc:docMk/>
          <pc:sldMk cId="0" sldId="296"/>
        </pc:sldMkLst>
      </pc:sldChg>
      <pc:sldChg chg="del">
        <pc:chgData name="Xiaolei Bi" userId="S::xbi@eamv.dk::4defdd0b-eb6b-464a-acc0-49fc44ef47a7" providerId="AD" clId="Web-{A0C44A65-8F4B-4DA5-A276-EB4430BEE6D1}" dt="2023-08-31T17:12:02.148" v="1"/>
        <pc:sldMkLst>
          <pc:docMk/>
          <pc:sldMk cId="0" sldId="297"/>
        </pc:sldMkLst>
      </pc:sldChg>
      <pc:sldChg chg="del">
        <pc:chgData name="Xiaolei Bi" userId="S::xbi@eamv.dk::4defdd0b-eb6b-464a-acc0-49fc44ef47a7" providerId="AD" clId="Web-{A0C44A65-8F4B-4DA5-A276-EB4430BEE6D1}" dt="2023-08-31T17:12:02.132" v="0"/>
        <pc:sldMkLst>
          <pc:docMk/>
          <pc:sldMk cId="0" sldId="298"/>
        </pc:sldMkLst>
      </pc:sldChg>
      <pc:sldChg chg="del">
        <pc:chgData name="Xiaolei Bi" userId="S::xbi@eamv.dk::4defdd0b-eb6b-464a-acc0-49fc44ef47a7" providerId="AD" clId="Web-{A0C44A65-8F4B-4DA5-A276-EB4430BEE6D1}" dt="2023-08-31T17:13:09.556" v="9"/>
        <pc:sldMkLst>
          <pc:docMk/>
          <pc:sldMk cId="0" sldId="299"/>
        </pc:sldMkLst>
      </pc:sldChg>
      <pc:sldChg chg="del">
        <pc:chgData name="Xiaolei Bi" userId="S::xbi@eamv.dk::4defdd0b-eb6b-464a-acc0-49fc44ef47a7" providerId="AD" clId="Web-{A0C44A65-8F4B-4DA5-A276-EB4430BEE6D1}" dt="2023-08-31T17:13:09.556" v="8"/>
        <pc:sldMkLst>
          <pc:docMk/>
          <pc:sldMk cId="0" sldId="300"/>
        </pc:sldMkLst>
      </pc:sldChg>
      <pc:sldChg chg="del">
        <pc:chgData name="Xiaolei Bi" userId="S::xbi@eamv.dk::4defdd0b-eb6b-464a-acc0-49fc44ef47a7" providerId="AD" clId="Web-{A0C44A65-8F4B-4DA5-A276-EB4430BEE6D1}" dt="2023-08-31T17:13:09.556" v="7"/>
        <pc:sldMkLst>
          <pc:docMk/>
          <pc:sldMk cId="0" sldId="301"/>
        </pc:sldMkLst>
      </pc:sldChg>
      <pc:sldChg chg="del">
        <pc:chgData name="Xiaolei Bi" userId="S::xbi@eamv.dk::4defdd0b-eb6b-464a-acc0-49fc44ef47a7" providerId="AD" clId="Web-{A0C44A65-8F4B-4DA5-A276-EB4430BEE6D1}" dt="2023-08-31T17:13:09.556" v="6"/>
        <pc:sldMkLst>
          <pc:docMk/>
          <pc:sldMk cId="0" sldId="302"/>
        </pc:sldMkLst>
      </pc:sldChg>
      <pc:sldChg chg="del">
        <pc:chgData name="Xiaolei Bi" userId="S::xbi@eamv.dk::4defdd0b-eb6b-464a-acc0-49fc44ef47a7" providerId="AD" clId="Web-{A0C44A65-8F4B-4DA5-A276-EB4430BEE6D1}" dt="2023-08-31T17:13:09.540" v="5"/>
        <pc:sldMkLst>
          <pc:docMk/>
          <pc:sldMk cId="0" sldId="303"/>
        </pc:sldMkLst>
      </pc:sldChg>
      <pc:sldChg chg="del">
        <pc:chgData name="Xiaolei Bi" userId="S::xbi@eamv.dk::4defdd0b-eb6b-464a-acc0-49fc44ef47a7" providerId="AD" clId="Web-{A0C44A65-8F4B-4DA5-A276-EB4430BEE6D1}" dt="2023-08-31T17:13:09.540" v="4"/>
        <pc:sldMkLst>
          <pc:docMk/>
          <pc:sldMk cId="0" sldId="304"/>
        </pc:sldMkLst>
      </pc:sldChg>
      <pc:sldChg chg="del">
        <pc:chgData name="Xiaolei Bi" userId="S::xbi@eamv.dk::4defdd0b-eb6b-464a-acc0-49fc44ef47a7" providerId="AD" clId="Web-{A0C44A65-8F4B-4DA5-A276-EB4430BEE6D1}" dt="2023-08-31T17:13:09.540" v="3"/>
        <pc:sldMkLst>
          <pc:docMk/>
          <pc:sldMk cId="0" sldId="305"/>
        </pc:sldMkLst>
      </pc:sldChg>
      <pc:sldChg chg="del">
        <pc:chgData name="Xiaolei Bi" userId="S::xbi@eamv.dk::4defdd0b-eb6b-464a-acc0-49fc44ef47a7" providerId="AD" clId="Web-{A0C44A65-8F4B-4DA5-A276-EB4430BEE6D1}" dt="2023-08-31T17:13:09.540" v="2"/>
        <pc:sldMkLst>
          <pc:docMk/>
          <pc:sldMk cId="0" sldId="306"/>
        </pc:sldMkLst>
      </pc:sldChg>
      <pc:sldChg chg="del">
        <pc:chgData name="Xiaolei Bi" userId="S::xbi@eamv.dk::4defdd0b-eb6b-464a-acc0-49fc44ef47a7" providerId="AD" clId="Web-{A0C44A65-8F4B-4DA5-A276-EB4430BEE6D1}" dt="2023-08-31T17:13:40.291" v="12"/>
        <pc:sldMkLst>
          <pc:docMk/>
          <pc:sldMk cId="0" sldId="320"/>
        </pc:sldMkLst>
      </pc:sldChg>
      <pc:sldChg chg="del">
        <pc:chgData name="Xiaolei Bi" userId="S::xbi@eamv.dk::4defdd0b-eb6b-464a-acc0-49fc44ef47a7" providerId="AD" clId="Web-{A0C44A65-8F4B-4DA5-A276-EB4430BEE6D1}" dt="2023-08-31T17:13:40.291" v="11"/>
        <pc:sldMkLst>
          <pc:docMk/>
          <pc:sldMk cId="0" sldId="321"/>
        </pc:sldMkLst>
      </pc:sldChg>
    </pc:docChg>
  </pc:docChgLst>
  <pc:docChgLst>
    <pc:chgData name="Xiaolei Bi" userId="S::xbi@eamv.dk::4defdd0b-eb6b-464a-acc0-49fc44ef47a7" providerId="AD" clId="Web-{9EE0D90C-F9FC-4FEA-88C7-3AC82920BFC1}"/>
    <pc:docChg chg="modSld">
      <pc:chgData name="Xiaolei Bi" userId="S::xbi@eamv.dk::4defdd0b-eb6b-464a-acc0-49fc44ef47a7" providerId="AD" clId="Web-{9EE0D90C-F9FC-4FEA-88C7-3AC82920BFC1}" dt="2023-09-07T14:40:48.344" v="47" actId="20577"/>
      <pc:docMkLst>
        <pc:docMk/>
      </pc:docMkLst>
      <pc:sldChg chg="modSp">
        <pc:chgData name="Xiaolei Bi" userId="S::xbi@eamv.dk::4defdd0b-eb6b-464a-acc0-49fc44ef47a7" providerId="AD" clId="Web-{9EE0D90C-F9FC-4FEA-88C7-3AC82920BFC1}" dt="2023-09-07T14:40:48.344" v="47" actId="20577"/>
        <pc:sldMkLst>
          <pc:docMk/>
          <pc:sldMk cId="1013900812" sldId="362"/>
        </pc:sldMkLst>
        <pc:spChg chg="mod">
          <ac:chgData name="Xiaolei Bi" userId="S::xbi@eamv.dk::4defdd0b-eb6b-464a-acc0-49fc44ef47a7" providerId="AD" clId="Web-{9EE0D90C-F9FC-4FEA-88C7-3AC82920BFC1}" dt="2023-09-07T14:40:48.344" v="47" actId="20577"/>
          <ac:spMkLst>
            <pc:docMk/>
            <pc:sldMk cId="1013900812" sldId="362"/>
            <ac:spMk id="4" creationId="{CC03337A-510E-7677-1EC9-44C2F6123175}"/>
          </ac:spMkLst>
        </pc:spChg>
      </pc:sldChg>
    </pc:docChg>
  </pc:docChgLst>
  <pc:docChgLst>
    <pc:chgData name="Julie Degn Nielsen" userId="S::julni01@eamv.dk::6173f83a-00b7-4e00-bc3d-adae555b4944" providerId="AD" clId="Web-{18B8F3B9-B9CD-44BC-9B25-D952D097CC90}"/>
    <pc:docChg chg="modSld">
      <pc:chgData name="Julie Degn Nielsen" userId="S::julni01@eamv.dk::6173f83a-00b7-4e00-bc3d-adae555b4944" providerId="AD" clId="Web-{18B8F3B9-B9CD-44BC-9B25-D952D097CC90}" dt="2023-09-08T08:19:42.780" v="10" actId="20577"/>
      <pc:docMkLst>
        <pc:docMk/>
      </pc:docMkLst>
      <pc:sldChg chg="modSp">
        <pc:chgData name="Julie Degn Nielsen" userId="S::julni01@eamv.dk::6173f83a-00b7-4e00-bc3d-adae555b4944" providerId="AD" clId="Web-{18B8F3B9-B9CD-44BC-9B25-D952D097CC90}" dt="2023-09-08T08:19:42.780" v="10" actId="20577"/>
        <pc:sldMkLst>
          <pc:docMk/>
          <pc:sldMk cId="2287353344" sldId="364"/>
        </pc:sldMkLst>
        <pc:spChg chg="mod">
          <ac:chgData name="Julie Degn Nielsen" userId="S::julni01@eamv.dk::6173f83a-00b7-4e00-bc3d-adae555b4944" providerId="AD" clId="Web-{18B8F3B9-B9CD-44BC-9B25-D952D097CC90}" dt="2023-09-08T08:19:42.780" v="10" actId="20577"/>
          <ac:spMkLst>
            <pc:docMk/>
            <pc:sldMk cId="2287353344" sldId="364"/>
            <ac:spMk id="3" creationId="{672377E1-F592-C2B3-8412-0DF0A4E47A88}"/>
          </ac:spMkLst>
        </pc:spChg>
      </pc:sldChg>
    </pc:docChg>
  </pc:docChgLst>
  <pc:docChgLst>
    <pc:chgData name="Xiaolei Bi" userId="S::xbi@eamv.dk::4defdd0b-eb6b-464a-acc0-49fc44ef47a7" providerId="AD" clId="Web-{8496C184-B26D-4152-8EE6-921FC9202A5F}"/>
    <pc:docChg chg="addSld delSld modSld sldOrd">
      <pc:chgData name="Xiaolei Bi" userId="S::xbi@eamv.dk::4defdd0b-eb6b-464a-acc0-49fc44ef47a7" providerId="AD" clId="Web-{8496C184-B26D-4152-8EE6-921FC9202A5F}" dt="2023-09-06T06:55:08.009" v="17" actId="20577"/>
      <pc:docMkLst>
        <pc:docMk/>
      </pc:docMkLst>
      <pc:sldChg chg="modSp">
        <pc:chgData name="Xiaolei Bi" userId="S::xbi@eamv.dk::4defdd0b-eb6b-464a-acc0-49fc44ef47a7" providerId="AD" clId="Web-{8496C184-B26D-4152-8EE6-921FC9202A5F}" dt="2023-09-06T06:47:54.597" v="2" actId="1076"/>
        <pc:sldMkLst>
          <pc:docMk/>
          <pc:sldMk cId="0" sldId="270"/>
        </pc:sldMkLst>
        <pc:picChg chg="mod">
          <ac:chgData name="Xiaolei Bi" userId="S::xbi@eamv.dk::4defdd0b-eb6b-464a-acc0-49fc44ef47a7" providerId="AD" clId="Web-{8496C184-B26D-4152-8EE6-921FC9202A5F}" dt="2023-09-06T06:47:54.597" v="2" actId="1076"/>
          <ac:picMkLst>
            <pc:docMk/>
            <pc:sldMk cId="0" sldId="270"/>
            <ac:picMk id="5" creationId="{A7E0C715-09B0-4AED-97DE-0EA05C746461}"/>
          </ac:picMkLst>
        </pc:picChg>
      </pc:sldChg>
      <pc:sldChg chg="modSp">
        <pc:chgData name="Xiaolei Bi" userId="S::xbi@eamv.dk::4defdd0b-eb6b-464a-acc0-49fc44ef47a7" providerId="AD" clId="Web-{8496C184-B26D-4152-8EE6-921FC9202A5F}" dt="2023-09-06T06:48:24.659" v="4" actId="20577"/>
        <pc:sldMkLst>
          <pc:docMk/>
          <pc:sldMk cId="0" sldId="280"/>
        </pc:sldMkLst>
        <pc:spChg chg="mod">
          <ac:chgData name="Xiaolei Bi" userId="S::xbi@eamv.dk::4defdd0b-eb6b-464a-acc0-49fc44ef47a7" providerId="AD" clId="Web-{8496C184-B26D-4152-8EE6-921FC9202A5F}" dt="2023-09-06T06:48:24.659" v="4" actId="20577"/>
          <ac:spMkLst>
            <pc:docMk/>
            <pc:sldMk cId="0" sldId="280"/>
            <ac:spMk id="3" creationId="{00000000-0000-0000-0000-000000000000}"/>
          </ac:spMkLst>
        </pc:spChg>
      </pc:sldChg>
      <pc:sldChg chg="addSp modSp">
        <pc:chgData name="Xiaolei Bi" userId="S::xbi@eamv.dk::4defdd0b-eb6b-464a-acc0-49fc44ef47a7" providerId="AD" clId="Web-{8496C184-B26D-4152-8EE6-921FC9202A5F}" dt="2023-09-06T06:51:44.490" v="9" actId="1076"/>
        <pc:sldMkLst>
          <pc:docMk/>
          <pc:sldMk cId="3201541013" sldId="359"/>
        </pc:sldMkLst>
        <pc:spChg chg="add mod">
          <ac:chgData name="Xiaolei Bi" userId="S::xbi@eamv.dk::4defdd0b-eb6b-464a-acc0-49fc44ef47a7" providerId="AD" clId="Web-{8496C184-B26D-4152-8EE6-921FC9202A5F}" dt="2023-09-06T06:51:44.490" v="9" actId="1076"/>
          <ac:spMkLst>
            <pc:docMk/>
            <pc:sldMk cId="3201541013" sldId="359"/>
            <ac:spMk id="4" creationId="{B5022AF8-0A68-3348-0329-9D0A8BCC9C70}"/>
          </ac:spMkLst>
        </pc:spChg>
      </pc:sldChg>
      <pc:sldChg chg="new del">
        <pc:chgData name="Xiaolei Bi" userId="S::xbi@eamv.dk::4defdd0b-eb6b-464a-acc0-49fc44ef47a7" providerId="AD" clId="Web-{8496C184-B26D-4152-8EE6-921FC9202A5F}" dt="2023-09-06T06:51:24.006" v="6"/>
        <pc:sldMkLst>
          <pc:docMk/>
          <pc:sldMk cId="367737344" sldId="361"/>
        </pc:sldMkLst>
      </pc:sldChg>
      <pc:sldChg chg="new del">
        <pc:chgData name="Xiaolei Bi" userId="S::xbi@eamv.dk::4defdd0b-eb6b-464a-acc0-49fc44ef47a7" providerId="AD" clId="Web-{8496C184-B26D-4152-8EE6-921FC9202A5F}" dt="2023-09-06T06:55:01.618" v="13"/>
        <pc:sldMkLst>
          <pc:docMk/>
          <pc:sldMk cId="2162113210" sldId="361"/>
        </pc:sldMkLst>
      </pc:sldChg>
      <pc:sldChg chg="modSp new ord">
        <pc:chgData name="Xiaolei Bi" userId="S::xbi@eamv.dk::4defdd0b-eb6b-464a-acc0-49fc44ef47a7" providerId="AD" clId="Web-{8496C184-B26D-4152-8EE6-921FC9202A5F}" dt="2023-09-06T06:55:08.009" v="17" actId="20577"/>
        <pc:sldMkLst>
          <pc:docMk/>
          <pc:sldMk cId="1013900812" sldId="362"/>
        </pc:sldMkLst>
        <pc:spChg chg="mod">
          <ac:chgData name="Xiaolei Bi" userId="S::xbi@eamv.dk::4defdd0b-eb6b-464a-acc0-49fc44ef47a7" providerId="AD" clId="Web-{8496C184-B26D-4152-8EE6-921FC9202A5F}" dt="2023-09-06T06:55:08.009" v="17" actId="20577"/>
          <ac:spMkLst>
            <pc:docMk/>
            <pc:sldMk cId="1013900812" sldId="362"/>
            <ac:spMk id="2" creationId="{18846ACF-F5A0-2930-7557-73059CBC74E7}"/>
          </ac:spMkLst>
        </pc:spChg>
      </pc:sldChg>
    </pc:docChg>
  </pc:docChgLst>
  <pc:docChgLst>
    <pc:chgData name="Xiaolei Bi" userId="S::xbi@eamv.dk::4defdd0b-eb6b-464a-acc0-49fc44ef47a7" providerId="AD" clId="Web-{5A0F247C-1B0E-4A37-B720-E55897B5F1DA}"/>
    <pc:docChg chg="modSld">
      <pc:chgData name="Xiaolei Bi" userId="S::xbi@eamv.dk::4defdd0b-eb6b-464a-acc0-49fc44ef47a7" providerId="AD" clId="Web-{5A0F247C-1B0E-4A37-B720-E55897B5F1DA}" dt="2023-09-07T14:41:25.764" v="3" actId="20577"/>
      <pc:docMkLst>
        <pc:docMk/>
      </pc:docMkLst>
      <pc:sldChg chg="modSp">
        <pc:chgData name="Xiaolei Bi" userId="S::xbi@eamv.dk::4defdd0b-eb6b-464a-acc0-49fc44ef47a7" providerId="AD" clId="Web-{5A0F247C-1B0E-4A37-B720-E55897B5F1DA}" dt="2023-09-07T14:41:25.764" v="3" actId="20577"/>
        <pc:sldMkLst>
          <pc:docMk/>
          <pc:sldMk cId="612300005" sldId="350"/>
        </pc:sldMkLst>
        <pc:spChg chg="mod">
          <ac:chgData name="Xiaolei Bi" userId="S::xbi@eamv.dk::4defdd0b-eb6b-464a-acc0-49fc44ef47a7" providerId="AD" clId="Web-{5A0F247C-1B0E-4A37-B720-E55897B5F1DA}" dt="2023-09-07T14:41:22.342" v="2" actId="20577"/>
          <ac:spMkLst>
            <pc:docMk/>
            <pc:sldMk cId="612300005" sldId="350"/>
            <ac:spMk id="2" creationId="{9941FCDF-B2D3-4E46-AAA2-EF5DD491AFF1}"/>
          </ac:spMkLst>
        </pc:spChg>
        <pc:spChg chg="mod">
          <ac:chgData name="Xiaolei Bi" userId="S::xbi@eamv.dk::4defdd0b-eb6b-464a-acc0-49fc44ef47a7" providerId="AD" clId="Web-{5A0F247C-1B0E-4A37-B720-E55897B5F1DA}" dt="2023-09-07T14:41:25.764" v="3" actId="20577"/>
          <ac:spMkLst>
            <pc:docMk/>
            <pc:sldMk cId="612300005" sldId="350"/>
            <ac:spMk id="3" creationId="{81CE1C60-1E00-4942-8580-015C6F5CE126}"/>
          </ac:spMkLst>
        </pc:spChg>
      </pc:sldChg>
    </pc:docChg>
  </pc:docChgLst>
  <pc:docChgLst>
    <pc:chgData name="Xiaolei Bi" userId="S::xbi@eamv.dk::4defdd0b-eb6b-464a-acc0-49fc44ef47a7" providerId="AD" clId="Web-{2D8C65A6-E913-4910-B7B4-7B868D35DDED}"/>
    <pc:docChg chg="modSld">
      <pc:chgData name="Xiaolei Bi" userId="S::xbi@eamv.dk::4defdd0b-eb6b-464a-acc0-49fc44ef47a7" providerId="AD" clId="Web-{2D8C65A6-E913-4910-B7B4-7B868D35DDED}" dt="2023-09-12T06:21:16.736" v="31" actId="20577"/>
      <pc:docMkLst>
        <pc:docMk/>
      </pc:docMkLst>
      <pc:sldChg chg="modSp">
        <pc:chgData name="Xiaolei Bi" userId="S::xbi@eamv.dk::4defdd0b-eb6b-464a-acc0-49fc44ef47a7" providerId="AD" clId="Web-{2D8C65A6-E913-4910-B7B4-7B868D35DDED}" dt="2023-09-12T06:21:16.736" v="31" actId="20577"/>
        <pc:sldMkLst>
          <pc:docMk/>
          <pc:sldMk cId="612300005" sldId="350"/>
        </pc:sldMkLst>
        <pc:spChg chg="mod">
          <ac:chgData name="Xiaolei Bi" userId="S::xbi@eamv.dk::4defdd0b-eb6b-464a-acc0-49fc44ef47a7" providerId="AD" clId="Web-{2D8C65A6-E913-4910-B7B4-7B868D35DDED}" dt="2023-09-12T06:21:16.736" v="31" actId="20577"/>
          <ac:spMkLst>
            <pc:docMk/>
            <pc:sldMk cId="612300005" sldId="350"/>
            <ac:spMk id="3" creationId="{81CE1C60-1E00-4942-8580-015C6F5CE126}"/>
          </ac:spMkLst>
        </pc:spChg>
      </pc:sldChg>
    </pc:docChg>
  </pc:docChgLst>
  <pc:docChgLst>
    <pc:chgData name="Xiaolei Bi" userId="S::xbi@eamv.dk::4defdd0b-eb6b-464a-acc0-49fc44ef47a7" providerId="AD" clId="Web-{B766DF9A-B5FB-456C-B369-0DA9B883D36C}"/>
    <pc:docChg chg="delSld modSld">
      <pc:chgData name="Xiaolei Bi" userId="S::xbi@eamv.dk::4defdd0b-eb6b-464a-acc0-49fc44ef47a7" providerId="AD" clId="Web-{B766DF9A-B5FB-456C-B369-0DA9B883D36C}" dt="2023-08-31T09:27:06.654" v="6"/>
      <pc:docMkLst>
        <pc:docMk/>
      </pc:docMkLst>
      <pc:sldChg chg="del">
        <pc:chgData name="Xiaolei Bi" userId="S::xbi@eamv.dk::4defdd0b-eb6b-464a-acc0-49fc44ef47a7" providerId="AD" clId="Web-{B766DF9A-B5FB-456C-B369-0DA9B883D36C}" dt="2023-08-31T09:20:39.063" v="0"/>
        <pc:sldMkLst>
          <pc:docMk/>
          <pc:sldMk cId="0" sldId="276"/>
        </pc:sldMkLst>
      </pc:sldChg>
      <pc:sldChg chg="delSp modSp">
        <pc:chgData name="Xiaolei Bi" userId="S::xbi@eamv.dk::4defdd0b-eb6b-464a-acc0-49fc44ef47a7" providerId="AD" clId="Web-{B766DF9A-B5FB-456C-B369-0DA9B883D36C}" dt="2023-08-31T09:26:38.637" v="4"/>
        <pc:sldMkLst>
          <pc:docMk/>
          <pc:sldMk cId="0" sldId="278"/>
        </pc:sldMkLst>
        <pc:spChg chg="del">
          <ac:chgData name="Xiaolei Bi" userId="S::xbi@eamv.dk::4defdd0b-eb6b-464a-acc0-49fc44ef47a7" providerId="AD" clId="Web-{B766DF9A-B5FB-456C-B369-0DA9B883D36C}" dt="2023-08-31T09:26:34.012" v="1"/>
          <ac:spMkLst>
            <pc:docMk/>
            <pc:sldMk cId="0" sldId="278"/>
            <ac:spMk id="3" creationId="{00000000-0000-0000-0000-000000000000}"/>
          </ac:spMkLst>
        </pc:spChg>
        <pc:spChg chg="del mod">
          <ac:chgData name="Xiaolei Bi" userId="S::xbi@eamv.dk::4defdd0b-eb6b-464a-acc0-49fc44ef47a7" providerId="AD" clId="Web-{B766DF9A-B5FB-456C-B369-0DA9B883D36C}" dt="2023-08-31T09:26:38.637" v="4"/>
          <ac:spMkLst>
            <pc:docMk/>
            <pc:sldMk cId="0" sldId="278"/>
            <ac:spMk id="4" creationId="{00000000-0000-0000-0000-000000000000}"/>
          </ac:spMkLst>
        </pc:spChg>
      </pc:sldChg>
      <pc:sldChg chg="del">
        <pc:chgData name="Xiaolei Bi" userId="S::xbi@eamv.dk::4defdd0b-eb6b-464a-acc0-49fc44ef47a7" providerId="AD" clId="Web-{B766DF9A-B5FB-456C-B369-0DA9B883D36C}" dt="2023-08-31T09:26:53.028" v="5"/>
        <pc:sldMkLst>
          <pc:docMk/>
          <pc:sldMk cId="354720239" sldId="347"/>
        </pc:sldMkLst>
      </pc:sldChg>
      <pc:sldChg chg="del">
        <pc:chgData name="Xiaolei Bi" userId="S::xbi@eamv.dk::4defdd0b-eb6b-464a-acc0-49fc44ef47a7" providerId="AD" clId="Web-{B766DF9A-B5FB-456C-B369-0DA9B883D36C}" dt="2023-08-31T09:27:06.654" v="6"/>
        <pc:sldMkLst>
          <pc:docMk/>
          <pc:sldMk cId="140704536" sldId="348"/>
        </pc:sldMkLst>
      </pc:sldChg>
    </pc:docChg>
  </pc:docChgLst>
  <pc:docChgLst>
    <pc:chgData name="Xiaolei Bi" userId="S::xbi@eamv.dk::4defdd0b-eb6b-464a-acc0-49fc44ef47a7" providerId="AD" clId="Web-{8D29876B-7599-42BC-805A-E41054BDC726}"/>
    <pc:docChg chg="addSld delSld modSld">
      <pc:chgData name="Xiaolei Bi" userId="S::xbi@eamv.dk::4defdd0b-eb6b-464a-acc0-49fc44ef47a7" providerId="AD" clId="Web-{8D29876B-7599-42BC-805A-E41054BDC726}" dt="2023-09-07T14:44:26.123" v="19" actId="20577"/>
      <pc:docMkLst>
        <pc:docMk/>
      </pc:docMkLst>
      <pc:sldChg chg="del">
        <pc:chgData name="Xiaolei Bi" userId="S::xbi@eamv.dk::4defdd0b-eb6b-464a-acc0-49fc44ef47a7" providerId="AD" clId="Web-{8D29876B-7599-42BC-805A-E41054BDC726}" dt="2023-09-07T14:43:27.528" v="9"/>
        <pc:sldMkLst>
          <pc:docMk/>
          <pc:sldMk cId="0" sldId="274"/>
        </pc:sldMkLst>
      </pc:sldChg>
      <pc:sldChg chg="del">
        <pc:chgData name="Xiaolei Bi" userId="S::xbi@eamv.dk::4defdd0b-eb6b-464a-acc0-49fc44ef47a7" providerId="AD" clId="Web-{8D29876B-7599-42BC-805A-E41054BDC726}" dt="2023-09-07T14:43:24.449" v="8"/>
        <pc:sldMkLst>
          <pc:docMk/>
          <pc:sldMk cId="0" sldId="275"/>
        </pc:sldMkLst>
      </pc:sldChg>
      <pc:sldChg chg="del">
        <pc:chgData name="Xiaolei Bi" userId="S::xbi@eamv.dk::4defdd0b-eb6b-464a-acc0-49fc44ef47a7" providerId="AD" clId="Web-{8D29876B-7599-42BC-805A-E41054BDC726}" dt="2023-09-07T14:43:33.794" v="10"/>
        <pc:sldMkLst>
          <pc:docMk/>
          <pc:sldMk cId="0" sldId="280"/>
        </pc:sldMkLst>
      </pc:sldChg>
      <pc:sldChg chg="modSp">
        <pc:chgData name="Xiaolei Bi" userId="S::xbi@eamv.dk::4defdd0b-eb6b-464a-acc0-49fc44ef47a7" providerId="AD" clId="Web-{8D29876B-7599-42BC-805A-E41054BDC726}" dt="2023-09-07T14:43:45.919" v="12" actId="20577"/>
        <pc:sldMkLst>
          <pc:docMk/>
          <pc:sldMk cId="0" sldId="281"/>
        </pc:sldMkLst>
        <pc:spChg chg="mod">
          <ac:chgData name="Xiaolei Bi" userId="S::xbi@eamv.dk::4defdd0b-eb6b-464a-acc0-49fc44ef47a7" providerId="AD" clId="Web-{8D29876B-7599-42BC-805A-E41054BDC726}" dt="2023-09-07T14:43:45.919" v="12" actId="20577"/>
          <ac:spMkLst>
            <pc:docMk/>
            <pc:sldMk cId="0" sldId="281"/>
            <ac:spMk id="2" creationId="{00000000-0000-0000-0000-000000000000}"/>
          </ac:spMkLst>
        </pc:spChg>
      </pc:sldChg>
      <pc:sldChg chg="del">
        <pc:chgData name="Xiaolei Bi" userId="S::xbi@eamv.dk::4defdd0b-eb6b-464a-acc0-49fc44ef47a7" providerId="AD" clId="Web-{8D29876B-7599-42BC-805A-E41054BDC726}" dt="2023-09-07T14:43:13.480" v="7"/>
        <pc:sldMkLst>
          <pc:docMk/>
          <pc:sldMk cId="1040600780" sldId="346"/>
        </pc:sldMkLst>
      </pc:sldChg>
      <pc:sldChg chg="modSp">
        <pc:chgData name="Xiaolei Bi" userId="S::xbi@eamv.dk::4defdd0b-eb6b-464a-acc0-49fc44ef47a7" providerId="AD" clId="Web-{8D29876B-7599-42BC-805A-E41054BDC726}" dt="2023-09-07T14:41:58.134" v="2" actId="20577"/>
        <pc:sldMkLst>
          <pc:docMk/>
          <pc:sldMk cId="612300005" sldId="350"/>
        </pc:sldMkLst>
        <pc:spChg chg="mod">
          <ac:chgData name="Xiaolei Bi" userId="S::xbi@eamv.dk::4defdd0b-eb6b-464a-acc0-49fc44ef47a7" providerId="AD" clId="Web-{8D29876B-7599-42BC-805A-E41054BDC726}" dt="2023-09-07T14:41:58.134" v="2" actId="20577"/>
          <ac:spMkLst>
            <pc:docMk/>
            <pc:sldMk cId="612300005" sldId="350"/>
            <ac:spMk id="3" creationId="{81CE1C60-1E00-4942-8580-015C6F5CE126}"/>
          </ac:spMkLst>
        </pc:spChg>
      </pc:sldChg>
      <pc:sldChg chg="del">
        <pc:chgData name="Xiaolei Bi" userId="S::xbi@eamv.dk::4defdd0b-eb6b-464a-acc0-49fc44ef47a7" providerId="AD" clId="Web-{8D29876B-7599-42BC-805A-E41054BDC726}" dt="2023-09-07T14:42:25.010" v="3"/>
        <pc:sldMkLst>
          <pc:docMk/>
          <pc:sldMk cId="3865059300" sldId="353"/>
        </pc:sldMkLst>
      </pc:sldChg>
      <pc:sldChg chg="modSp">
        <pc:chgData name="Xiaolei Bi" userId="S::xbi@eamv.dk::4defdd0b-eb6b-464a-acc0-49fc44ef47a7" providerId="AD" clId="Web-{8D29876B-7599-42BC-805A-E41054BDC726}" dt="2023-09-07T14:42:58.433" v="6" actId="20577"/>
        <pc:sldMkLst>
          <pc:docMk/>
          <pc:sldMk cId="1013900812" sldId="362"/>
        </pc:sldMkLst>
        <pc:spChg chg="mod">
          <ac:chgData name="Xiaolei Bi" userId="S::xbi@eamv.dk::4defdd0b-eb6b-464a-acc0-49fc44ef47a7" providerId="AD" clId="Web-{8D29876B-7599-42BC-805A-E41054BDC726}" dt="2023-09-07T14:42:58.433" v="6" actId="20577"/>
          <ac:spMkLst>
            <pc:docMk/>
            <pc:sldMk cId="1013900812" sldId="362"/>
            <ac:spMk id="4" creationId="{CC03337A-510E-7677-1EC9-44C2F6123175}"/>
          </ac:spMkLst>
        </pc:spChg>
      </pc:sldChg>
      <pc:sldChg chg="modSp new">
        <pc:chgData name="Xiaolei Bi" userId="S::xbi@eamv.dk::4defdd0b-eb6b-464a-acc0-49fc44ef47a7" providerId="AD" clId="Web-{8D29876B-7599-42BC-805A-E41054BDC726}" dt="2023-09-07T14:44:26.123" v="19" actId="20577"/>
        <pc:sldMkLst>
          <pc:docMk/>
          <pc:sldMk cId="3760864630" sldId="363"/>
        </pc:sldMkLst>
        <pc:spChg chg="mod">
          <ac:chgData name="Xiaolei Bi" userId="S::xbi@eamv.dk::4defdd0b-eb6b-464a-acc0-49fc44ef47a7" providerId="AD" clId="Web-{8D29876B-7599-42BC-805A-E41054BDC726}" dt="2023-09-07T14:44:26.123" v="19" actId="20577"/>
          <ac:spMkLst>
            <pc:docMk/>
            <pc:sldMk cId="3760864630" sldId="363"/>
            <ac:spMk id="2" creationId="{A02FD57C-7104-EF0A-CED8-9C9E9D717EAC}"/>
          </ac:spMkLst>
        </pc:spChg>
      </pc:sldChg>
    </pc:docChg>
  </pc:docChgLst>
  <pc:docChgLst>
    <pc:chgData name="Sarah Bøgelund Andersen" userId="S::saran01@eamv.dk::34092f84-3b59-4aa6-811f-bf8d018b967d" providerId="AD" clId="Web-{8BD09F6A-BBB3-4225-936C-55E5F801AC52}"/>
    <pc:docChg chg="modSld">
      <pc:chgData name="Sarah Bøgelund Andersen" userId="S::saran01@eamv.dk::34092f84-3b59-4aa6-811f-bf8d018b967d" providerId="AD" clId="Web-{8BD09F6A-BBB3-4225-936C-55E5F801AC52}" dt="2023-09-08T08:26:15.067" v="45" actId="20577"/>
      <pc:docMkLst>
        <pc:docMk/>
      </pc:docMkLst>
      <pc:sldChg chg="modSp">
        <pc:chgData name="Sarah Bøgelund Andersen" userId="S::saran01@eamv.dk::34092f84-3b59-4aa6-811f-bf8d018b967d" providerId="AD" clId="Web-{8BD09F6A-BBB3-4225-936C-55E5F801AC52}" dt="2023-09-08T08:26:15.067" v="45" actId="20577"/>
        <pc:sldMkLst>
          <pc:docMk/>
          <pc:sldMk cId="2287353344" sldId="364"/>
        </pc:sldMkLst>
        <pc:spChg chg="mod">
          <ac:chgData name="Sarah Bøgelund Andersen" userId="S::saran01@eamv.dk::34092f84-3b59-4aa6-811f-bf8d018b967d" providerId="AD" clId="Web-{8BD09F6A-BBB3-4225-936C-55E5F801AC52}" dt="2023-09-08T08:26:15.067" v="45" actId="20577"/>
          <ac:spMkLst>
            <pc:docMk/>
            <pc:sldMk cId="2287353344" sldId="364"/>
            <ac:spMk id="3" creationId="{672377E1-F592-C2B3-8412-0DF0A4E47A88}"/>
          </ac:spMkLst>
        </pc:spChg>
      </pc:sldChg>
    </pc:docChg>
  </pc:docChgLst>
  <pc:docChgLst>
    <pc:chgData name="Xiaolei Bi" userId="S::xbi@eamv.dk::4defdd0b-eb6b-464a-acc0-49fc44ef47a7" providerId="AD" clId="Web-{F33058AE-763E-4F04-B240-F4E060445C8E}"/>
    <pc:docChg chg="modSld">
      <pc:chgData name="Xiaolei Bi" userId="S::xbi@eamv.dk::4defdd0b-eb6b-464a-acc0-49fc44ef47a7" providerId="AD" clId="Web-{F33058AE-763E-4F04-B240-F4E060445C8E}" dt="2023-08-31T09:16:39.132" v="5" actId="20577"/>
      <pc:docMkLst>
        <pc:docMk/>
      </pc:docMkLst>
      <pc:sldChg chg="delSp modSp">
        <pc:chgData name="Xiaolei Bi" userId="S::xbi@eamv.dk::4defdd0b-eb6b-464a-acc0-49fc44ef47a7" providerId="AD" clId="Web-{F33058AE-763E-4F04-B240-F4E060445C8E}" dt="2023-08-31T09:16:39.132" v="5" actId="20577"/>
        <pc:sldMkLst>
          <pc:docMk/>
          <pc:sldMk cId="0" sldId="256"/>
        </pc:sldMkLst>
        <pc:spChg chg="mod">
          <ac:chgData name="Xiaolei Bi" userId="S::xbi@eamv.dk::4defdd0b-eb6b-464a-acc0-49fc44ef47a7" providerId="AD" clId="Web-{F33058AE-763E-4F04-B240-F4E060445C8E}" dt="2023-08-31T09:16:39.132" v="5" actId="20577"/>
          <ac:spMkLst>
            <pc:docMk/>
            <pc:sldMk cId="0" sldId="256"/>
            <ac:spMk id="4" creationId="{00000000-0000-0000-0000-000000000000}"/>
          </ac:spMkLst>
        </pc:spChg>
        <pc:picChg chg="del">
          <ac:chgData name="Xiaolei Bi" userId="S::xbi@eamv.dk::4defdd0b-eb6b-464a-acc0-49fc44ef47a7" providerId="AD" clId="Web-{F33058AE-763E-4F04-B240-F4E060445C8E}" dt="2023-08-31T09:16:22.647" v="0"/>
          <ac:picMkLst>
            <pc:docMk/>
            <pc:sldMk cId="0" sldId="256"/>
            <ac:picMk id="1026" creationId="{065FA55D-EDED-4183-A9BC-2B6A38685FFD}"/>
          </ac:picMkLst>
        </pc:picChg>
        <pc:picChg chg="mod">
          <ac:chgData name="Xiaolei Bi" userId="S::xbi@eamv.dk::4defdd0b-eb6b-464a-acc0-49fc44ef47a7" providerId="AD" clId="Web-{F33058AE-763E-4F04-B240-F4E060445C8E}" dt="2023-08-31T09:16:25.131" v="1" actId="1076"/>
          <ac:picMkLst>
            <pc:docMk/>
            <pc:sldMk cId="0" sldId="256"/>
            <ac:picMk id="1028" creationId="{2DE404EE-35F0-49B8-B00E-63DFD2A61F91}"/>
          </ac:picMkLst>
        </pc:picChg>
      </pc:sldChg>
    </pc:docChg>
  </pc:docChgLst>
  <pc:docChgLst>
    <pc:chgData name="Xiaolei Bi" userId="S::xbi@eamv.dk::4defdd0b-eb6b-464a-acc0-49fc44ef47a7" providerId="AD" clId="Web-{C153C795-788F-4742-9C6E-8F3CE6EAD80F}"/>
    <pc:docChg chg="modSld">
      <pc:chgData name="Xiaolei Bi" userId="S::xbi@eamv.dk::4defdd0b-eb6b-464a-acc0-49fc44ef47a7" providerId="AD" clId="Web-{C153C795-788F-4742-9C6E-8F3CE6EAD80F}" dt="2023-09-05T10:35:12.091" v="1" actId="20577"/>
      <pc:docMkLst>
        <pc:docMk/>
      </pc:docMkLst>
      <pc:sldChg chg="modSp">
        <pc:chgData name="Xiaolei Bi" userId="S::xbi@eamv.dk::4defdd0b-eb6b-464a-acc0-49fc44ef47a7" providerId="AD" clId="Web-{C153C795-788F-4742-9C6E-8F3CE6EAD80F}" dt="2023-09-05T10:35:12.091" v="1" actId="20577"/>
        <pc:sldMkLst>
          <pc:docMk/>
          <pc:sldMk cId="461469830" sldId="343"/>
        </pc:sldMkLst>
        <pc:spChg chg="mod">
          <ac:chgData name="Xiaolei Bi" userId="S::xbi@eamv.dk::4defdd0b-eb6b-464a-acc0-49fc44ef47a7" providerId="AD" clId="Web-{C153C795-788F-4742-9C6E-8F3CE6EAD80F}" dt="2023-09-05T10:35:12.091" v="1" actId="20577"/>
          <ac:spMkLst>
            <pc:docMk/>
            <pc:sldMk cId="461469830" sldId="343"/>
            <ac:spMk id="2" creationId="{8AFE30AD-A6EE-4B9E-9A28-FB21603342E8}"/>
          </ac:spMkLst>
        </pc:spChg>
      </pc:sldChg>
    </pc:docChg>
  </pc:docChgLst>
  <pc:docChgLst>
    <pc:chgData name="Xiaolei Bi" userId="S::xbi@eamv.dk::4defdd0b-eb6b-464a-acc0-49fc44ef47a7" providerId="AD" clId="Web-{A78F1453-ECF4-42C2-9E7D-9D2E6805688A}"/>
    <pc:docChg chg="modSld">
      <pc:chgData name="Xiaolei Bi" userId="S::xbi@eamv.dk::4defdd0b-eb6b-464a-acc0-49fc44ef47a7" providerId="AD" clId="Web-{A78F1453-ECF4-42C2-9E7D-9D2E6805688A}" dt="2023-09-06T07:57:58.903" v="74" actId="20577"/>
      <pc:docMkLst>
        <pc:docMk/>
      </pc:docMkLst>
      <pc:sldChg chg="modSp">
        <pc:chgData name="Xiaolei Bi" userId="S::xbi@eamv.dk::4defdd0b-eb6b-464a-acc0-49fc44ef47a7" providerId="AD" clId="Web-{A78F1453-ECF4-42C2-9E7D-9D2E6805688A}" dt="2023-09-06T07:57:58.903" v="74" actId="20577"/>
        <pc:sldMkLst>
          <pc:docMk/>
          <pc:sldMk cId="0" sldId="281"/>
        </pc:sldMkLst>
        <pc:spChg chg="mod">
          <ac:chgData name="Xiaolei Bi" userId="S::xbi@eamv.dk::4defdd0b-eb6b-464a-acc0-49fc44ef47a7" providerId="AD" clId="Web-{A78F1453-ECF4-42C2-9E7D-9D2E6805688A}" dt="2023-09-06T07:57:58.903" v="74" actId="20577"/>
          <ac:spMkLst>
            <pc:docMk/>
            <pc:sldMk cId="0" sldId="281"/>
            <ac:spMk id="2" creationId="{00000000-0000-0000-0000-000000000000}"/>
          </ac:spMkLst>
        </pc:spChg>
      </pc:sldChg>
      <pc:sldChg chg="addSp delSp modSp mod setBg">
        <pc:chgData name="Xiaolei Bi" userId="S::xbi@eamv.dk::4defdd0b-eb6b-464a-acc0-49fc44ef47a7" providerId="AD" clId="Web-{A78F1453-ECF4-42C2-9E7D-9D2E6805688A}" dt="2023-09-06T07:56:54.323" v="67" actId="20577"/>
        <pc:sldMkLst>
          <pc:docMk/>
          <pc:sldMk cId="1013900812" sldId="362"/>
        </pc:sldMkLst>
        <pc:spChg chg="mod">
          <ac:chgData name="Xiaolei Bi" userId="S::xbi@eamv.dk::4defdd0b-eb6b-464a-acc0-49fc44ef47a7" providerId="AD" clId="Web-{A78F1453-ECF4-42C2-9E7D-9D2E6805688A}" dt="2023-09-06T07:56:54.323" v="67" actId="20577"/>
          <ac:spMkLst>
            <pc:docMk/>
            <pc:sldMk cId="1013900812" sldId="362"/>
            <ac:spMk id="2" creationId="{18846ACF-F5A0-2930-7557-73059CBC74E7}"/>
          </ac:spMkLst>
        </pc:spChg>
        <pc:spChg chg="add mod">
          <ac:chgData name="Xiaolei Bi" userId="S::xbi@eamv.dk::4defdd0b-eb6b-464a-acc0-49fc44ef47a7" providerId="AD" clId="Web-{A78F1453-ECF4-42C2-9E7D-9D2E6805688A}" dt="2023-09-06T07:56:54.042" v="66" actId="20577"/>
          <ac:spMkLst>
            <pc:docMk/>
            <pc:sldMk cId="1013900812" sldId="362"/>
            <ac:spMk id="4" creationId="{CC03337A-510E-7677-1EC9-44C2F6123175}"/>
          </ac:spMkLst>
        </pc:spChg>
        <pc:spChg chg="add del">
          <ac:chgData name="Xiaolei Bi" userId="S::xbi@eamv.dk::4defdd0b-eb6b-464a-acc0-49fc44ef47a7" providerId="AD" clId="Web-{A78F1453-ECF4-42C2-9E7D-9D2E6805688A}" dt="2023-09-06T07:54:12.240" v="7"/>
          <ac:spMkLst>
            <pc:docMk/>
            <pc:sldMk cId="1013900812" sldId="362"/>
            <ac:spMk id="6" creationId="{E075EC29-192A-6CAD-47A4-08CAC52B4AC4}"/>
          </ac:spMkLst>
        </pc:spChg>
        <pc:spChg chg="add">
          <ac:chgData name="Xiaolei Bi" userId="S::xbi@eamv.dk::4defdd0b-eb6b-464a-acc0-49fc44ef47a7" providerId="AD" clId="Web-{A78F1453-ECF4-42C2-9E7D-9D2E6805688A}" dt="2023-09-06T07:54:25.068" v="13"/>
          <ac:spMkLst>
            <pc:docMk/>
            <pc:sldMk cId="1013900812" sldId="362"/>
            <ac:spMk id="10" creationId="{460B0EFB-53ED-4F35-B05D-F658EA021C65}"/>
          </ac:spMkLst>
        </pc:spChg>
        <pc:spChg chg="add">
          <ac:chgData name="Xiaolei Bi" userId="S::xbi@eamv.dk::4defdd0b-eb6b-464a-acc0-49fc44ef47a7" providerId="AD" clId="Web-{A78F1453-ECF4-42C2-9E7D-9D2E6805688A}" dt="2023-09-06T07:54:25.068" v="13"/>
          <ac:spMkLst>
            <pc:docMk/>
            <pc:sldMk cId="1013900812" sldId="362"/>
            <ac:spMk id="12" creationId="{835EF3DD-7D43-4A27-8967-A92FD8CC9365}"/>
          </ac:spMkLst>
        </pc:spChg>
        <pc:picChg chg="add">
          <ac:chgData name="Xiaolei Bi" userId="S::xbi@eamv.dk::4defdd0b-eb6b-464a-acc0-49fc44ef47a7" providerId="AD" clId="Web-{A78F1453-ECF4-42C2-9E7D-9D2E6805688A}" dt="2023-09-06T07:54:25.068" v="13"/>
          <ac:picMkLst>
            <pc:docMk/>
            <pc:sldMk cId="1013900812" sldId="362"/>
            <ac:picMk id="7" creationId="{C5F41D60-74BD-04DF-3464-3D383BCF8F9B}"/>
          </ac:picMkLst>
        </pc:picChg>
      </pc:sldChg>
    </pc:docChg>
  </pc:docChgLst>
  <pc:docChgLst>
    <pc:chgData name="Xiaolei Bi" userId="4defdd0b-eb6b-464a-acc0-49fc44ef47a7" providerId="ADAL" clId="{3156B444-72B7-524F-B0EC-C6B6EF902109}"/>
    <pc:docChg chg="custSel addSld modSld sldOrd">
      <pc:chgData name="Xiaolei Bi" userId="4defdd0b-eb6b-464a-acc0-49fc44ef47a7" providerId="ADAL" clId="{3156B444-72B7-524F-B0EC-C6B6EF902109}" dt="2023-09-12T07:02:11.520" v="129" actId="20577"/>
      <pc:docMkLst>
        <pc:docMk/>
      </pc:docMkLst>
      <pc:sldChg chg="modSp mod ord">
        <pc:chgData name="Xiaolei Bi" userId="4defdd0b-eb6b-464a-acc0-49fc44ef47a7" providerId="ADAL" clId="{3156B444-72B7-524F-B0EC-C6B6EF902109}" dt="2023-09-12T07:02:11.520" v="129" actId="20577"/>
        <pc:sldMkLst>
          <pc:docMk/>
          <pc:sldMk cId="1013900812" sldId="362"/>
        </pc:sldMkLst>
        <pc:spChg chg="mod">
          <ac:chgData name="Xiaolei Bi" userId="4defdd0b-eb6b-464a-acc0-49fc44ef47a7" providerId="ADAL" clId="{3156B444-72B7-524F-B0EC-C6B6EF902109}" dt="2023-09-12T07:02:11.520" v="129" actId="20577"/>
          <ac:spMkLst>
            <pc:docMk/>
            <pc:sldMk cId="1013900812" sldId="362"/>
            <ac:spMk id="4" creationId="{CC03337A-510E-7677-1EC9-44C2F6123175}"/>
          </ac:spMkLst>
        </pc:spChg>
      </pc:sldChg>
      <pc:sldChg chg="addSp modSp new mod ord">
        <pc:chgData name="Xiaolei Bi" userId="4defdd0b-eb6b-464a-acc0-49fc44ef47a7" providerId="ADAL" clId="{3156B444-72B7-524F-B0EC-C6B6EF902109}" dt="2023-09-08T08:58:28.996" v="110" actId="20578"/>
        <pc:sldMkLst>
          <pc:docMk/>
          <pc:sldMk cId="119695571" sldId="365"/>
        </pc:sldMkLst>
        <pc:spChg chg="mod">
          <ac:chgData name="Xiaolei Bi" userId="4defdd0b-eb6b-464a-acc0-49fc44ef47a7" providerId="ADAL" clId="{3156B444-72B7-524F-B0EC-C6B6EF902109}" dt="2023-09-08T08:56:23.384" v="33" actId="20577"/>
          <ac:spMkLst>
            <pc:docMk/>
            <pc:sldMk cId="119695571" sldId="365"/>
            <ac:spMk id="2" creationId="{2592ECE3-D789-626A-9BA0-BB4361E914EC}"/>
          </ac:spMkLst>
        </pc:spChg>
        <pc:spChg chg="add mod">
          <ac:chgData name="Xiaolei Bi" userId="4defdd0b-eb6b-464a-acc0-49fc44ef47a7" providerId="ADAL" clId="{3156B444-72B7-524F-B0EC-C6B6EF902109}" dt="2023-09-08T08:58:20.733" v="109" actId="20577"/>
          <ac:spMkLst>
            <pc:docMk/>
            <pc:sldMk cId="119695571" sldId="365"/>
            <ac:spMk id="3" creationId="{52C021F3-61C3-C578-F6AE-B5B12173FF48}"/>
          </ac:spMkLst>
        </pc:spChg>
      </pc:sldChg>
    </pc:docChg>
  </pc:docChgLst>
  <pc:docChgLst>
    <pc:chgData name="Paulina Jadwiga Kaminska" userId="S::pauka01@eamv.dk::1a67a967-eeda-4d72-a4b6-060207a6a0ee" providerId="AD" clId="Web-{75B09004-E794-45A5-B657-93605275DDC6}"/>
    <pc:docChg chg="modSld">
      <pc:chgData name="Paulina Jadwiga Kaminska" userId="S::pauka01@eamv.dk::1a67a967-eeda-4d72-a4b6-060207a6a0ee" providerId="AD" clId="Web-{75B09004-E794-45A5-B657-93605275DDC6}" dt="2023-09-08T08:37:26.389" v="0" actId="1076"/>
      <pc:docMkLst>
        <pc:docMk/>
      </pc:docMkLst>
      <pc:sldChg chg="modSp">
        <pc:chgData name="Paulina Jadwiga Kaminska" userId="S::pauka01@eamv.dk::1a67a967-eeda-4d72-a4b6-060207a6a0ee" providerId="AD" clId="Web-{75B09004-E794-45A5-B657-93605275DDC6}" dt="2023-09-08T08:37:26.389" v="0" actId="1076"/>
        <pc:sldMkLst>
          <pc:docMk/>
          <pc:sldMk cId="4021977460" sldId="344"/>
        </pc:sldMkLst>
        <pc:picChg chg="mod">
          <ac:chgData name="Paulina Jadwiga Kaminska" userId="S::pauka01@eamv.dk::1a67a967-eeda-4d72-a4b6-060207a6a0ee" providerId="AD" clId="Web-{75B09004-E794-45A5-B657-93605275DDC6}" dt="2023-09-08T08:37:26.389" v="0" actId="1076"/>
          <ac:picMkLst>
            <pc:docMk/>
            <pc:sldMk cId="4021977460" sldId="344"/>
            <ac:picMk id="4" creationId="{6E15164C-E221-4AB1-B991-5789369A3F4F}"/>
          </ac:picMkLst>
        </pc:picChg>
      </pc:sldChg>
    </pc:docChg>
  </pc:docChgLst>
  <pc:docChgLst>
    <pc:chgData name="Dean Mitchell Lehmann Lindgren Andersen" userId="S::deaan01@eamv.dk::af51eead-df4a-4c7d-9afe-4acb1f0ed389" providerId="AD" clId="Web-{74274EC2-0303-4828-9FAE-71BCFE2AFEC8}"/>
    <pc:docChg chg="modSld">
      <pc:chgData name="Dean Mitchell Lehmann Lindgren Andersen" userId="S::deaan01@eamv.dk::af51eead-df4a-4c7d-9afe-4acb1f0ed389" providerId="AD" clId="Web-{74274EC2-0303-4828-9FAE-71BCFE2AFEC8}" dt="2023-09-13T07:50:25.313" v="5" actId="20577"/>
      <pc:docMkLst>
        <pc:docMk/>
      </pc:docMkLst>
      <pc:sldChg chg="modSp">
        <pc:chgData name="Dean Mitchell Lehmann Lindgren Andersen" userId="S::deaan01@eamv.dk::af51eead-df4a-4c7d-9afe-4acb1f0ed389" providerId="AD" clId="Web-{74274EC2-0303-4828-9FAE-71BCFE2AFEC8}" dt="2023-09-13T07:50:25.313" v="5" actId="20577"/>
        <pc:sldMkLst>
          <pc:docMk/>
          <pc:sldMk cId="1013900812" sldId="362"/>
        </pc:sldMkLst>
        <pc:spChg chg="mod">
          <ac:chgData name="Dean Mitchell Lehmann Lindgren Andersen" userId="S::deaan01@eamv.dk::af51eead-df4a-4c7d-9afe-4acb1f0ed389" providerId="AD" clId="Web-{74274EC2-0303-4828-9FAE-71BCFE2AFEC8}" dt="2023-09-13T07:50:25.313" v="5" actId="20577"/>
          <ac:spMkLst>
            <pc:docMk/>
            <pc:sldMk cId="1013900812" sldId="362"/>
            <ac:spMk id="4" creationId="{CC03337A-510E-7677-1EC9-44C2F6123175}"/>
          </ac:spMkLst>
        </pc:spChg>
      </pc:sldChg>
    </pc:docChg>
  </pc:docChgLst>
  <pc:docChgLst>
    <pc:chgData name="Paulina Jadwiga Kaminska" userId="S::pauka01@eamv.dk::1a67a967-eeda-4d72-a4b6-060207a6a0ee" providerId="AD" clId="Web-{6F120DDE-046F-4D62-9C9E-CE26DB8DD413}"/>
    <pc:docChg chg="modSld">
      <pc:chgData name="Paulina Jadwiga Kaminska" userId="S::pauka01@eamv.dk::1a67a967-eeda-4d72-a4b6-060207a6a0ee" providerId="AD" clId="Web-{6F120DDE-046F-4D62-9C9E-CE26DB8DD413}" dt="2023-09-08T15:04:11.656" v="1" actId="1076"/>
      <pc:docMkLst>
        <pc:docMk/>
      </pc:docMkLst>
      <pc:sldChg chg="modSp">
        <pc:chgData name="Paulina Jadwiga Kaminska" userId="S::pauka01@eamv.dk::1a67a967-eeda-4d72-a4b6-060207a6a0ee" providerId="AD" clId="Web-{6F120DDE-046F-4D62-9C9E-CE26DB8DD413}" dt="2023-09-08T15:04:11.656" v="1" actId="1076"/>
        <pc:sldMkLst>
          <pc:docMk/>
          <pc:sldMk cId="3201541013" sldId="359"/>
        </pc:sldMkLst>
        <pc:spChg chg="mod">
          <ac:chgData name="Paulina Jadwiga Kaminska" userId="S::pauka01@eamv.dk::1a67a967-eeda-4d72-a4b6-060207a6a0ee" providerId="AD" clId="Web-{6F120DDE-046F-4D62-9C9E-CE26DB8DD413}" dt="2023-09-08T15:04:10.516" v="0" actId="1076"/>
          <ac:spMkLst>
            <pc:docMk/>
            <pc:sldMk cId="3201541013" sldId="359"/>
            <ac:spMk id="2" creationId="{CFDAF9B7-B976-461D-BD77-F3AAFBAFCF3F}"/>
          </ac:spMkLst>
        </pc:spChg>
        <pc:picChg chg="mod">
          <ac:chgData name="Paulina Jadwiga Kaminska" userId="S::pauka01@eamv.dk::1a67a967-eeda-4d72-a4b6-060207a6a0ee" providerId="AD" clId="Web-{6F120DDE-046F-4D62-9C9E-CE26DB8DD413}" dt="2023-09-08T15:04:11.656" v="1" actId="1076"/>
          <ac:picMkLst>
            <pc:docMk/>
            <pc:sldMk cId="3201541013" sldId="359"/>
            <ac:picMk id="3" creationId="{519E9007-6551-441C-AC82-18BF346DB29F}"/>
          </ac:picMkLst>
        </pc:picChg>
      </pc:sldChg>
    </pc:docChg>
  </pc:docChgLst>
  <pc:docChgLst>
    <pc:chgData name="Xiaolei Bi" userId="4defdd0b-eb6b-464a-acc0-49fc44ef47a7" providerId="ADAL" clId="{B781D892-91B0-6E4C-81FB-1A0200A7B915}"/>
    <pc:docChg chg="modSld">
      <pc:chgData name="Xiaolei Bi" userId="4defdd0b-eb6b-464a-acc0-49fc44ef47a7" providerId="ADAL" clId="{B781D892-91B0-6E4C-81FB-1A0200A7B915}" dt="2022-08-20T16:24:38.900" v="2"/>
      <pc:docMkLst>
        <pc:docMk/>
      </pc:docMkLst>
      <pc:sldChg chg="delSp modSp mod">
        <pc:chgData name="Xiaolei Bi" userId="4defdd0b-eb6b-464a-acc0-49fc44ef47a7" providerId="ADAL" clId="{B781D892-91B0-6E4C-81FB-1A0200A7B915}" dt="2022-08-20T16:24:38.900" v="2"/>
        <pc:sldMkLst>
          <pc:docMk/>
          <pc:sldMk cId="0" sldId="358"/>
        </pc:sldMkLst>
        <pc:spChg chg="del mod">
          <ac:chgData name="Xiaolei Bi" userId="4defdd0b-eb6b-464a-acc0-49fc44ef47a7" providerId="ADAL" clId="{B781D892-91B0-6E4C-81FB-1A0200A7B915}" dt="2022-08-20T16:24:38.900" v="2"/>
          <ac:spMkLst>
            <pc:docMk/>
            <pc:sldMk cId="0" sldId="358"/>
            <ac:spMk id="2" creationId="{EE7F726A-9049-4136-A20D-89733B2874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BD3B-876E-4CED-BEE1-251A0F5422DC}" type="datetimeFigureOut">
              <a:rPr lang="da-DK" smtClean="0"/>
              <a:t>13-09-2023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B512-1AF2-4331-9B05-A53AACF913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81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spc="-5" err="1">
                <a:latin typeface="+mn-lt"/>
                <a:cs typeface="Calibri"/>
              </a:rPr>
              <a:t>Algorithms</a:t>
            </a:r>
            <a:r>
              <a:rPr lang="da-DK" sz="1200" spc="-5">
                <a:latin typeface="+mn-lt"/>
                <a:cs typeface="Calibri"/>
              </a:rPr>
              <a:t> </a:t>
            </a:r>
            <a:r>
              <a:rPr lang="da-DK" sz="1200" spc="-5" err="1">
                <a:latin typeface="+mn-lt"/>
                <a:cs typeface="Calibri"/>
              </a:rPr>
              <a:t>next</a:t>
            </a:r>
            <a:r>
              <a:rPr lang="da-DK" sz="1200" spc="-5">
                <a:latin typeface="+mn-lt"/>
                <a:cs typeface="Calibri"/>
              </a:rPr>
              <a:t> </a:t>
            </a:r>
            <a:r>
              <a:rPr lang="da-DK" sz="1200" spc="-5" err="1">
                <a:latin typeface="+mn-lt"/>
                <a:cs typeface="Calibri"/>
              </a:rPr>
              <a:t>week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632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Tip ,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use</a:t>
            </a:r>
            <a:r>
              <a:rPr lang="da-DK"/>
              <a:t> </a:t>
            </a:r>
            <a:r>
              <a:rPr lang="da-DK" err="1"/>
              <a:t>when</a:t>
            </a:r>
            <a:r>
              <a:rPr lang="da-DK"/>
              <a:t> the flag is </a:t>
            </a:r>
            <a:r>
              <a:rPr lang="da-DK" err="1"/>
              <a:t>clicked</a:t>
            </a:r>
            <a:r>
              <a:rPr lang="da-DK"/>
              <a:t> in </a:t>
            </a:r>
            <a:r>
              <a:rPr lang="da-DK" err="1"/>
              <a:t>control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Hint </a:t>
            </a:r>
            <a:r>
              <a:rPr lang="da-DK" err="1"/>
              <a:t>whirl</a:t>
            </a:r>
            <a:r>
              <a:rPr lang="da-DK"/>
              <a:t> </a:t>
            </a:r>
            <a:r>
              <a:rPr lang="da-DK" err="1"/>
              <a:t>effect</a:t>
            </a:r>
            <a:r>
              <a:rPr lang="da-DK"/>
              <a:t> is option to </a:t>
            </a:r>
            <a:r>
              <a:rPr lang="da-DK" err="1"/>
              <a:t>color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7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https://www.imaginecodecreate.com/scratch/scratch-basics-work-space/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1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Can </a:t>
            </a:r>
            <a:r>
              <a:rPr lang="da-DK" err="1"/>
              <a:t>use</a:t>
            </a:r>
            <a:r>
              <a:rPr lang="da-DK"/>
              <a:t> glide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867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Point to </a:t>
            </a:r>
            <a:r>
              <a:rPr lang="da-DK" err="1"/>
              <a:t>direction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used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42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https://scratch.mit.edu/projects/560933922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317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/>
              <a:t>https://scratch.mit.edu/projects/560932980</a:t>
            </a:r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67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https://scratch.mit.edu/projects/528844438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B512-1AF2-4331-9B05-A53AACF913A7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784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505EC-A770-4592-80FA-F743B7B6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CDDFC90-A502-4F36-BAB7-5FC45340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97795C-3244-486D-98B3-6481436E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3149C2-1D86-4845-9A43-42E5412A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B72926-F245-445B-9B42-19A9349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85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6EFB2-2840-4DE8-8A11-3F1C28C0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92B2733-A1B2-434B-8399-C0142439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5FE2A1-A16B-4A6B-9E25-A6F8B05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59DFC1-60B7-475D-9343-3BC5F792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4FF16E-A7A7-4B01-8419-16D814DE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0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53C3B08-5346-414B-A6A5-9166A7FE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D93D33-16DD-4C40-B74A-6AA32176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FEBEA9-6C32-40BC-B8AA-7792D93E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51A9BA-EDC6-4432-9748-EA169975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72614D-AA8C-4E8E-8812-13539E90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684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3989" y="2481452"/>
            <a:ext cx="40440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3131" y="3795496"/>
            <a:ext cx="47457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219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2961" y="1368959"/>
            <a:ext cx="34755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196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0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F90-5F88-4B7C-9A91-AF7E0750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1129C2-C332-4106-8F08-DE9E3063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0A6458-F9BE-49FA-B020-A3660AB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084409-9D68-46ED-B36C-ABB28EE7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2C1347-FBDC-4949-B5EA-760F1682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25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20BDA-F45B-49E3-9E7A-09267E41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58501-EFAC-4DC2-937E-C538931F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BC686D-2B98-4EC4-A890-EB7BCF32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E5D38E-A5CF-4ACE-AC2C-E0300AF3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F74791-E82E-465B-8385-D9C3F70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22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BB59A-9493-4F42-A697-A4BB9727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8674B2-8257-491C-BAFB-654BACCD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95329-95FB-4082-9B3F-39F9DC10E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59451D-5D3D-4682-83D6-9EBF4ECB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AECD29-AFB9-4F9D-92D6-5F8FF0EF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E2A670-BC4C-4C68-951E-271EAEBA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150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6F0DB-C976-449D-952E-71D1CFDF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836125A-186E-4E6D-9089-89D86BAA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1D67EF-581F-4CD2-B987-855341EB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9ED969-0F72-429C-A0EA-5D43A30A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23EC968-B2A3-4495-A6CA-FCCDC1CE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B75ECC1-8AA1-431E-B09B-AF1AED1E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ACBAD32-B308-4DFB-B63D-A099A9C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8BCF75E-A751-49C5-A209-D7BC724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8FBF-961F-43F5-ACDE-98AF171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896AA67-8FC5-4C3F-8799-A8280CF7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5AA54F5-9D82-483F-AE3E-2F326245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DD27F3-697E-48AC-9DFD-B8A4EE8B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09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93C8012-4D70-4833-94CE-0CA7D5A1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7800E6E-FDD8-46CE-B38F-19DC679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7D5F2F-E735-4031-A982-843C034B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5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FB74-35E7-4268-AB07-6C59F7D4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8BA0D1-0207-4815-AA50-38284B9F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2FEE2B-6C73-43AB-BB6A-77E22F62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B1EA65-016E-4FF5-A701-E58C7BA0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A72E5C-E54C-478C-B5BF-6C445EB5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507F44-6494-47E6-B2C5-8C56D5A0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2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ADA3-93F3-4F37-BE6E-027924E7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DEB308-32D5-4FB4-B894-9E9B741A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7C8941C-4742-4A0A-BD1D-C5269EC5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051F12-1B5B-4BE1-8341-AD18A4E8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D1F5D8-3776-44BE-9D1F-9C75F7C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1C38219-2B35-49B1-AB02-2E8A99E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24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4F433AD-973F-43A0-BDDC-FD60E67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8DEBDD-22B7-415D-B344-B51F50B2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A95ED2-E697-4C70-A0DA-699A5F77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62C528-219B-4CFD-8676-ABBF718F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D4C548-ADD7-436F-8019-F40ED1DF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da-DK" smtClean="0"/>
              <a:pPr marL="38100">
                <a:lnSpc>
                  <a:spcPts val="1410"/>
                </a:lnSpc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7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scratch-wiki.info/wiki/Graphic_Eff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amvdk.sharepoint.com/:w:/s/EAMV-MMD23HE/ER2cHzehXwNOqcMJsSMyVgMB-NY07KEKtttJhaT8YIB_yg?e=mGsfVe" TargetMode="External"/><Relationship Id="rId2" Type="http://schemas.openxmlformats.org/officeDocument/2006/relationships/hyperlink" Target="https://scratch.mit.edu/projects/728658353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learning-scratch/detect-collisions?resume=false&amp;u=42436220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learning-scratch/what-is-scratch" TargetMode="External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learning/learning-scratch/create-a-scratch-account?u=4243622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876360891" TargetMode="External"/><Relationship Id="rId2" Type="http://schemas.openxmlformats.org/officeDocument/2006/relationships/hyperlink" Target="https://scratch.mit.edu/projects/88086816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atch.mit.edu/projects/11076023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571443"/>
            <a:ext cx="1033386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57630" algn="ctr">
              <a:spcBef>
                <a:spcPts val="105"/>
              </a:spcBef>
            </a:pP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sz="4400" spc="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</a:t>
            </a:r>
            <a:r>
              <a:rPr sz="4400" spc="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</a:t>
            </a:r>
            <a:r>
              <a:rPr sz="4400" spc="-3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concepts</a:t>
            </a:r>
            <a:r>
              <a:rPr sz="4400" spc="-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r>
              <a:rPr lang="da-DK"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Scratch</a:t>
            </a:r>
            <a:endParaRPr sz="4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4661" y="2633598"/>
            <a:ext cx="4587875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>
                <a:latin typeface="Calibri"/>
                <a:cs typeface="Calibri"/>
              </a:rPr>
              <a:t>(in</a:t>
            </a:r>
            <a:r>
              <a:rPr lang="en-US" sz="3600" spc="-30">
                <a:latin typeface="Calibri"/>
                <a:cs typeface="Calibri"/>
              </a:rPr>
              <a:t> </a:t>
            </a:r>
            <a:r>
              <a:rPr lang="da-DK" sz="3600" spc="-30" err="1">
                <a:latin typeface="Calibri"/>
                <a:cs typeface="Calibri"/>
              </a:rPr>
              <a:t>one</a:t>
            </a:r>
            <a:r>
              <a:rPr lang="da-DK" sz="3600" spc="-30">
                <a:latin typeface="Calibri"/>
                <a:cs typeface="Calibri"/>
              </a:rPr>
              <a:t> </a:t>
            </a:r>
            <a:r>
              <a:rPr lang="da-DK" sz="3600" spc="-30" err="1">
                <a:latin typeface="Calibri"/>
                <a:cs typeface="Calibri"/>
              </a:rPr>
              <a:t>week</a:t>
            </a:r>
            <a:r>
              <a:rPr lang="en-US" sz="360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28" name="Picture 4" descr="Scratch&amp;#39;ing the Surface of C. When starting to code, I quickly… | by Jen  Choi | Medium">
            <a:extLst>
              <a:ext uri="{FF2B5EF4-FFF2-40B4-BE49-F238E27FC236}">
                <a16:creationId xmlns:a16="http://schemas.microsoft.com/office/drawing/2014/main" id="{2DE404EE-35F0-49B8-B00E-63DFD2A6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54" y="4639240"/>
            <a:ext cx="23526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5" y="461594"/>
            <a:ext cx="58134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scratch </a:t>
            </a: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721" y="2347316"/>
            <a:ext cx="5133975" cy="22802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0520" indent="-338455">
              <a:spcBef>
                <a:spcPts val="8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Click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on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cat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icon</a:t>
            </a:r>
          </a:p>
          <a:p>
            <a:pPr marL="350520" marR="949960" indent="-338455">
              <a:spcBef>
                <a:spcPts val="7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Scratch programming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environment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comes</a:t>
            </a:r>
            <a:r>
              <a:rPr sz="3200" spc="-4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up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81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We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will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first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simple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things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320" y="2548889"/>
            <a:ext cx="1749425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020" y="461594"/>
            <a:ext cx="7147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Scratch</a:t>
            </a:r>
            <a:r>
              <a:rPr spc="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4094" y="1764283"/>
            <a:ext cx="7419340" cy="35861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0520" marR="626745" indent="-338455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b="1" i="1" spc="-10">
                <a:latin typeface="Calibri"/>
                <a:cs typeface="Calibri"/>
              </a:rPr>
              <a:t>Stage</a:t>
            </a:r>
            <a:r>
              <a:rPr sz="2800" b="1" i="1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</a:t>
            </a:r>
            <a:r>
              <a:rPr sz="2800">
                <a:latin typeface="Calibri"/>
                <a:cs typeface="Calibri"/>
              </a:rPr>
              <a:t> at</a:t>
            </a:r>
            <a:r>
              <a:rPr sz="2800" spc="-10">
                <a:latin typeface="Calibri"/>
                <a:cs typeface="Calibri"/>
              </a:rPr>
              <a:t> upper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right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(where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actors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act</a:t>
            </a:r>
            <a:r>
              <a:rPr sz="2800" spc="-5">
                <a:latin typeface="Calibri"/>
                <a:cs typeface="Calibri"/>
              </a:rPr>
              <a:t> and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information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displayed)</a:t>
            </a:r>
            <a:endParaRPr sz="2800">
              <a:latin typeface="Calibri"/>
              <a:cs typeface="Calibri"/>
            </a:endParaRPr>
          </a:p>
          <a:p>
            <a:pPr marL="350520" indent="-338455">
              <a:spcBef>
                <a:spcPts val="5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b="1" i="1" spc="-10">
                <a:latin typeface="Calibri"/>
                <a:cs typeface="Calibri"/>
              </a:rPr>
              <a:t>Sprite</a:t>
            </a:r>
            <a:r>
              <a:rPr sz="2800" b="1" i="1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 another </a:t>
            </a:r>
            <a:r>
              <a:rPr sz="2800" spc="-10">
                <a:latin typeface="Calibri"/>
                <a:cs typeface="Calibri"/>
              </a:rPr>
              <a:t>name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for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actor.</a:t>
            </a:r>
            <a:endParaRPr sz="2800">
              <a:latin typeface="Calibri"/>
              <a:cs typeface="Calibri"/>
            </a:endParaRPr>
          </a:p>
          <a:p>
            <a:pPr marL="350520" marR="166370" indent="-338455">
              <a:lnSpc>
                <a:spcPts val="2690"/>
              </a:lnSpc>
              <a:spcBef>
                <a:spcPts val="68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spc="-5">
                <a:latin typeface="Calibri"/>
                <a:cs typeface="Calibri"/>
              </a:rPr>
              <a:t>Instruction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menus/panel</a:t>
            </a:r>
            <a:r>
              <a:rPr sz="2800" spc="5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left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(instructions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for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actors)</a:t>
            </a:r>
            <a:endParaRPr sz="2800">
              <a:latin typeface="Calibri"/>
              <a:cs typeface="Calibri"/>
            </a:endParaRPr>
          </a:p>
          <a:p>
            <a:pPr marL="350520" marR="5080" indent="-338455">
              <a:lnSpc>
                <a:spcPts val="2690"/>
              </a:lnSpc>
              <a:spcBef>
                <a:spcPts val="6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spc="-5">
                <a:latin typeface="Calibri"/>
                <a:cs typeface="Calibri"/>
              </a:rPr>
              <a:t>A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b="1" i="1" spc="-10">
                <a:latin typeface="Calibri"/>
                <a:cs typeface="Calibri"/>
              </a:rPr>
              <a:t>script</a:t>
            </a:r>
            <a:r>
              <a:rPr sz="2800" b="1" i="1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another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name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for </a:t>
            </a:r>
            <a:r>
              <a:rPr sz="2800" spc="-10">
                <a:latin typeface="Calibri"/>
                <a:cs typeface="Calibri"/>
              </a:rPr>
              <a:t>program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 method;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 </a:t>
            </a:r>
            <a:r>
              <a:rPr sz="2800" spc="-10">
                <a:latin typeface="Calibri"/>
                <a:cs typeface="Calibri"/>
              </a:rPr>
              <a:t>script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tells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actor what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do.</a:t>
            </a:r>
            <a:endParaRPr sz="2800">
              <a:latin typeface="Calibri"/>
              <a:cs typeface="Calibri"/>
            </a:endParaRPr>
          </a:p>
          <a:p>
            <a:pPr marL="350520" marR="368300" indent="-338455">
              <a:lnSpc>
                <a:spcPts val="2690"/>
              </a:lnSpc>
              <a:spcBef>
                <a:spcPts val="6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spc="-10">
                <a:latin typeface="Calibri"/>
                <a:cs typeface="Calibri"/>
              </a:rPr>
              <a:t>Programming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area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center;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here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where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construct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scripts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for 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sprites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981200"/>
            <a:ext cx="79289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r>
              <a:rPr spc="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68420" y="3666567"/>
            <a:ext cx="579628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1120">
              <a:spcBef>
                <a:spcPts val="105"/>
              </a:spcBef>
            </a:pPr>
            <a:r>
              <a:rPr sz="3200">
                <a:latin typeface="Calibri"/>
                <a:cs typeface="Calibri"/>
              </a:rPr>
              <a:t>We </a:t>
            </a:r>
            <a:r>
              <a:rPr sz="3200" spc="-5">
                <a:latin typeface="Calibri"/>
                <a:cs typeface="Calibri"/>
              </a:rPr>
              <a:t>will </a:t>
            </a:r>
            <a:r>
              <a:rPr sz="3200">
                <a:latin typeface="Calibri"/>
                <a:cs typeface="Calibri"/>
              </a:rPr>
              <a:t>learn </a:t>
            </a:r>
            <a:r>
              <a:rPr sz="3200" spc="-5">
                <a:latin typeface="Calibri"/>
                <a:cs typeface="Calibri"/>
              </a:rPr>
              <a:t>to use </a:t>
            </a:r>
            <a:r>
              <a:rPr sz="3200">
                <a:latin typeface="Calibri"/>
                <a:cs typeface="Calibri"/>
              </a:rPr>
              <a:t>many </a:t>
            </a:r>
            <a:r>
              <a:rPr sz="3200" spc="-5">
                <a:latin typeface="Calibri"/>
                <a:cs typeface="Calibri"/>
              </a:rPr>
              <a:t>other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sprites </a:t>
            </a:r>
            <a:r>
              <a:rPr sz="3200">
                <a:latin typeface="Calibri"/>
                <a:cs typeface="Calibri"/>
              </a:rPr>
              <a:t>later. </a:t>
            </a:r>
            <a:r>
              <a:rPr sz="3200" spc="-5">
                <a:latin typeface="Calibri"/>
                <a:cs typeface="Calibri"/>
              </a:rPr>
              <a:t>For now </a:t>
            </a:r>
            <a:r>
              <a:rPr sz="3200">
                <a:latin typeface="Calibri"/>
                <a:cs typeface="Calibri"/>
              </a:rPr>
              <a:t>we </a:t>
            </a:r>
            <a:r>
              <a:rPr sz="3200" spc="-5">
                <a:latin typeface="Calibri"/>
                <a:cs typeface="Calibri"/>
              </a:rPr>
              <a:t>use </a:t>
            </a:r>
            <a:r>
              <a:rPr sz="3200">
                <a:latin typeface="Calibri"/>
                <a:cs typeface="Calibri"/>
              </a:rPr>
              <a:t>the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cat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as</a:t>
            </a:r>
            <a:r>
              <a:rPr sz="3200" spc="-5">
                <a:latin typeface="Calibri"/>
                <a:cs typeface="Calibri"/>
              </a:rPr>
              <a:t> our only </a:t>
            </a:r>
            <a:r>
              <a:rPr sz="3200">
                <a:latin typeface="Calibri"/>
                <a:cs typeface="Calibri"/>
              </a:rPr>
              <a:t>actor.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script the</a:t>
            </a:r>
            <a:endParaRPr sz="3200">
              <a:latin typeface="Calibri"/>
              <a:cs typeface="Calibri"/>
            </a:endParaRPr>
          </a:p>
          <a:p>
            <a:pPr marL="1270" algn="ctr"/>
            <a:r>
              <a:rPr sz="3200" spc="-5">
                <a:latin typeface="Calibri"/>
                <a:cs typeface="Calibri"/>
              </a:rPr>
              <a:t>BEHAVIOR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of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our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896" y="461594"/>
            <a:ext cx="585330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</a:t>
            </a:r>
            <a:r>
              <a:rPr spc="-2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script</a:t>
            </a:r>
            <a:r>
              <a:rPr spc="-2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(program)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13</a:t>
            </a:fld>
            <a:endParaRPr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30AADB3-D345-4227-B5D8-94F0D2D1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10591800" cy="4716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13" y="252114"/>
            <a:ext cx="104482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5480" marR="5080" indent="-1551940">
              <a:spcBef>
                <a:spcPts val="105"/>
              </a:spcBef>
            </a:pP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sequence</a:t>
            </a:r>
            <a:r>
              <a:rPr spc="-4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block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a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 </a:t>
            </a:r>
            <a:r>
              <a:rPr spc="-98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720" y="2139161"/>
            <a:ext cx="7760970" cy="28702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0520" indent="-338455">
              <a:spcBef>
                <a:spcPts val="8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The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first instruction</a:t>
            </a:r>
            <a:r>
              <a:rPr sz="3200" spc="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is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done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first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7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The second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instruction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done second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8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The </a:t>
            </a:r>
            <a:r>
              <a:rPr sz="3200">
                <a:latin typeface="Calibri"/>
                <a:cs typeface="Calibri"/>
              </a:rPr>
              <a:t>last </a:t>
            </a:r>
            <a:r>
              <a:rPr sz="3200" spc="-5">
                <a:latin typeface="Calibri"/>
                <a:cs typeface="Calibri"/>
              </a:rPr>
              <a:t>instruction</a:t>
            </a:r>
            <a:r>
              <a:rPr sz="3200" spc="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done last.</a:t>
            </a:r>
            <a:endParaRPr sz="3200">
              <a:latin typeface="Calibri"/>
              <a:cs typeface="Calibri"/>
            </a:endParaRPr>
          </a:p>
          <a:p>
            <a:pPr marL="350520" marR="5080" indent="-338455">
              <a:spcBef>
                <a:spcPts val="8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(if </a:t>
            </a:r>
            <a:r>
              <a:rPr sz="3200">
                <a:latin typeface="Calibri"/>
                <a:cs typeface="Calibri"/>
              </a:rPr>
              <a:t>any one </a:t>
            </a:r>
            <a:r>
              <a:rPr sz="3200" spc="-5">
                <a:latin typeface="Calibri"/>
                <a:cs typeface="Calibri"/>
              </a:rPr>
              <a:t>instruction </a:t>
            </a:r>
            <a:r>
              <a:rPr sz="3200">
                <a:latin typeface="Calibri"/>
                <a:cs typeface="Calibri"/>
              </a:rPr>
              <a:t>is </a:t>
            </a:r>
            <a:r>
              <a:rPr sz="3200" spc="-5">
                <a:latin typeface="Calibri"/>
                <a:cs typeface="Calibri"/>
              </a:rPr>
              <a:t>done, </a:t>
            </a:r>
            <a:r>
              <a:rPr sz="3200">
                <a:latin typeface="Calibri"/>
                <a:cs typeface="Calibri"/>
              </a:rPr>
              <a:t>then every </a:t>
            </a:r>
            <a:r>
              <a:rPr sz="3200" spc="-5">
                <a:latin typeface="Calibri"/>
                <a:cs typeface="Calibri"/>
              </a:rPr>
              <a:t>on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of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them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done)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937" y="461594"/>
            <a:ext cx="59904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spc="-2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7320" y="1608837"/>
            <a:ext cx="7533640" cy="3643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71120" indent="-338455">
              <a:spcBef>
                <a:spcPts val="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WAIT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is</a:t>
            </a:r>
            <a:r>
              <a:rPr sz="3200" spc="-5">
                <a:latin typeface="Calibri"/>
                <a:cs typeface="Calibri"/>
              </a:rPr>
              <a:t> needed</a:t>
            </a:r>
            <a:r>
              <a:rPr sz="3200" spc="-10">
                <a:latin typeface="Calibri"/>
                <a:cs typeface="Calibri"/>
              </a:rPr>
              <a:t> to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slow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down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acting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so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we can </a:t>
            </a:r>
            <a:r>
              <a:rPr sz="3200" spc="-5">
                <a:latin typeface="Calibri"/>
                <a:cs typeface="Calibri"/>
              </a:rPr>
              <a:t>see </a:t>
            </a:r>
            <a:r>
              <a:rPr sz="3200">
                <a:latin typeface="Calibri"/>
                <a:cs typeface="Calibri"/>
              </a:rPr>
              <a:t>or </a:t>
            </a:r>
            <a:r>
              <a:rPr sz="3200" spc="-5">
                <a:latin typeface="Calibri"/>
                <a:cs typeface="Calibri"/>
              </a:rPr>
              <a:t>hear it properly (computers </a:t>
            </a:r>
            <a:r>
              <a:rPr sz="3200">
                <a:latin typeface="Calibri"/>
                <a:cs typeface="Calibri"/>
              </a:rPr>
              <a:t> are</a:t>
            </a:r>
            <a:r>
              <a:rPr sz="3200" spc="-5">
                <a:latin typeface="Calibri"/>
                <a:cs typeface="Calibri"/>
              </a:rPr>
              <a:t> too fast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sometimes)</a:t>
            </a:r>
            <a:endParaRPr sz="3200">
              <a:latin typeface="Calibri"/>
              <a:cs typeface="Calibri"/>
            </a:endParaRPr>
          </a:p>
          <a:p>
            <a:pPr marL="350520" marR="5080" indent="-338455">
              <a:spcBef>
                <a:spcPts val="7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Get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wait </a:t>
            </a:r>
            <a:r>
              <a:rPr sz="3200" spc="-5">
                <a:latin typeface="Calibri"/>
                <a:cs typeface="Calibri"/>
              </a:rPr>
              <a:t>instruction</a:t>
            </a:r>
            <a:r>
              <a:rPr sz="3200" spc="3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from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CONTROL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menu. Ignore the </a:t>
            </a:r>
            <a:r>
              <a:rPr sz="3200" spc="-5">
                <a:latin typeface="Calibri"/>
                <a:cs typeface="Calibri"/>
              </a:rPr>
              <a:t>other </a:t>
            </a:r>
            <a:r>
              <a:rPr sz="3200">
                <a:latin typeface="Calibri"/>
                <a:cs typeface="Calibri"/>
              </a:rPr>
              <a:t>menu </a:t>
            </a:r>
            <a:r>
              <a:rPr sz="3200" spc="-5">
                <a:latin typeface="Calibri"/>
                <a:cs typeface="Calibri"/>
              </a:rPr>
              <a:t>options for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now.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81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Insert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wait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in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our looks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script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91" y="338126"/>
            <a:ext cx="104482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4740" marR="5080" indent="-2352675">
              <a:spcBef>
                <a:spcPts val="105"/>
              </a:spcBef>
            </a:pP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 pause between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changing </a:t>
            </a:r>
            <a:r>
              <a:rPr spc="-98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color</a:t>
            </a:r>
            <a:r>
              <a:rPr spc="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spc="-5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16</a:t>
            </a:fld>
            <a:endParaRPr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7E0C715-09B0-4AED-97DE-0EA05C74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8" y="1799565"/>
            <a:ext cx="12192000" cy="42017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38126"/>
            <a:ext cx="104482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5020" marR="5080" indent="-1963420">
              <a:spcBef>
                <a:spcPts val="105"/>
              </a:spcBef>
            </a:pP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xercise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script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</a:t>
            </a:r>
            <a:r>
              <a:rPr spc="-98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following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17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1133" y="1580648"/>
            <a:ext cx="6769734" cy="3833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0520" indent="-338455">
              <a:spcBef>
                <a:spcPts val="50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lang="da-DK" sz="3200" spc="-5" err="1">
                <a:latin typeface="Calibri"/>
                <a:cs typeface="Calibri"/>
              </a:rPr>
              <a:t>When</a:t>
            </a:r>
            <a:r>
              <a:rPr lang="da-DK" sz="3200" spc="-5">
                <a:latin typeface="Calibri"/>
                <a:cs typeface="Calibri"/>
              </a:rPr>
              <a:t> </a:t>
            </a:r>
            <a:r>
              <a:rPr lang="da-DK" sz="3200" spc="-5" err="1">
                <a:latin typeface="Calibri"/>
                <a:cs typeface="Calibri"/>
              </a:rPr>
              <a:t>click</a:t>
            </a:r>
            <a:r>
              <a:rPr lang="da-DK" sz="3200" spc="-5">
                <a:latin typeface="Calibri"/>
                <a:cs typeface="Calibri"/>
              </a:rPr>
              <a:t> start</a:t>
            </a:r>
          </a:p>
          <a:p>
            <a:pPr marL="350520" indent="-338455">
              <a:spcBef>
                <a:spcPts val="50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Double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size </a:t>
            </a:r>
            <a:r>
              <a:rPr sz="3200">
                <a:latin typeface="Calibri"/>
                <a:cs typeface="Calibri"/>
              </a:rPr>
              <a:t>of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sprite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Wait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2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seconds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2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Change</a:t>
            </a:r>
            <a:r>
              <a:rPr sz="3200">
                <a:latin typeface="Calibri"/>
                <a:cs typeface="Calibri"/>
              </a:rPr>
              <a:t> the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color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of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the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sprite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green</a:t>
            </a:r>
          </a:p>
          <a:p>
            <a:pPr marL="350520" indent="-338455">
              <a:spcBef>
                <a:spcPts val="42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Wait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4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seconds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lang="en-US" sz="3200" spc="-5">
                <a:latin typeface="Calibri"/>
                <a:cs typeface="Calibri"/>
              </a:rPr>
              <a:t>Change</a:t>
            </a:r>
            <a:r>
              <a:rPr lang="en-US" sz="3200">
                <a:latin typeface="Calibri"/>
                <a:cs typeface="Calibri"/>
              </a:rPr>
              <a:t> the</a:t>
            </a:r>
            <a:r>
              <a:rPr lang="en-US" sz="3200" spc="-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whirl</a:t>
            </a:r>
            <a:r>
              <a:rPr lang="en-US" sz="3200" spc="-2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effect</a:t>
            </a:r>
            <a:r>
              <a:rPr lang="en-US" sz="3200" spc="-1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to</a:t>
            </a:r>
            <a:r>
              <a:rPr lang="en-US" sz="3200" spc="-5">
                <a:latin typeface="Calibri"/>
                <a:cs typeface="Calibri"/>
              </a:rPr>
              <a:t> 100</a:t>
            </a:r>
            <a:endParaRPr lang="en-US" sz="3200">
              <a:latin typeface="Calibri"/>
              <a:cs typeface="Calibri"/>
            </a:endParaRPr>
          </a:p>
          <a:p>
            <a:pPr marL="350520" indent="-338455">
              <a:spcBef>
                <a:spcPts val="42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Say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“That’s </a:t>
            </a:r>
            <a:r>
              <a:rPr sz="3200">
                <a:latin typeface="Calibri"/>
                <a:cs typeface="Calibri"/>
              </a:rPr>
              <a:t>all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folks!”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1707D78-091E-4080-BD8E-43CE154C3E0B}"/>
              </a:ext>
            </a:extLst>
          </p:cNvPr>
          <p:cNvSpPr/>
          <p:nvPr/>
        </p:nvSpPr>
        <p:spPr>
          <a:xfrm>
            <a:off x="6248400" y="5912534"/>
            <a:ext cx="4652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>
                <a:hlinkClick r:id="rId3"/>
              </a:rPr>
              <a:t>https://en.scratch-wiki.info/wiki/Graphic_Effect</a:t>
            </a:r>
            <a:endParaRPr lang="da-DK"/>
          </a:p>
          <a:p>
            <a:endParaRPr lang="da-D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908" y="2347037"/>
            <a:ext cx="789089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sz="6000" spc="-4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6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MOTION</a:t>
            </a:r>
            <a:r>
              <a:rPr sz="6000" spc="-2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6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3285" y="3895471"/>
            <a:ext cx="55765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 marR="5080" indent="-1620520">
              <a:spcBef>
                <a:spcPts val="100"/>
              </a:spcBef>
            </a:pPr>
            <a:r>
              <a:rPr sz="3200" spc="-5">
                <a:latin typeface="Calibri"/>
                <a:cs typeface="Calibri"/>
              </a:rPr>
              <a:t>How </a:t>
            </a:r>
            <a:r>
              <a:rPr sz="3200">
                <a:latin typeface="Calibri"/>
                <a:cs typeface="Calibri"/>
              </a:rPr>
              <a:t>to locate and </a:t>
            </a:r>
            <a:r>
              <a:rPr sz="3200" spc="-5">
                <a:latin typeface="Calibri"/>
                <a:cs typeface="Calibri"/>
              </a:rPr>
              <a:t>orient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sprite;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moving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5">
                <a:latin typeface="Calibri"/>
                <a:cs typeface="Calibri"/>
              </a:rPr>
              <a:t> sprite.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509" y="461594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t>Position</a:t>
            </a:r>
            <a:r>
              <a:rPr spc="-20"/>
              <a:t> </a:t>
            </a:r>
            <a:r>
              <a:rPr spc="5"/>
              <a:t>on</a:t>
            </a:r>
            <a:r>
              <a:rPr spc="-20"/>
              <a:t> </a:t>
            </a:r>
            <a:r>
              <a:t>the</a:t>
            </a:r>
            <a:r>
              <a:rPr spc="-15"/>
              <a:t> </a:t>
            </a:r>
            <a:r>
              <a:rPr spc="-5"/>
              <a:t>stage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19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1216" y="1310132"/>
            <a:ext cx="254063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spcBef>
                <a:spcPts val="60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400" spc="-5">
                <a:latin typeface="Calibri"/>
                <a:cs typeface="Calibri"/>
              </a:rPr>
              <a:t>Click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</a:p>
          <a:p>
            <a:pPr marL="350520"/>
            <a:r>
              <a:rPr sz="2400" b="1" spc="-5">
                <a:latin typeface="Calibri"/>
                <a:cs typeface="Calibri"/>
              </a:rPr>
              <a:t>Motion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menu</a:t>
            </a:r>
            <a:r>
              <a:rPr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0520" marR="5080" indent="-338455" algn="just">
              <a:spcBef>
                <a:spcPts val="600"/>
              </a:spcBef>
              <a:buFont typeface="Arial"/>
              <a:buChar char="•"/>
              <a:tabLst>
                <a:tab pos="351155" algn="l"/>
              </a:tabLst>
            </a:pPr>
            <a:r>
              <a:rPr sz="2400" spc="-5">
                <a:latin typeface="Calibri"/>
                <a:cs typeface="Calibri"/>
              </a:rPr>
              <a:t>Click </a:t>
            </a:r>
            <a:r>
              <a:rPr sz="2400">
                <a:latin typeface="Calibri"/>
                <a:cs typeface="Calibri"/>
              </a:rPr>
              <a:t>to check the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box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for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x-position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y-position</a:t>
            </a:r>
            <a:endParaRPr sz="2400">
              <a:latin typeface="Calibri"/>
              <a:cs typeface="Calibri"/>
            </a:endParaRPr>
          </a:p>
          <a:p>
            <a:pPr marL="350520" marR="109855" indent="-338455">
              <a:spcBef>
                <a:spcPts val="6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400" spc="-5">
                <a:latin typeface="Calibri"/>
                <a:cs typeface="Calibri"/>
              </a:rPr>
              <a:t>Drag </a:t>
            </a:r>
            <a:r>
              <a:rPr sz="2400">
                <a:latin typeface="Calibri"/>
                <a:cs typeface="Calibri"/>
              </a:rPr>
              <a:t>your cat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around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note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its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x-y</a:t>
            </a:r>
            <a:r>
              <a:rPr sz="2400" spc="-10">
                <a:latin typeface="Calibri"/>
                <a:cs typeface="Calibri"/>
              </a:rPr>
              <a:t> position.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1" y="2286000"/>
            <a:ext cx="3006725" cy="3352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3855" y="1524000"/>
            <a:ext cx="2863850" cy="3048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605774" y="5176773"/>
            <a:ext cx="253365" cy="326390"/>
          </a:xfrm>
          <a:custGeom>
            <a:avLst/>
            <a:gdLst/>
            <a:ahLst/>
            <a:cxnLst/>
            <a:rect l="l" t="t" r="r" b="b"/>
            <a:pathLst>
              <a:path w="253365" h="326389">
                <a:moveTo>
                  <a:pt x="84390" y="79815"/>
                </a:moveTo>
                <a:lnTo>
                  <a:pt x="53966" y="102865"/>
                </a:lnTo>
                <a:lnTo>
                  <a:pt x="223011" y="325881"/>
                </a:lnTo>
                <a:lnTo>
                  <a:pt x="253365" y="302894"/>
                </a:lnTo>
                <a:lnTo>
                  <a:pt x="84390" y="79815"/>
                </a:lnTo>
                <a:close/>
              </a:path>
              <a:path w="253365" h="326389">
                <a:moveTo>
                  <a:pt x="0" y="0"/>
                </a:moveTo>
                <a:lnTo>
                  <a:pt x="23622" y="125856"/>
                </a:lnTo>
                <a:lnTo>
                  <a:pt x="53966" y="102865"/>
                </a:lnTo>
                <a:lnTo>
                  <a:pt x="42418" y="87629"/>
                </a:lnTo>
                <a:lnTo>
                  <a:pt x="72898" y="64642"/>
                </a:lnTo>
                <a:lnTo>
                  <a:pt x="104415" y="64642"/>
                </a:lnTo>
                <a:lnTo>
                  <a:pt x="114807" y="56768"/>
                </a:lnTo>
                <a:lnTo>
                  <a:pt x="0" y="0"/>
                </a:lnTo>
                <a:close/>
              </a:path>
              <a:path w="253365" h="326389">
                <a:moveTo>
                  <a:pt x="72898" y="64642"/>
                </a:moveTo>
                <a:lnTo>
                  <a:pt x="42418" y="87629"/>
                </a:lnTo>
                <a:lnTo>
                  <a:pt x="53966" y="102865"/>
                </a:lnTo>
                <a:lnTo>
                  <a:pt x="84390" y="79815"/>
                </a:lnTo>
                <a:lnTo>
                  <a:pt x="72898" y="64642"/>
                </a:lnTo>
                <a:close/>
              </a:path>
              <a:path w="253365" h="326389">
                <a:moveTo>
                  <a:pt x="104415" y="64642"/>
                </a:moveTo>
                <a:lnTo>
                  <a:pt x="72898" y="64642"/>
                </a:lnTo>
                <a:lnTo>
                  <a:pt x="84390" y="79815"/>
                </a:lnTo>
                <a:lnTo>
                  <a:pt x="104415" y="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EA9121A-C017-4C5E-B6FE-364B9D199E3C}"/>
              </a:ext>
            </a:extLst>
          </p:cNvPr>
          <p:cNvSpPr txBox="1">
            <a:spLocks/>
          </p:cNvSpPr>
          <p:nvPr/>
        </p:nvSpPr>
        <p:spPr>
          <a:xfrm>
            <a:off x="2638450" y="495449"/>
            <a:ext cx="7648550" cy="6228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Scratch?</a:t>
            </a:r>
          </a:p>
        </p:txBody>
      </p:sp>
      <p:pic>
        <p:nvPicPr>
          <p:cNvPr id="1026" name="Picture 2" descr="The &amp;#39;why&amp;#39; will guide the &amp;#39;what&amp;#39; and the &amp;#39;how&amp;#39; | by Daniel Christian Wahl |  Activate The Future | Medium">
            <a:extLst>
              <a:ext uri="{FF2B5EF4-FFF2-40B4-BE49-F238E27FC236}">
                <a16:creationId xmlns:a16="http://schemas.microsoft.com/office/drawing/2014/main" id="{DDD54BF3-EA19-4104-AFCE-FDAD86AB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5711"/>
            <a:ext cx="121920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5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419" y="2347037"/>
            <a:ext cx="6665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>
                <a:latin typeface="Calibri"/>
                <a:cs typeface="Calibri"/>
              </a:rPr>
              <a:t>Angles</a:t>
            </a:r>
            <a:r>
              <a:rPr sz="6000" spc="-40">
                <a:latin typeface="Calibri"/>
                <a:cs typeface="Calibri"/>
              </a:rPr>
              <a:t> </a:t>
            </a:r>
            <a:r>
              <a:rPr sz="6000">
                <a:latin typeface="Calibri"/>
                <a:cs typeface="Calibri"/>
              </a:rPr>
              <a:t>and</a:t>
            </a:r>
            <a:r>
              <a:rPr sz="6000" spc="-25">
                <a:latin typeface="Calibri"/>
                <a:cs typeface="Calibri"/>
              </a:rPr>
              <a:t> </a:t>
            </a:r>
            <a:r>
              <a:rPr sz="6000" spc="-5">
                <a:latin typeface="Calibri"/>
                <a:cs typeface="Calibri"/>
              </a:rPr>
              <a:t>directions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9608" y="3971671"/>
            <a:ext cx="40398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  <a:tabLst>
                <a:tab pos="919480" algn="l"/>
                <a:tab pos="1422400" algn="l"/>
                <a:tab pos="1774189" algn="l"/>
                <a:tab pos="2362200" algn="l"/>
                <a:tab pos="3355340" algn="l"/>
              </a:tabLst>
            </a:pPr>
            <a:r>
              <a:rPr sz="3200" spc="-5">
                <a:latin typeface="Calibri"/>
                <a:cs typeface="Calibri"/>
              </a:rPr>
              <a:t>Making	</a:t>
            </a:r>
            <a:r>
              <a:rPr sz="3200">
                <a:latin typeface="Calibri"/>
                <a:cs typeface="Calibri"/>
              </a:rPr>
              <a:t>your	</a:t>
            </a:r>
            <a:r>
              <a:rPr sz="3200" spc="-5">
                <a:latin typeface="Calibri"/>
                <a:cs typeface="Calibri"/>
              </a:rPr>
              <a:t>sprite </a:t>
            </a:r>
            <a:r>
              <a:rPr sz="3200">
                <a:latin typeface="Calibri"/>
                <a:cs typeface="Calibri"/>
              </a:rPr>
              <a:t>go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</a:t>
            </a:r>
            <a:r>
              <a:rPr sz="3200" spc="-15">
                <a:latin typeface="Calibri"/>
                <a:cs typeface="Calibri"/>
              </a:rPr>
              <a:t>i</a:t>
            </a:r>
            <a:r>
              <a:rPr sz="3200">
                <a:latin typeface="Calibri"/>
                <a:cs typeface="Calibri"/>
              </a:rPr>
              <a:t>s	w</a:t>
            </a:r>
            <a:r>
              <a:rPr sz="3200" spc="5">
                <a:latin typeface="Calibri"/>
                <a:cs typeface="Calibri"/>
              </a:rPr>
              <a:t>a</a:t>
            </a:r>
            <a:r>
              <a:rPr sz="3200">
                <a:latin typeface="Calibri"/>
                <a:cs typeface="Calibri"/>
              </a:rPr>
              <a:t>y	and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that	w</a:t>
            </a:r>
            <a:r>
              <a:rPr sz="3200" spc="5">
                <a:latin typeface="Calibri"/>
                <a:cs typeface="Calibri"/>
              </a:rPr>
              <a:t>a</a:t>
            </a:r>
            <a:r>
              <a:rPr sz="320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95A2-9FD4-45FE-A522-92394DE18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E6FB639-A5C8-4D12-A951-925D9ECD96C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074" name="Picture 2" descr="https://www.imaginecodecreate.com/wp-content/uploads/2020/04/stagexY.png">
            <a:extLst>
              <a:ext uri="{FF2B5EF4-FFF2-40B4-BE49-F238E27FC236}">
                <a16:creationId xmlns:a16="http://schemas.microsoft.com/office/drawing/2014/main" id="{CFE8AE9F-EA35-4565-8836-3F7CE6EE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4705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imaginecodecreate.com/wp-content/uploads/2020/04/simple_x_y.png">
            <a:extLst>
              <a:ext uri="{FF2B5EF4-FFF2-40B4-BE49-F238E27FC236}">
                <a16:creationId xmlns:a16="http://schemas.microsoft.com/office/drawing/2014/main" id="{5882715F-4944-49C3-B26A-D0DA8092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18" y="1271587"/>
            <a:ext cx="48101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269" y="1093007"/>
            <a:ext cx="7214870" cy="6228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>
                <a:latin typeface="Roboto"/>
                <a:ea typeface="Roboto"/>
                <a:cs typeface="Roboto"/>
              </a:rPr>
              <a:t> </a:t>
            </a:r>
            <a:r>
              <a:rPr>
                <a:latin typeface="Roboto"/>
                <a:ea typeface="Roboto"/>
                <a:cs typeface="Roboto"/>
              </a:rPr>
              <a:t>Repetition</a:t>
            </a:r>
            <a:r>
              <a:rPr spc="-10">
                <a:latin typeface="Roboto"/>
                <a:ea typeface="Roboto"/>
                <a:cs typeface="Roboto"/>
              </a:rPr>
              <a:t> </a:t>
            </a:r>
            <a:r>
              <a:rPr>
                <a:latin typeface="Roboto"/>
                <a:ea typeface="Roboto"/>
                <a:cs typeface="Roboto"/>
              </a:rPr>
              <a:t>and</a:t>
            </a:r>
            <a:r>
              <a:rPr spc="-15">
                <a:latin typeface="Roboto"/>
                <a:ea typeface="Roboto"/>
                <a:cs typeface="Roboto"/>
              </a:rPr>
              <a:t> </a:t>
            </a:r>
            <a:r>
              <a:rPr spc="-5">
                <a:latin typeface="Roboto"/>
                <a:ea typeface="Roboto"/>
                <a:cs typeface="Roboto"/>
              </a:rPr>
              <a:t>Variation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6220" y="2417658"/>
            <a:ext cx="6985000" cy="25958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37820" indent="-338455">
              <a:spcBef>
                <a:spcPts val="935"/>
              </a:spcBef>
              <a:buFont typeface="Arial"/>
              <a:buChar char="•"/>
              <a:tabLst>
                <a:tab pos="337820" algn="l"/>
                <a:tab pos="338455" algn="l"/>
              </a:tabLst>
            </a:pPr>
            <a:r>
              <a:rPr sz="3200">
                <a:latin typeface="Calibri"/>
                <a:cs typeface="Calibri"/>
              </a:rPr>
              <a:t>Goals:</a:t>
            </a:r>
          </a:p>
          <a:p>
            <a:pPr marL="1484630" lvl="1" indent="-569595">
              <a:spcBef>
                <a:spcPts val="725"/>
              </a:spcBef>
              <a:buFont typeface="Times New Roman"/>
              <a:buChar char="–"/>
              <a:tabLst>
                <a:tab pos="1484630" algn="l"/>
                <a:tab pos="1485265" algn="l"/>
              </a:tabLst>
            </a:pPr>
            <a:r>
              <a:rPr sz="2800" spc="-10">
                <a:latin typeface="Calibri"/>
                <a:cs typeface="Calibri"/>
              </a:rPr>
              <a:t>Learn how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to </a:t>
            </a:r>
            <a:r>
              <a:rPr sz="2800" spc="-10">
                <a:latin typeface="Calibri"/>
                <a:cs typeface="Calibri"/>
              </a:rPr>
              <a:t>program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with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b="1" i="1" spc="-5">
                <a:latin typeface="Calibri"/>
                <a:cs typeface="Calibri"/>
              </a:rPr>
              <a:t>repetition</a:t>
            </a:r>
            <a:endParaRPr sz="2800">
              <a:latin typeface="Calibri"/>
              <a:cs typeface="Calibri"/>
            </a:endParaRPr>
          </a:p>
          <a:p>
            <a:pPr marL="1484630" lvl="1" indent="-569595">
              <a:spcBef>
                <a:spcPts val="700"/>
              </a:spcBef>
              <a:buFont typeface="Times New Roman"/>
              <a:buChar char="–"/>
              <a:tabLst>
                <a:tab pos="1484630" algn="l"/>
                <a:tab pos="1485265" algn="l"/>
              </a:tabLst>
            </a:pPr>
            <a:r>
              <a:rPr sz="2800" spc="-5">
                <a:latin typeface="Calibri"/>
                <a:cs typeface="Calibri"/>
              </a:rPr>
              <a:t>Learn</a:t>
            </a:r>
            <a:r>
              <a:rPr sz="2800" spc="-10">
                <a:latin typeface="Calibri"/>
                <a:cs typeface="Calibri"/>
              </a:rPr>
              <a:t> how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to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change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b="1" i="1" spc="-5">
                <a:latin typeface="Calibri"/>
                <a:cs typeface="Calibri"/>
              </a:rPr>
              <a:t>costumes</a:t>
            </a:r>
            <a:endParaRPr sz="2800">
              <a:latin typeface="Calibri"/>
              <a:cs typeface="Calibri"/>
            </a:endParaRPr>
          </a:p>
          <a:p>
            <a:pPr marL="1484630" marR="30480" lvl="1" indent="-568960">
              <a:spcBef>
                <a:spcPts val="695"/>
              </a:spcBef>
              <a:buFont typeface="Times New Roman"/>
              <a:buChar char="–"/>
              <a:tabLst>
                <a:tab pos="1484630" algn="l"/>
                <a:tab pos="1485265" algn="l"/>
              </a:tabLst>
            </a:pPr>
            <a:r>
              <a:rPr sz="2800" spc="-10">
                <a:latin typeface="Calibri"/>
                <a:cs typeface="Calibri"/>
              </a:rPr>
              <a:t>Learn</a:t>
            </a:r>
            <a:r>
              <a:rPr sz="2800" spc="-5">
                <a:latin typeface="Calibri"/>
                <a:cs typeface="Calibri"/>
              </a:rPr>
              <a:t> to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controll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execution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(behavior)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using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special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104" y="461594"/>
            <a:ext cx="61702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spc="-1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sneezing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321" y="1761237"/>
            <a:ext cx="362394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8455">
              <a:spcBef>
                <a:spcPts val="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We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repeat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20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times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50">
              <a:latin typeface="Calibri"/>
              <a:cs typeface="Calibri"/>
            </a:endParaRPr>
          </a:p>
          <a:p>
            <a:pPr marL="563880">
              <a:spcBef>
                <a:spcPts val="5"/>
              </a:spcBef>
            </a:pPr>
            <a:r>
              <a:rPr sz="3200" spc="-5">
                <a:latin typeface="Calibri"/>
                <a:cs typeface="Calibri"/>
              </a:rPr>
              <a:t>Say</a:t>
            </a:r>
            <a:r>
              <a:rPr sz="3200" spc="-10">
                <a:latin typeface="Calibri"/>
                <a:cs typeface="Calibri"/>
              </a:rPr>
              <a:t> “AAAHHHH”</a:t>
            </a:r>
            <a:endParaRPr sz="3200">
              <a:latin typeface="Calibri"/>
              <a:cs typeface="Calibri"/>
            </a:endParaRPr>
          </a:p>
          <a:p>
            <a:pPr marL="563880">
              <a:spcBef>
                <a:spcPts val="805"/>
              </a:spcBef>
            </a:pPr>
            <a:r>
              <a:rPr sz="3200" spc="-5">
                <a:latin typeface="Calibri"/>
                <a:cs typeface="Calibri"/>
              </a:rPr>
              <a:t>for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short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750">
              <a:latin typeface="Calibri"/>
              <a:cs typeface="Calibri"/>
            </a:endParaRPr>
          </a:p>
          <a:p>
            <a:pPr marL="657225" marR="647065" indent="-93345">
              <a:lnSpc>
                <a:spcPct val="120900"/>
              </a:lnSpc>
              <a:spcBef>
                <a:spcPts val="5"/>
              </a:spcBef>
            </a:pPr>
            <a:r>
              <a:rPr sz="3200" spc="-5">
                <a:latin typeface="Calibri"/>
                <a:cs typeface="Calibri"/>
              </a:rPr>
              <a:t>Then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grow</a:t>
            </a:r>
            <a:r>
              <a:rPr sz="3200" spc="-4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cat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5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bigger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438400"/>
            <a:ext cx="38862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576" y="455169"/>
            <a:ext cx="6890257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9830" marR="5080" indent="-1167765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Exercise: </a:t>
            </a:r>
            <a:r>
              <a:rPr lang="da-DK"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ring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 size </a:t>
            </a:r>
            <a:r>
              <a:rPr spc="-98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</a:t>
            </a:r>
            <a:r>
              <a:rPr spc="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845" y="2194597"/>
            <a:ext cx="3240405" cy="2971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marR="337820" indent="-645160">
              <a:lnSpc>
                <a:spcPct val="120800"/>
              </a:lnSpc>
              <a:spcBef>
                <a:spcPts val="95"/>
              </a:spcBef>
            </a:pPr>
            <a:r>
              <a:rPr sz="3200">
                <a:latin typeface="Calibri"/>
                <a:cs typeface="Calibri"/>
              </a:rPr>
              <a:t>Repeat </a:t>
            </a:r>
            <a:r>
              <a:rPr sz="3200" spc="-5">
                <a:latin typeface="Calibri"/>
                <a:cs typeface="Calibri"/>
              </a:rPr>
              <a:t>20 </a:t>
            </a:r>
            <a:r>
              <a:rPr sz="3200">
                <a:latin typeface="Calibri"/>
                <a:cs typeface="Calibri"/>
              </a:rPr>
              <a:t>times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Briefly say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“CC</a:t>
            </a:r>
            <a:r>
              <a:rPr sz="3200" spc="-15">
                <a:latin typeface="Calibri"/>
                <a:cs typeface="Calibri"/>
              </a:rPr>
              <a:t>H</a:t>
            </a:r>
            <a:r>
              <a:rPr sz="3200" spc="-5">
                <a:latin typeface="Calibri"/>
                <a:cs typeface="Calibri"/>
              </a:rPr>
              <a:t>H</a:t>
            </a:r>
            <a:r>
              <a:rPr sz="3200" spc="-10">
                <a:latin typeface="Calibri"/>
                <a:cs typeface="Calibri"/>
              </a:rPr>
              <a:t>E</a:t>
            </a:r>
            <a:r>
              <a:rPr sz="3200" spc="-5">
                <a:latin typeface="Calibri"/>
                <a:cs typeface="Calibri"/>
              </a:rPr>
              <a:t>EEW”</a:t>
            </a:r>
            <a:endParaRPr sz="3200">
              <a:latin typeface="Calibri"/>
              <a:cs typeface="Calibri"/>
            </a:endParaRPr>
          </a:p>
          <a:p>
            <a:pPr marL="748665" marR="5080" indent="-91440">
              <a:lnSpc>
                <a:spcPct val="120700"/>
              </a:lnSpc>
              <a:spcBef>
                <a:spcPts val="10"/>
              </a:spcBef>
            </a:pPr>
            <a:r>
              <a:rPr sz="3200" spc="-5">
                <a:latin typeface="Calibri"/>
                <a:cs typeface="Calibri"/>
              </a:rPr>
              <a:t>Then</a:t>
            </a:r>
            <a:r>
              <a:rPr sz="3200" spc="-4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shrink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cat’s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size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by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1305" y="2295422"/>
            <a:ext cx="3351529" cy="19996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200"/>
              </a:spcBef>
            </a:pPr>
            <a:r>
              <a:rPr sz="3350" b="1" i="1" spc="-90">
                <a:solidFill>
                  <a:srgbClr val="0000FF"/>
                </a:solidFill>
                <a:latin typeface="Tahoma"/>
                <a:cs typeface="Tahoma"/>
              </a:rPr>
              <a:t>Repeat</a:t>
            </a:r>
            <a:r>
              <a:rPr sz="3350" b="1" i="1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32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spc="-5">
                <a:solidFill>
                  <a:srgbClr val="0000FF"/>
                </a:solidFill>
                <a:latin typeface="Tahoma"/>
                <a:cs typeface="Tahoma"/>
              </a:rPr>
              <a:t>times </a:t>
            </a:r>
            <a:r>
              <a:rPr sz="3200">
                <a:solidFill>
                  <a:srgbClr val="0000FF"/>
                </a:solidFill>
                <a:latin typeface="Tahoma"/>
                <a:cs typeface="Tahoma"/>
              </a:rPr>
              <a:t> and </a:t>
            </a:r>
            <a:r>
              <a:rPr sz="3200" spc="-5">
                <a:solidFill>
                  <a:srgbClr val="0000FF"/>
                </a:solidFill>
                <a:latin typeface="Tahoma"/>
                <a:cs typeface="Tahoma"/>
              </a:rPr>
              <a:t>repeat </a:t>
            </a:r>
            <a:r>
              <a:rPr sz="32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350" b="1" i="1" spc="-85">
                <a:solidFill>
                  <a:srgbClr val="0000FF"/>
                </a:solidFill>
                <a:latin typeface="Tahoma"/>
                <a:cs typeface="Tahoma"/>
              </a:rPr>
              <a:t>forever</a:t>
            </a:r>
            <a:r>
              <a:rPr sz="3350" b="1" i="1" spc="-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spc="-5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32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3200" spc="-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spc="-5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3200" spc="-9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spc="-5">
                <a:solidFill>
                  <a:srgbClr val="0000FF"/>
                </a:solidFill>
                <a:latin typeface="Tahoma"/>
                <a:cs typeface="Tahoma"/>
              </a:rPr>
              <a:t>Control</a:t>
            </a:r>
            <a:r>
              <a:rPr sz="3200" b="1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>
                <a:solidFill>
                  <a:srgbClr val="0000FF"/>
                </a:solidFill>
                <a:latin typeface="Tahoma"/>
                <a:cs typeface="Tahoma"/>
              </a:rPr>
              <a:t>menu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DE424-2C46-4B49-8D90-D6F08AA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Repeat</a:t>
            </a:r>
            <a:r>
              <a:rPr lang="da-DK"/>
              <a:t> in </a:t>
            </a:r>
            <a:r>
              <a:rPr lang="da-DK" err="1"/>
              <a:t>programing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273DCE-F4A9-4465-9AE0-E09BA91D0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3D54854-70FF-46E8-97D3-F2A9B2EBF718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Programming made easy – loops (i) – The Craft of Coding">
            <a:extLst>
              <a:ext uri="{FF2B5EF4-FFF2-40B4-BE49-F238E27FC236}">
                <a16:creationId xmlns:a16="http://schemas.microsoft.com/office/drawing/2014/main" id="{5BCE2D3F-C049-4EF4-B190-C2C94FCA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99920"/>
            <a:ext cx="59055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735" y="1828800"/>
            <a:ext cx="443611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Changing</a:t>
            </a:r>
            <a:r>
              <a:rPr sz="4400" spc="-6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4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costumes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0861" y="3895471"/>
            <a:ext cx="45104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 marR="5080" indent="-532765">
              <a:spcBef>
                <a:spcPts val="100"/>
              </a:spcBef>
              <a:tabLst>
                <a:tab pos="2542540" algn="l"/>
              </a:tabLst>
            </a:pPr>
            <a:r>
              <a:rPr sz="3200" spc="-5">
                <a:latin typeface="Calibri"/>
                <a:cs typeface="Calibri"/>
              </a:rPr>
              <a:t>Another </a:t>
            </a:r>
            <a:r>
              <a:rPr sz="3200">
                <a:latin typeface="Calibri"/>
                <a:cs typeface="Calibri"/>
              </a:rPr>
              <a:t>way to </a:t>
            </a:r>
            <a:r>
              <a:rPr sz="3200" spc="-5">
                <a:latin typeface="Calibri"/>
                <a:cs typeface="Calibri"/>
              </a:rPr>
              <a:t>change the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lang="da-DK" sz="3200" spc="-5" err="1">
                <a:solidFill>
                  <a:srgbClr val="0000FF"/>
                </a:solidFill>
                <a:latin typeface="Calibri"/>
                <a:cs typeface="Calibri"/>
              </a:rPr>
              <a:t>Appearance</a:t>
            </a:r>
            <a:r>
              <a:rPr lang="da-DK" sz="3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	</a:t>
            </a:r>
            <a:r>
              <a:rPr sz="3200" spc="-5">
                <a:latin typeface="Calibri"/>
                <a:cs typeface="Calibri"/>
              </a:rPr>
              <a:t>of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sprite.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0718" y="126314"/>
            <a:ext cx="52914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 marR="5080" indent="-510540">
              <a:spcBef>
                <a:spcPts val="105"/>
              </a:spcBef>
            </a:pP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ew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costume </a:t>
            </a:r>
            <a:r>
              <a:rPr spc="-98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spc="-5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27</a:t>
            </a:fld>
            <a:endParaRPr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DA7F431-8C58-4902-82C8-04E4B166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985837"/>
            <a:ext cx="8715375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4" y="461594"/>
            <a:ext cx="4949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/>
              <a:t>Changing</a:t>
            </a:r>
            <a:r>
              <a:rPr spc="-35"/>
              <a:t> </a:t>
            </a:r>
            <a:r>
              <a:t>coordinates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720" y="1939545"/>
            <a:ext cx="7682230" cy="31146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5080" indent="-33845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We can </a:t>
            </a:r>
            <a:r>
              <a:rPr sz="3200" b="1" i="1" spc="-5">
                <a:solidFill>
                  <a:srgbClr val="C0504D"/>
                </a:solidFill>
                <a:latin typeface="Calibri"/>
                <a:cs typeface="Calibri"/>
              </a:rPr>
              <a:t>randomly </a:t>
            </a:r>
            <a:r>
              <a:rPr sz="3200" spc="-5">
                <a:latin typeface="Calibri"/>
                <a:cs typeface="Calibri"/>
              </a:rPr>
              <a:t>set </a:t>
            </a:r>
            <a:r>
              <a:rPr sz="3200">
                <a:latin typeface="Calibri"/>
                <a:cs typeface="Calibri"/>
              </a:rPr>
              <a:t>the location </a:t>
            </a:r>
            <a:r>
              <a:rPr sz="3200" spc="-5">
                <a:latin typeface="Calibri"/>
                <a:cs typeface="Calibri"/>
              </a:rPr>
              <a:t>of the bat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so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it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will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“flutter”.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35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Set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X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random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number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2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Set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Y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random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number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2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Move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bat</a:t>
            </a:r>
            <a:r>
              <a:rPr sz="3200">
                <a:latin typeface="Calibri"/>
                <a:cs typeface="Calibri"/>
              </a:rPr>
              <a:t> to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location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(X,Y)</a:t>
            </a:r>
          </a:p>
          <a:p>
            <a:pPr marL="350520" indent="-338455">
              <a:spcBef>
                <a:spcPts val="40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Of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course,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</a:t>
            </a:r>
            <a:r>
              <a:rPr sz="3200" spc="-5">
                <a:latin typeface="Calibri"/>
                <a:cs typeface="Calibri"/>
              </a:rPr>
              <a:t>bat should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remain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on</a:t>
            </a:r>
            <a:r>
              <a:rPr sz="3200" spc="-5">
                <a:latin typeface="Calibri"/>
                <a:cs typeface="Calibri"/>
              </a:rPr>
              <a:t> stage!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492" y="461594"/>
            <a:ext cx="4302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t>Using</a:t>
            </a:r>
            <a:r>
              <a:rPr spc="-40"/>
              <a:t> </a:t>
            </a:r>
            <a:r>
              <a:rPr b="1" i="1">
                <a:latin typeface="Calibri"/>
                <a:cs typeface="Calibri"/>
              </a:rPr>
              <a:t>pick</a:t>
            </a:r>
            <a:r>
              <a:rPr b="1" i="1" spc="-30"/>
              <a:t> </a:t>
            </a:r>
            <a:r>
              <a:rPr b="1" i="1" spc="-5"/>
              <a:t>random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29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200" y="5768152"/>
            <a:ext cx="6845300" cy="792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100"/>
              </a:lnSpc>
              <a:spcBef>
                <a:spcPts val="100"/>
              </a:spcBef>
            </a:pPr>
            <a:r>
              <a:rPr spc="-5">
                <a:latin typeface="Tahoma"/>
                <a:cs typeface="Tahoma"/>
              </a:rPr>
              <a:t>Click</a:t>
            </a:r>
            <a:r>
              <a:rPr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the</a:t>
            </a:r>
            <a:r>
              <a:rPr spc="-15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stop</a:t>
            </a:r>
            <a:r>
              <a:rPr spc="10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sign</a:t>
            </a:r>
            <a:r>
              <a:rPr spc="-15">
                <a:latin typeface="Tahoma"/>
                <a:cs typeface="Tahoma"/>
              </a:rPr>
              <a:t> </a:t>
            </a:r>
            <a:r>
              <a:rPr>
                <a:latin typeface="Tahoma"/>
                <a:cs typeface="Tahoma"/>
              </a:rPr>
              <a:t>at </a:t>
            </a:r>
            <a:r>
              <a:rPr spc="-5">
                <a:latin typeface="Tahoma"/>
                <a:cs typeface="Tahoma"/>
              </a:rPr>
              <a:t>the</a:t>
            </a:r>
            <a:r>
              <a:rPr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stage</a:t>
            </a:r>
            <a:r>
              <a:rPr>
                <a:latin typeface="Tahoma"/>
                <a:cs typeface="Tahoma"/>
              </a:rPr>
              <a:t> upper</a:t>
            </a:r>
            <a:r>
              <a:rPr spc="-5">
                <a:latin typeface="Tahoma"/>
                <a:cs typeface="Tahoma"/>
              </a:rPr>
              <a:t> right to</a:t>
            </a:r>
            <a:r>
              <a:rPr spc="-10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stop the </a:t>
            </a:r>
            <a:r>
              <a:rPr spc="-10">
                <a:latin typeface="Tahoma"/>
                <a:cs typeface="Tahoma"/>
              </a:rPr>
              <a:t>forever</a:t>
            </a:r>
            <a:r>
              <a:rPr spc="-5">
                <a:latin typeface="Tahoma"/>
                <a:cs typeface="Tahoma"/>
              </a:rPr>
              <a:t> </a:t>
            </a:r>
            <a:r>
              <a:rPr spc="-10">
                <a:latin typeface="Tahoma"/>
                <a:cs typeface="Tahoma"/>
              </a:rPr>
              <a:t>loop. </a:t>
            </a:r>
            <a:r>
              <a:rPr spc="-545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Do we</a:t>
            </a:r>
            <a:r>
              <a:rPr spc="5">
                <a:latin typeface="Tahoma"/>
                <a:cs typeface="Tahoma"/>
              </a:rPr>
              <a:t> </a:t>
            </a:r>
            <a:r>
              <a:rPr>
                <a:latin typeface="Tahoma"/>
                <a:cs typeface="Tahoma"/>
              </a:rPr>
              <a:t>need a </a:t>
            </a:r>
            <a:r>
              <a:rPr spc="-5">
                <a:latin typeface="Tahoma"/>
                <a:cs typeface="Tahoma"/>
              </a:rPr>
              <a:t>wait</a:t>
            </a:r>
            <a:r>
              <a:rPr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in</a:t>
            </a:r>
            <a:r>
              <a:rPr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the</a:t>
            </a:r>
            <a:r>
              <a:rPr spc="-15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loop?</a:t>
            </a:r>
            <a:r>
              <a:rPr spc="5">
                <a:latin typeface="Tahoma"/>
                <a:cs typeface="Tahoma"/>
              </a:rPr>
              <a:t> </a:t>
            </a:r>
            <a:r>
              <a:rPr spc="-60">
                <a:latin typeface="Tahoma"/>
                <a:cs typeface="Tahoma"/>
              </a:rPr>
              <a:t>Try</a:t>
            </a:r>
            <a:r>
              <a:rPr spc="-5">
                <a:latin typeface="Tahoma"/>
                <a:cs typeface="Tahoma"/>
              </a:rPr>
              <a:t> </a:t>
            </a:r>
            <a:r>
              <a:rPr>
                <a:latin typeface="Tahoma"/>
                <a:cs typeface="Tahoma"/>
              </a:rPr>
              <a:t>it</a:t>
            </a:r>
            <a:r>
              <a:rPr spc="10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to</a:t>
            </a:r>
            <a:r>
              <a:rPr spc="-10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see the</a:t>
            </a:r>
            <a:r>
              <a:rPr spc="-15">
                <a:latin typeface="Tahoma"/>
                <a:cs typeface="Tahoma"/>
              </a:rPr>
              <a:t> </a:t>
            </a:r>
            <a:r>
              <a:rPr spc="-5">
                <a:latin typeface="Tahoma"/>
                <a:cs typeface="Tahoma"/>
              </a:rPr>
              <a:t>change</a:t>
            </a:r>
            <a:r>
              <a:rPr lang="da-DK" spc="-10">
                <a:latin typeface="Tahoma"/>
                <a:cs typeface="Tahoma"/>
              </a:rPr>
              <a:t>s</a:t>
            </a:r>
            <a:endParaRPr>
              <a:latin typeface="Tahoma"/>
              <a:cs typeface="Tahoma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F3F5D2E-464E-4414-A1ED-48ECAC49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" y="1030472"/>
            <a:ext cx="12192000" cy="4615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50" y="461594"/>
            <a:ext cx="76485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r>
              <a:rPr spc="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Scratch?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721" y="1804390"/>
            <a:ext cx="7981315" cy="2869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0520" indent="-338455">
              <a:spcBef>
                <a:spcPts val="8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Learn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some computing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concepts.</a:t>
            </a:r>
          </a:p>
          <a:p>
            <a:pPr marL="350520" indent="-338455">
              <a:spcBef>
                <a:spcPts val="7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Learn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some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practical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algorithms.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80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Use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Scratch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as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computing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tool.</a:t>
            </a:r>
          </a:p>
          <a:p>
            <a:pPr marL="350520" marR="5080" indent="-338455">
              <a:spcBef>
                <a:spcPts val="81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Have fun </a:t>
            </a:r>
            <a:r>
              <a:rPr sz="3200">
                <a:latin typeface="Calibri"/>
                <a:cs typeface="Calibri"/>
              </a:rPr>
              <a:t>with </a:t>
            </a:r>
            <a:r>
              <a:rPr sz="3200" spc="-5">
                <a:latin typeface="Calibri"/>
                <a:cs typeface="Calibri"/>
              </a:rPr>
              <a:t>Scratch </a:t>
            </a:r>
            <a:r>
              <a:rPr sz="3200">
                <a:latin typeface="Calibri"/>
                <a:cs typeface="Calibri"/>
              </a:rPr>
              <a:t>creating </a:t>
            </a:r>
            <a:r>
              <a:rPr sz="3200" spc="-5">
                <a:latin typeface="Calibri"/>
                <a:cs typeface="Calibri"/>
              </a:rPr>
              <a:t>stories, </a:t>
            </a:r>
            <a:r>
              <a:rPr sz="3200">
                <a:latin typeface="Calibri"/>
                <a:cs typeface="Calibri"/>
              </a:rPr>
              <a:t>games,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694" y="461594"/>
            <a:ext cx="681355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Controlling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direction</a:t>
            </a:r>
            <a:r>
              <a:rPr lang="da-DK"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a new Sprite</a:t>
            </a:r>
            <a:endParaRPr spc="-5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5694" y="2310613"/>
            <a:ext cx="7246620" cy="38401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0520" indent="-338455">
              <a:spcBef>
                <a:spcPts val="5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lang="da-DK" sz="3200" spc="-5">
                <a:latin typeface="Calibri"/>
                <a:cs typeface="Calibri"/>
              </a:rPr>
              <a:t>Make a new Sprite</a:t>
            </a:r>
          </a:p>
          <a:p>
            <a:pPr marL="350520" indent="-338455">
              <a:spcBef>
                <a:spcPts val="5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Let’s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create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b="1" spc="5">
                <a:latin typeface="Calibri"/>
                <a:cs typeface="Calibri"/>
              </a:rPr>
              <a:t>scripts</a:t>
            </a:r>
            <a:r>
              <a:rPr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0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Click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space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bar for random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moves</a:t>
            </a:r>
          </a:p>
          <a:p>
            <a:pPr marL="350520" indent="-338455">
              <a:spcBef>
                <a:spcPts val="42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Click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right arrow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move </a:t>
            </a:r>
            <a:r>
              <a:rPr sz="3200" spc="-5">
                <a:latin typeface="Calibri"/>
                <a:cs typeface="Calibri"/>
              </a:rPr>
              <a:t>right</a:t>
            </a:r>
            <a:endParaRPr sz="3200">
              <a:latin typeface="Calibri"/>
              <a:cs typeface="Calibri"/>
            </a:endParaRPr>
          </a:p>
          <a:p>
            <a:pPr marL="350520" indent="-338455">
              <a:spcBef>
                <a:spcPts val="42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Click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left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arrow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move </a:t>
            </a:r>
            <a:r>
              <a:rPr sz="3200" spc="-5">
                <a:latin typeface="Calibri"/>
                <a:cs typeface="Calibri"/>
              </a:rPr>
              <a:t>left</a:t>
            </a:r>
            <a:endParaRPr lang="da-DK" sz="3200" spc="-5">
              <a:latin typeface="Calibri"/>
              <a:cs typeface="Calibri"/>
            </a:endParaRPr>
          </a:p>
          <a:p>
            <a:pPr marL="12065">
              <a:spcBef>
                <a:spcPts val="425"/>
              </a:spcBef>
              <a:tabLst>
                <a:tab pos="350520" algn="l"/>
                <a:tab pos="351155" algn="l"/>
              </a:tabLst>
            </a:pPr>
            <a:endParaRPr sz="3200">
              <a:latin typeface="Calibri"/>
              <a:cs typeface="Calibri"/>
            </a:endParaRPr>
          </a:p>
          <a:p>
            <a:pPr marL="350520" marR="5080" indent="-338455">
              <a:lnSpc>
                <a:spcPts val="3460"/>
              </a:lnSpc>
              <a:spcBef>
                <a:spcPts val="84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9B2EB-CC50-4CFF-B044-93E6C5E9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8" y="211713"/>
            <a:ext cx="10448272" cy="677108"/>
          </a:xfrm>
        </p:spPr>
        <p:txBody>
          <a:bodyPr>
            <a:normAutofit fontScale="90000"/>
          </a:bodyPr>
          <a:lstStyle/>
          <a:p>
            <a:r>
              <a:rPr lang="da-DK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Exercise</a:t>
            </a: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Change Sprite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9499BC-476C-473F-818A-C3D2B84A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F6E9BB7-4470-448A-A862-68C2D3BB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0" y="1302508"/>
            <a:ext cx="12192000" cy="5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7322" y="461594"/>
            <a:ext cx="6670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>
                <a:latin typeface="Calibri"/>
                <a:cs typeface="Calibri"/>
              </a:rPr>
              <a:t>Multiple</a:t>
            </a:r>
            <a:r>
              <a:rPr sz="4400" spc="-10">
                <a:latin typeface="Calibri"/>
                <a:cs typeface="Calibri"/>
              </a:rPr>
              <a:t> </a:t>
            </a:r>
            <a:r>
              <a:rPr sz="4400" spc="-5">
                <a:latin typeface="Calibri"/>
                <a:cs typeface="Calibri"/>
              </a:rPr>
              <a:t>interactive</a:t>
            </a:r>
            <a:r>
              <a:rPr sz="4400" spc="-30">
                <a:latin typeface="Calibri"/>
                <a:cs typeface="Calibri"/>
              </a:rPr>
              <a:t> </a:t>
            </a:r>
            <a:r>
              <a:rPr sz="4400" spc="-5">
                <a:latin typeface="Calibri"/>
                <a:cs typeface="Calibri"/>
              </a:rPr>
              <a:t>bat</a:t>
            </a:r>
            <a:r>
              <a:rPr sz="4400" spc="-15">
                <a:latin typeface="Calibri"/>
                <a:cs typeface="Calibri"/>
              </a:rPr>
              <a:t> </a:t>
            </a:r>
            <a:r>
              <a:rPr sz="4400" spc="-5">
                <a:latin typeface="Calibri"/>
                <a:cs typeface="Calibri"/>
              </a:rPr>
              <a:t>flight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926" y="1410346"/>
            <a:ext cx="5185474" cy="45110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720" y="1851151"/>
            <a:ext cx="185166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</a:pPr>
            <a:r>
              <a:rPr sz="320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3200" spc="-1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3200" spc="-87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0000FF"/>
                </a:solidFill>
                <a:latin typeface="Arial"/>
                <a:cs typeface="Arial"/>
              </a:rPr>
              <a:t>behaviors </a:t>
            </a:r>
            <a:r>
              <a:rPr sz="3200" spc="-88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200" spc="-7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32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0000FF"/>
                </a:solidFill>
                <a:latin typeface="Arial"/>
                <a:cs typeface="Arial"/>
              </a:rPr>
              <a:t>bat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217" y="461594"/>
            <a:ext cx="4909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t>Adding</a:t>
            </a:r>
            <a:r>
              <a:rPr spc="-25"/>
              <a:t> </a:t>
            </a:r>
            <a:r>
              <a:t>a</a:t>
            </a:r>
            <a:r>
              <a:rPr spc="-30"/>
              <a:t> </a:t>
            </a:r>
            <a:r>
              <a:rPr b="1" i="1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3615" y="1840483"/>
            <a:ext cx="2730500" cy="353885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1155" marR="473075" indent="-33909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800" spc="-10">
                <a:latin typeface="Calibri"/>
                <a:cs typeface="Calibri"/>
              </a:rPr>
              <a:t>Click </a:t>
            </a:r>
            <a:r>
              <a:rPr sz="2800" spc="-5">
                <a:latin typeface="Calibri"/>
                <a:cs typeface="Calibri"/>
              </a:rPr>
              <a:t>on the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b="1" i="1" spc="-5">
                <a:latin typeface="Calibri"/>
                <a:cs typeface="Calibri"/>
              </a:rPr>
              <a:t>Stage</a:t>
            </a:r>
            <a:r>
              <a:rPr sz="2800" b="1" i="1" spc="-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icon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at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lower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right</a:t>
            </a:r>
            <a:endParaRPr sz="2800">
              <a:latin typeface="Calibri"/>
              <a:cs typeface="Calibri"/>
            </a:endParaRPr>
          </a:p>
          <a:p>
            <a:pPr marL="351155" indent="-339090">
              <a:lnSpc>
                <a:spcPts val="3025"/>
              </a:lnSpc>
              <a:spcBef>
                <a:spcPts val="45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800" spc="-10">
                <a:latin typeface="Calibri"/>
                <a:cs typeface="Calibri"/>
              </a:rPr>
              <a:t>Click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351155">
              <a:lnSpc>
                <a:spcPts val="3025"/>
              </a:lnSpc>
            </a:pPr>
            <a:r>
              <a:rPr sz="2800" b="1" i="1" spc="-5">
                <a:latin typeface="Calibri"/>
                <a:cs typeface="Calibri"/>
              </a:rPr>
              <a:t>Backgrounds</a:t>
            </a:r>
            <a:endParaRPr sz="2800">
              <a:latin typeface="Calibri"/>
              <a:cs typeface="Calibri"/>
            </a:endParaRPr>
          </a:p>
          <a:p>
            <a:pPr marL="351155" marR="5080" indent="-339090">
              <a:lnSpc>
                <a:spcPts val="2690"/>
              </a:lnSpc>
              <a:spcBef>
                <a:spcPts val="69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800" spc="-5">
                <a:latin typeface="Calibri"/>
                <a:cs typeface="Calibri"/>
              </a:rPr>
              <a:t>Click on bat icon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(Sprite1)</a:t>
            </a:r>
            <a:endParaRPr sz="2800">
              <a:latin typeface="Calibri"/>
              <a:cs typeface="Calibri"/>
            </a:endParaRPr>
          </a:p>
          <a:p>
            <a:pPr marL="351155" indent="-339090">
              <a:spcBef>
                <a:spcPts val="4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800" spc="-10">
                <a:latin typeface="Calibri"/>
                <a:cs typeface="Calibri"/>
              </a:rPr>
              <a:t>Click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b="1" i="1" spc="-10">
                <a:latin typeface="Calibri"/>
                <a:cs typeface="Calibri"/>
              </a:rPr>
              <a:t>Scripts</a:t>
            </a:r>
            <a:endParaRPr sz="2800">
              <a:latin typeface="Calibri"/>
              <a:cs typeface="Calibri"/>
            </a:endParaRPr>
          </a:p>
          <a:p>
            <a:pPr marL="351155" indent="-339090">
              <a:spcBef>
                <a:spcPts val="3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800" spc="-5">
                <a:latin typeface="Calibri"/>
                <a:cs typeface="Calibri"/>
              </a:rPr>
              <a:t>FLY</a:t>
            </a:r>
            <a:r>
              <a:rPr sz="2800" spc="-3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AGAIN!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600201"/>
            <a:ext cx="5632450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416" y="495449"/>
            <a:ext cx="5731383" cy="6228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Exercise: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720" y="1820037"/>
            <a:ext cx="7457440" cy="2680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83820" indent="-338455">
              <a:spcBef>
                <a:spcPts val="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>
                <a:latin typeface="Calibri"/>
                <a:cs typeface="Calibri"/>
              </a:rPr>
              <a:t>Add a </a:t>
            </a:r>
            <a:r>
              <a:rPr sz="3200" spc="-5">
                <a:latin typeface="Calibri"/>
                <a:cs typeface="Calibri"/>
              </a:rPr>
              <a:t>behavior (script) </a:t>
            </a:r>
            <a:r>
              <a:rPr sz="3200">
                <a:latin typeface="Calibri"/>
                <a:cs typeface="Calibri"/>
              </a:rPr>
              <a:t>to move </a:t>
            </a:r>
            <a:r>
              <a:rPr lang="da-DK" sz="3200">
                <a:latin typeface="Calibri"/>
                <a:cs typeface="Calibri"/>
              </a:rPr>
              <a:t>a </a:t>
            </a:r>
            <a:r>
              <a:rPr lang="da-DK" sz="3200" err="1">
                <a:latin typeface="Calibri"/>
                <a:cs typeface="Calibri"/>
              </a:rPr>
              <a:t>sprite</a:t>
            </a:r>
            <a:r>
              <a:rPr sz="3200" spc="-5">
                <a:latin typeface="Calibri"/>
                <a:cs typeface="Calibri"/>
              </a:rPr>
              <a:t> up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with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 </a:t>
            </a:r>
            <a:r>
              <a:rPr sz="3200" spc="-5">
                <a:latin typeface="Calibri"/>
                <a:cs typeface="Calibri"/>
              </a:rPr>
              <a:t>up </a:t>
            </a:r>
            <a:r>
              <a:rPr sz="3200">
                <a:latin typeface="Calibri"/>
                <a:cs typeface="Calibri"/>
              </a:rPr>
              <a:t>arrow.</a:t>
            </a:r>
          </a:p>
          <a:p>
            <a:pPr marL="350520" marR="5080" indent="-338455">
              <a:spcBef>
                <a:spcPts val="7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>
                <a:latin typeface="Calibri"/>
                <a:cs typeface="Calibri"/>
              </a:rPr>
              <a:t>Add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behavior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 move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lang="da-DK" sz="3200" spc="-5">
                <a:latin typeface="Calibri"/>
                <a:cs typeface="Calibri"/>
              </a:rPr>
              <a:t> </a:t>
            </a:r>
            <a:r>
              <a:rPr lang="da-DK" sz="3200" spc="-5" err="1">
                <a:latin typeface="Calibri"/>
                <a:cs typeface="Calibri"/>
              </a:rPr>
              <a:t>sprite</a:t>
            </a:r>
            <a:r>
              <a:rPr lang="da-DK" sz="3200" spc="-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down </a:t>
            </a:r>
            <a:r>
              <a:rPr sz="3200">
                <a:latin typeface="Calibri"/>
                <a:cs typeface="Calibri"/>
              </a:rPr>
              <a:t>with </a:t>
            </a:r>
            <a:r>
              <a:rPr sz="3200" spc="-70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5">
                <a:latin typeface="Calibri"/>
                <a:cs typeface="Calibri"/>
              </a:rPr>
              <a:t> down </a:t>
            </a:r>
            <a:r>
              <a:rPr sz="3200">
                <a:latin typeface="Calibri"/>
                <a:cs typeface="Calibri"/>
              </a:rPr>
              <a:t>arrow.</a:t>
            </a:r>
            <a:endParaRPr lang="da-DK" sz="3200">
              <a:latin typeface="Calibri"/>
              <a:cs typeface="Calibri"/>
            </a:endParaRPr>
          </a:p>
          <a:p>
            <a:pPr marL="350520" marR="5080" indent="-338455">
              <a:spcBef>
                <a:spcPts val="7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lang="da-DK" sz="3200" err="1">
                <a:latin typeface="Calibri"/>
                <a:cs typeface="Calibri"/>
              </a:rPr>
              <a:t>Add</a:t>
            </a:r>
            <a:r>
              <a:rPr lang="da-DK" sz="3200">
                <a:latin typeface="Calibri"/>
                <a:cs typeface="Calibri"/>
              </a:rPr>
              <a:t> more </a:t>
            </a:r>
            <a:r>
              <a:rPr lang="da-DK" sz="3200" err="1">
                <a:latin typeface="Calibri"/>
                <a:cs typeface="Calibri"/>
              </a:rPr>
              <a:t>behavior</a:t>
            </a:r>
            <a:r>
              <a:rPr lang="da-DK" sz="3200">
                <a:latin typeface="Calibri"/>
                <a:cs typeface="Calibri"/>
              </a:rPr>
              <a:t> 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461" y="405837"/>
            <a:ext cx="7871078" cy="6228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6675">
              <a:spcBef>
                <a:spcPts val="105"/>
              </a:spcBef>
            </a:pPr>
            <a:r>
              <a:rPr>
                <a:latin typeface="Roboto"/>
                <a:ea typeface="Roboto"/>
                <a:cs typeface="Roboto"/>
              </a:rPr>
              <a:t>Part : </a:t>
            </a:r>
            <a:r>
              <a:rPr lang="da-DK" err="1">
                <a:latin typeface="Roboto"/>
                <a:ea typeface="Roboto"/>
                <a:cs typeface="Roboto"/>
              </a:rPr>
              <a:t>control</a:t>
            </a:r>
            <a:r>
              <a:rPr lang="da-DK">
                <a:latin typeface="Roboto"/>
                <a:ea typeface="Roboto"/>
                <a:cs typeface="Roboto"/>
              </a:rPr>
              <a:t> statement-</a:t>
            </a:r>
            <a:r>
              <a:rPr lang="da-DK" err="1">
                <a:latin typeface="Roboto"/>
                <a:ea typeface="Roboto"/>
                <a:cs typeface="Roboto"/>
              </a:rPr>
              <a:t>if</a:t>
            </a:r>
            <a:endParaRPr>
              <a:latin typeface="Roboto"/>
              <a:ea typeface="Roboto"/>
              <a:cs typeface="Roboto"/>
            </a:endParaRPr>
          </a:p>
        </p:txBody>
      </p:sp>
      <p:pic>
        <p:nvPicPr>
          <p:cNvPr id="1026" name="Picture 2" descr="https://programmering.systime.dk/fileadmin/_processed_/4/8/csm_iStock-528615974_dce03f98d4.png">
            <a:extLst>
              <a:ext uri="{FF2B5EF4-FFF2-40B4-BE49-F238E27FC236}">
                <a16:creationId xmlns:a16="http://schemas.microsoft.com/office/drawing/2014/main" id="{E86B4BC4-A8B3-43E5-AD01-8858E0D5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D3716-9CA4-43BA-A06F-D5414C4D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94DC31C-A332-44E3-9E9E-58FDD766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7700" y="308610"/>
            <a:ext cx="120015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57C-7104-EF0A-CED8-9C9E9D71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time. Scratch</a:t>
            </a:r>
          </a:p>
        </p:txBody>
      </p:sp>
    </p:spTree>
    <p:extLst>
      <p:ext uri="{BB962C8B-B14F-4D97-AF65-F5344CB8AC3E}">
        <p14:creationId xmlns:p14="http://schemas.microsoft.com/office/powerpoint/2010/main" val="3760864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AF9B7-B976-461D-BD77-F3AAFBAF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30" y="104166"/>
            <a:ext cx="10515600" cy="1325563"/>
          </a:xfrm>
        </p:spPr>
        <p:txBody>
          <a:bodyPr/>
          <a:lstStyle/>
          <a:p>
            <a:r>
              <a:rPr lang="da-DK"/>
              <a:t>   metoder/</a:t>
            </a:r>
            <a:r>
              <a:rPr lang="da-DK" err="1"/>
              <a:t>function</a:t>
            </a:r>
            <a:r>
              <a:rPr lang="da-DK"/>
              <a:t> (demo) – My </a:t>
            </a:r>
            <a:r>
              <a:rPr lang="da-DK" err="1"/>
              <a:t>blocks</a:t>
            </a:r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19E9007-6551-441C-AC82-18BF346D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90" y="1190181"/>
            <a:ext cx="7296150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22AF8-0A68-3348-0329-9D0A8BCC9C70}"/>
              </a:ext>
            </a:extLst>
          </p:cNvPr>
          <p:cNvSpPr txBox="1"/>
          <p:nvPr/>
        </p:nvSpPr>
        <p:spPr>
          <a:xfrm>
            <a:off x="9237785" y="57208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https://scratch.mit.edu/projects/528844438</a:t>
            </a:r>
          </a:p>
        </p:txBody>
      </p:sp>
    </p:spTree>
    <p:extLst>
      <p:ext uri="{BB962C8B-B14F-4D97-AF65-F5344CB8AC3E}">
        <p14:creationId xmlns:p14="http://schemas.microsoft.com/office/powerpoint/2010/main" val="3201541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1FCDF-B2D3-4E46-AAA2-EF5DD491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latin typeface="Roboto"/>
                <a:ea typeface="Roboto"/>
                <a:cs typeface="Roboto"/>
              </a:rPr>
              <a:t>Extra opgave</a:t>
            </a:r>
            <a:endParaRPr lang="da-DK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1CE1C60-1E00-4942-8580-015C6F5CE126}"/>
              </a:ext>
            </a:extLst>
          </p:cNvPr>
          <p:cNvSpPr txBox="1"/>
          <p:nvPr/>
        </p:nvSpPr>
        <p:spPr>
          <a:xfrm>
            <a:off x="990600" y="1524000"/>
            <a:ext cx="9525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r>
              <a:rPr lang="en-US" err="1">
                <a:cs typeface="Calibri" panose="020F0502020204030204"/>
              </a:rPr>
              <a:t>Fodbold</a:t>
            </a:r>
            <a:r>
              <a:rPr lang="en-US">
                <a:cs typeface="Calibri" panose="020F0502020204030204"/>
              </a:rPr>
              <a:t> bane </a:t>
            </a:r>
            <a:r>
              <a:rPr lang="en-US" err="1">
                <a:cs typeface="Calibri" panose="020F0502020204030204"/>
              </a:rPr>
              <a:t>løsning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https://scratch.mit.edu/projects/728658353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/>
              <a:t> Se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Scratch_fredag.docx</a:t>
            </a:r>
            <a:endParaRPr lang="en-US"/>
          </a:p>
          <a:p>
            <a:endParaRPr lang="en-US">
              <a:cs typeface="Calibri"/>
            </a:endParaRPr>
          </a:p>
          <a:p>
            <a:endParaRPr lang="da-DK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230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533400"/>
            <a:ext cx="72188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I: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pc="-5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Looks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spc="-1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1421" y="1938578"/>
            <a:ext cx="7439025" cy="21710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37820" indent="-338455">
              <a:spcBef>
                <a:spcPts val="940"/>
              </a:spcBef>
              <a:buFont typeface="Arial"/>
              <a:buChar char="•"/>
              <a:tabLst>
                <a:tab pos="337820" algn="l"/>
                <a:tab pos="338455" algn="l"/>
              </a:tabLst>
            </a:pPr>
            <a:r>
              <a:rPr sz="3200">
                <a:latin typeface="Calibri"/>
                <a:cs typeface="Calibri"/>
              </a:rPr>
              <a:t>Goals:</a:t>
            </a:r>
          </a:p>
          <a:p>
            <a:pPr marL="1483995" lvl="1" indent="-568960">
              <a:spcBef>
                <a:spcPts val="725"/>
              </a:spcBef>
              <a:buFont typeface="Times New Roman"/>
              <a:buChar char="–"/>
              <a:tabLst>
                <a:tab pos="1483995" algn="l"/>
                <a:tab pos="1484630" algn="l"/>
              </a:tabLst>
            </a:pPr>
            <a:r>
              <a:rPr sz="2800" spc="-10">
                <a:latin typeface="Calibri"/>
                <a:cs typeface="Calibri"/>
              </a:rPr>
              <a:t>Learn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Scratch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programming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1483995" lvl="1" indent="-568960">
              <a:spcBef>
                <a:spcPts val="705"/>
              </a:spcBef>
              <a:buFont typeface="Times New Roman"/>
              <a:buChar char="–"/>
              <a:tabLst>
                <a:tab pos="1483995" algn="l"/>
                <a:tab pos="1484630" algn="l"/>
              </a:tabLst>
            </a:pPr>
            <a:r>
              <a:rPr sz="2800" spc="-10">
                <a:latin typeface="Calibri"/>
                <a:cs typeface="Calibri"/>
              </a:rPr>
              <a:t>Learn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looks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motion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menus</a:t>
            </a:r>
            <a:endParaRPr sz="2800">
              <a:latin typeface="Calibri"/>
              <a:cs typeface="Calibri"/>
            </a:endParaRPr>
          </a:p>
          <a:p>
            <a:pPr marL="1483995" lvl="1" indent="-568960">
              <a:spcBef>
                <a:spcPts val="700"/>
              </a:spcBef>
              <a:buFont typeface="Times New Roman"/>
              <a:buChar char="–"/>
              <a:tabLst>
                <a:tab pos="1483995" algn="l"/>
                <a:tab pos="1484630" algn="l"/>
              </a:tabLst>
            </a:pPr>
            <a:r>
              <a:rPr sz="2800" spc="-10">
                <a:latin typeface="Calibri"/>
                <a:cs typeface="Calibri"/>
              </a:rPr>
              <a:t>Write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sequence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-10">
                <a:latin typeface="Calibri"/>
                <a:cs typeface="Calibri"/>
              </a:rPr>
              <a:t> instructions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aze">
            <a:extLst>
              <a:ext uri="{FF2B5EF4-FFF2-40B4-BE49-F238E27FC236}">
                <a16:creationId xmlns:a16="http://schemas.microsoft.com/office/drawing/2014/main" id="{C5F41D60-74BD-04DF-3464-3D383BCF8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0" r="27948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46ACF-F5A0-2930-7557-73059CBC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j-lt"/>
                <a:cs typeface="+mj-cs"/>
              </a:rPr>
              <a:t>PPT Time –30 min</a:t>
            </a:r>
          </a:p>
        </p:txBody>
      </p:sp>
      <p:sp>
        <p:nvSpPr>
          <p:cNvPr id="4" name="Tekstfelt 2">
            <a:extLst>
              <a:ext uri="{FF2B5EF4-FFF2-40B4-BE49-F238E27FC236}">
                <a16:creationId xmlns:a16="http://schemas.microsoft.com/office/drawing/2014/main" id="{CC03337A-510E-7677-1EC9-44C2F6123175}"/>
              </a:ext>
            </a:extLst>
          </p:cNvPr>
          <p:cNvSpPr txBox="1"/>
          <p:nvPr/>
        </p:nvSpPr>
        <p:spPr>
          <a:xfrm>
            <a:off x="5827048" y="1868487"/>
            <a:ext cx="572148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Explain in your own words with your examples in Scratch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rgbClr val="5F6368"/>
                </a:solidFill>
                <a:latin typeface="Arial"/>
                <a:cs typeface="Arial"/>
              </a:rPr>
              <a:t>Programming paradigms</a:t>
            </a:r>
            <a:endParaRPr lang="en-US" sz="28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programming paradigms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1  Event driven (hint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  <a:hlinkClick r:id="rId3"/>
              </a:rPr>
              <a:t>https://www.linkedin.com/learning/learning-scratch/detect-collisions?resume=false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2 Functional programming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cs typeface="Calibri" panose="020F0502020204030204"/>
              </a:rPr>
              <a:t>(hint slide 41)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cs typeface="Calibri" panose="020F0502020204030204"/>
              </a:rPr>
              <a:t>3 </a:t>
            </a:r>
            <a:r>
              <a:rPr lang="en-US">
                <a:ea typeface="+mn-lt"/>
                <a:cs typeface="+mn-lt"/>
              </a:rPr>
              <a:t>Procedural programming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 algn="l"/>
            <a:r>
              <a:rPr lang="en-US" sz="1700">
                <a:ea typeface="+mn-lt"/>
                <a:cs typeface="+mn-lt"/>
              </a:rPr>
              <a:t>4 </a:t>
            </a:r>
            <a:r>
              <a:rPr lang="en-GB" sz="1700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Objektorienteret</a:t>
            </a:r>
            <a:r>
              <a:rPr lang="en-GB" sz="17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GB" sz="1700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programmering</a:t>
            </a:r>
            <a:r>
              <a:rPr lang="en-GB" sz="17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(OOP)</a:t>
            </a:r>
          </a:p>
          <a:p>
            <a:br>
              <a:rPr lang="en-GB"/>
            </a:b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3900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ECE3-D789-626A-9BA0-BB4361E9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DK"/>
              <a:t>lan til næste uge- tirsdag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21F3-61C3-C578-F6AE-B5B12173FF48}"/>
              </a:ext>
            </a:extLst>
          </p:cNvPr>
          <p:cNvSpPr txBox="1"/>
          <p:nvPr/>
        </p:nvSpPr>
        <p:spPr>
          <a:xfrm>
            <a:off x="1818290" y="3237186"/>
            <a:ext cx="4304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 </a:t>
            </a:r>
            <a:r>
              <a:rPr lang="en-GB" err="1"/>
              <a:t>Fodbold</a:t>
            </a:r>
            <a:r>
              <a:rPr lang="en-DK"/>
              <a:t> bane- linkedin video </a:t>
            </a:r>
            <a:r>
              <a:rPr lang="en-GB" err="1"/>
              <a:t>gå</a:t>
            </a:r>
            <a:r>
              <a:rPr lang="en-GB"/>
              <a:t> </a:t>
            </a:r>
            <a:r>
              <a:rPr lang="en-GB" err="1"/>
              <a:t>igennem</a:t>
            </a:r>
            <a:r>
              <a:rPr lang="en-DK"/>
              <a:t> </a:t>
            </a:r>
          </a:p>
          <a:p>
            <a:r>
              <a:rPr lang="en-DK"/>
              <a:t>2 Game Theori</a:t>
            </a:r>
          </a:p>
          <a:p>
            <a:r>
              <a:rPr lang="en-DK"/>
              <a:t>3 Game </a:t>
            </a:r>
            <a:r>
              <a:rPr lang="en-GB" err="1"/>
              <a:t>Udvikling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9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E1A59-E23C-4D15-9458-C583DA6D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60452"/>
            <a:ext cx="10448272" cy="677108"/>
          </a:xfrm>
        </p:spPr>
        <p:txBody>
          <a:bodyPr>
            <a:normAutofit fontScale="90000"/>
          </a:bodyPr>
          <a:lstStyle/>
          <a:p>
            <a:r>
              <a:rPr lang="da-DK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</a:t>
            </a:r>
            <a:r>
              <a:rPr lang="da-DK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scratch </a:t>
            </a:r>
            <a:r>
              <a:rPr lang="da-DK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</a:t>
            </a:r>
            <a:endParaRPr lang="da-DK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BA9FC3-BD6D-46CF-80AE-88FF43C4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60" y="1521104"/>
            <a:ext cx="10867677" cy="2954655"/>
          </a:xfrm>
        </p:spPr>
        <p:txBody>
          <a:bodyPr/>
          <a:lstStyle/>
          <a:p>
            <a:r>
              <a:rPr lang="da-DK">
                <a:hlinkClick r:id="rId2"/>
              </a:rPr>
              <a:t>https://scratch.mit.edu/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>
                <a:hlinkClick r:id="rId3"/>
              </a:rPr>
              <a:t>https://www.linkedin.com/learning/learning-scratch/what-is-scratch</a:t>
            </a:r>
            <a:endParaRPr lang="da-DK"/>
          </a:p>
          <a:p>
            <a:endParaRPr lang="da-DK"/>
          </a:p>
          <a:p>
            <a:pPr marL="0" indent="0">
              <a:buNone/>
            </a:pPr>
            <a:r>
              <a:rPr lang="da-DK">
                <a:hlinkClick r:id="rId4"/>
              </a:rPr>
              <a:t>https://www.linkedin.com/learning/learning-scratch/create-a-scratch-account?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50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E30AD-A6EE-4B9E-9A28-FB216033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86566"/>
            <a:ext cx="10448272" cy="677108"/>
          </a:xfrm>
        </p:spPr>
        <p:txBody>
          <a:bodyPr>
            <a:normAutofit fontScale="90000"/>
          </a:bodyPr>
          <a:lstStyle/>
          <a:p>
            <a:r>
              <a:rPr lang="da-DK" err="1">
                <a:latin typeface="Roboto"/>
                <a:ea typeface="Roboto"/>
                <a:cs typeface="Roboto"/>
              </a:rPr>
              <a:t>Exercise</a:t>
            </a:r>
            <a:r>
              <a:rPr lang="da-DK">
                <a:latin typeface="Roboto"/>
                <a:ea typeface="Roboto"/>
                <a:cs typeface="Roboto"/>
              </a:rPr>
              <a:t> (10 min)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291AD4-A373-469A-9B47-EB4AED30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60" y="1521104"/>
            <a:ext cx="10867677" cy="1477328"/>
          </a:xfrm>
        </p:spPr>
        <p:txBody>
          <a:bodyPr>
            <a:normAutofit lnSpcReduction="10000"/>
          </a:bodyPr>
          <a:lstStyle/>
          <a:p>
            <a:r>
              <a:rPr lang="da-DK"/>
              <a:t>1 </a:t>
            </a:r>
            <a:r>
              <a:rPr lang="da-DK" err="1"/>
              <a:t>Create</a:t>
            </a:r>
            <a:r>
              <a:rPr lang="da-DK"/>
              <a:t>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scratch </a:t>
            </a:r>
            <a:r>
              <a:rPr lang="da-DK" err="1"/>
              <a:t>account</a:t>
            </a:r>
            <a:endParaRPr lang="da-DK"/>
          </a:p>
          <a:p>
            <a:endParaRPr lang="da-DK"/>
          </a:p>
          <a:p>
            <a:r>
              <a:rPr lang="da-DK"/>
              <a:t>2 Find out -</a:t>
            </a:r>
            <a:r>
              <a:rPr lang="da-DK" err="1"/>
              <a:t>What</a:t>
            </a:r>
            <a:r>
              <a:rPr lang="da-DK"/>
              <a:t> is a Remix in scratch</a:t>
            </a:r>
          </a:p>
        </p:txBody>
      </p:sp>
    </p:spTree>
    <p:extLst>
      <p:ext uri="{BB962C8B-B14F-4D97-AF65-F5344CB8AC3E}">
        <p14:creationId xmlns:p14="http://schemas.microsoft.com/office/powerpoint/2010/main" val="46146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E856-29FE-2271-8DEA-0D90EEC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remix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77E1-F592-C2B3-8412-0DF0A4E4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da-DK" err="1">
                <a:cs typeface="Calibri"/>
              </a:rPr>
              <a:t>Flappy</a:t>
            </a:r>
            <a:r>
              <a:rPr lang="da-DK">
                <a:cs typeface="Calibri"/>
              </a:rPr>
              <a:t> </a:t>
            </a:r>
            <a:r>
              <a:rPr lang="da-DK" err="1">
                <a:cs typeface="Calibri"/>
              </a:rPr>
              <a:t>bird</a:t>
            </a:r>
            <a:r>
              <a:rPr lang="da-DK">
                <a:cs typeface="Calibri"/>
              </a:rPr>
              <a:t> (</a:t>
            </a:r>
            <a:r>
              <a:rPr lang="da-DK">
                <a:ea typeface="+mn-lt"/>
                <a:cs typeface="+mn-lt"/>
                <a:hlinkClick r:id="rId2"/>
              </a:rPr>
              <a:t>https://scratch.mit.edu/projects/880868161/</a:t>
            </a:r>
            <a:r>
              <a:rPr lang="da-DK">
                <a:ea typeface="+mn-lt"/>
                <a:cs typeface="+mn-lt"/>
              </a:rPr>
              <a:t>) </a:t>
            </a:r>
            <a:endParaRPr lang="da-DK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a-DK">
                <a:ea typeface="+mn-lt"/>
                <a:cs typeface="+mn-lt"/>
              </a:rPr>
              <a:t>Farmer </a:t>
            </a:r>
            <a:r>
              <a:rPr lang="da-DK" err="1">
                <a:ea typeface="+mn-lt"/>
                <a:cs typeface="+mn-lt"/>
              </a:rPr>
              <a:t>worlds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>
                <a:ea typeface="+mn-lt"/>
                <a:cs typeface="+mn-lt"/>
                <a:hlinkClick r:id="rId3"/>
              </a:rPr>
              <a:t>https://scratch.mit.edu/projects/876360891</a:t>
            </a:r>
            <a:r>
              <a:rPr lang="da-DK">
                <a:ea typeface="+mn-lt"/>
                <a:cs typeface="+mn-lt"/>
              </a:rPr>
              <a:t> </a:t>
            </a:r>
            <a:endParaRPr lang="da-DK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a-DK" err="1">
                <a:cs typeface="Calibri"/>
              </a:rPr>
              <a:t>Agar.io</a:t>
            </a:r>
            <a:r>
              <a:rPr lang="da-DK">
                <a:cs typeface="Calibri"/>
              </a:rPr>
              <a:t> </a:t>
            </a:r>
            <a:r>
              <a:rPr lang="da-DK">
                <a:ea typeface="+mn-lt"/>
                <a:cs typeface="+mn-lt"/>
                <a:hlinkClick r:id="rId4"/>
              </a:rPr>
              <a:t>https://scratch.mit.edu/projects/110760232</a:t>
            </a:r>
          </a:p>
          <a:p>
            <a:pPr>
              <a:buFont typeface="Calibri" panose="020B0604020202020204" pitchFamily="34" charset="0"/>
              <a:buChar char="-"/>
            </a:pPr>
            <a:endParaRPr lang="da-DK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3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0E3D6-F1B2-4DBE-B8E5-1C278F98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7B3523-FD4B-455D-9024-46FB2405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Introduction to Scratch Programming - GeeksforGeeks">
            <a:extLst>
              <a:ext uri="{FF2B5EF4-FFF2-40B4-BE49-F238E27FC236}">
                <a16:creationId xmlns:a16="http://schemas.microsoft.com/office/drawing/2014/main" id="{8E5AA86A-2F4F-4EE3-9031-18FB9115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76325"/>
            <a:ext cx="1047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4F2EA2C-ABFB-40B5-9089-442480BF5289}"/>
              </a:ext>
            </a:extLst>
          </p:cNvPr>
          <p:cNvSpPr txBox="1">
            <a:spLocks/>
          </p:cNvSpPr>
          <p:nvPr/>
        </p:nvSpPr>
        <p:spPr>
          <a:xfrm>
            <a:off x="681653" y="228600"/>
            <a:ext cx="1044827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/>
              <a:t>Explore Scratch</a:t>
            </a:r>
          </a:p>
        </p:txBody>
      </p:sp>
    </p:spTree>
    <p:extLst>
      <p:ext uri="{BB962C8B-B14F-4D97-AF65-F5344CB8AC3E}">
        <p14:creationId xmlns:p14="http://schemas.microsoft.com/office/powerpoint/2010/main" val="13336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BB48-EC07-452B-B4EA-434B3B8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AF3370-011B-498E-9CAE-FD1BC66E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E15164C-E221-4AB1-B991-5789369A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155" y="328148"/>
            <a:ext cx="12192000" cy="6403538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6A49EB9-9363-4671-BDE2-4C731AD424E4}"/>
              </a:ext>
            </a:extLst>
          </p:cNvPr>
          <p:cNvSpPr/>
          <p:nvPr/>
        </p:nvSpPr>
        <p:spPr>
          <a:xfrm>
            <a:off x="2057400" y="126314"/>
            <a:ext cx="1143000" cy="90238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977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Wide&quot;,&quot;Name&quot;:&quot;Wide&quot;,&quot;Kind&quot;:&quot;System&quot;,&quot;OldGuidesSetting&quot;:{&quot;HeaderHeight&quot;:15.0,&quot;FooterHeight&quot;:9.0,&quot;SideMargin&quot;:5.5,&quot;TopMargin&quot;:0.0,&quot;BottomMargin&quot;:0.0,&quot;IntervalMargin&quot;:2.5}}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1C306-9375-4923-9170-CD31D3F4FC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5E1683-7705-48EA-8927-2A71867CD9C7}"/>
</file>

<file path=customXml/itemProps3.xml><?xml version="1.0" encoding="utf-8"?>
<ds:datastoreItem xmlns:ds="http://schemas.openxmlformats.org/officeDocument/2006/customXml" ds:itemID="{3FA31FA5-E47F-4EC8-8BE9-704A8DC38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Office-tema</vt:lpstr>
      <vt:lpstr>PowerPoint Presentation</vt:lpstr>
      <vt:lpstr>PowerPoint Presentation</vt:lpstr>
      <vt:lpstr>What can we do with Scratch?</vt:lpstr>
      <vt:lpstr>Part I: Looks and Motion</vt:lpstr>
      <vt:lpstr>Create a scratch account</vt:lpstr>
      <vt:lpstr>Exercise (10 min)</vt:lpstr>
      <vt:lpstr>remix</vt:lpstr>
      <vt:lpstr>PowerPoint Presentation</vt:lpstr>
      <vt:lpstr>PowerPoint Presentation</vt:lpstr>
      <vt:lpstr>Start scratch  </vt:lpstr>
      <vt:lpstr>Our Scratch environment</vt:lpstr>
      <vt:lpstr>We start with the cat sprite</vt:lpstr>
      <vt:lpstr>Our script (program)</vt:lpstr>
      <vt:lpstr>A sequence or block is a simple  program</vt:lpstr>
      <vt:lpstr>The WAIT instruction</vt:lpstr>
      <vt:lpstr>2 second pause between changing  color  </vt:lpstr>
      <vt:lpstr>Exercise: write a script to  do the following</vt:lpstr>
      <vt:lpstr>PowerPoint Presentation</vt:lpstr>
      <vt:lpstr>Position on the stage</vt:lpstr>
      <vt:lpstr>PowerPoint Presentation</vt:lpstr>
      <vt:lpstr>PowerPoint Presentation</vt:lpstr>
      <vt:lpstr> Repetition and Variation</vt:lpstr>
      <vt:lpstr>The sneezing cat script</vt:lpstr>
      <vt:lpstr>Exercise: Bring the cat size  down to normal</vt:lpstr>
      <vt:lpstr>Repeat in programing</vt:lpstr>
      <vt:lpstr>PowerPoint Presentation</vt:lpstr>
      <vt:lpstr>New costume   </vt:lpstr>
      <vt:lpstr>Changing coordinates</vt:lpstr>
      <vt:lpstr>Using pick random</vt:lpstr>
      <vt:lpstr>Controlling the direction of a new Sprite</vt:lpstr>
      <vt:lpstr>Exercise Change Sprite</vt:lpstr>
      <vt:lpstr>PowerPoint Presentation</vt:lpstr>
      <vt:lpstr>Adding a background</vt:lpstr>
      <vt:lpstr>Exercise:</vt:lpstr>
      <vt:lpstr>Part : control statement-if</vt:lpstr>
      <vt:lpstr>PowerPoint Presentation</vt:lpstr>
      <vt:lpstr>Quiz time. Scratch</vt:lpstr>
      <vt:lpstr>   metoder/function (demo) – My blocks</vt:lpstr>
      <vt:lpstr>Extra opgave</vt:lpstr>
      <vt:lpstr>PPT Time –30 min</vt:lpstr>
      <vt:lpstr>Plan til næste uge- tirsdag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 Glass Thompson</dc:creator>
  <cp:revision>1</cp:revision>
  <dcterms:created xsi:type="dcterms:W3CDTF">2021-07-26T06:28:23Z</dcterms:created>
  <dcterms:modified xsi:type="dcterms:W3CDTF">2023-09-13T07:51:10Z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2021-07-26T00:00:00Z</vt:filetime>
  </property>
  <property fmtid="{D5CDD505-2E9C-101B-9397-08002B2CF9AE}" pid="5" name="ContentTypeId">
    <vt:lpwstr>0x01010077D61C4E89587D409FBF66784AF992F7</vt:lpwstr>
  </property>
</Properties>
</file>