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82" r:id="rId4"/>
    <p:sldMasterId id="2147483683" r:id="rId5"/>
  </p:sldMasterIdLst>
  <p:notesMasterIdLst>
    <p:notesMasterId r:id="rId29"/>
  </p:notesMasterIdLst>
  <p:sldIdLst>
    <p:sldId id="256" r:id="rId6"/>
    <p:sldId id="257" r:id="rId7"/>
    <p:sldId id="259" r:id="rId8"/>
    <p:sldId id="260" r:id="rId9"/>
    <p:sldId id="261" r:id="rId10"/>
    <p:sldId id="262" r:id="rId11"/>
    <p:sldId id="263" r:id="rId12"/>
    <p:sldId id="264" r:id="rId13"/>
    <p:sldId id="265" r:id="rId14"/>
    <p:sldId id="266" r:id="rId15"/>
    <p:sldId id="268" r:id="rId16"/>
    <p:sldId id="288" r:id="rId17"/>
    <p:sldId id="269" r:id="rId18"/>
    <p:sldId id="354" r:id="rId19"/>
    <p:sldId id="355" r:id="rId20"/>
    <p:sldId id="356" r:id="rId21"/>
    <p:sldId id="359" r:id="rId22"/>
    <p:sldId id="357" r:id="rId23"/>
    <p:sldId id="360" r:id="rId24"/>
    <p:sldId id="361" r:id="rId25"/>
    <p:sldId id="362" r:id="rId26"/>
    <p:sldId id="363" r:id="rId27"/>
    <p:sldId id="364" r:id="rId28"/>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B1F0A9D-3135-4E66-A3D9-AD685DFD1CF3}" v="1" dt="2023-09-08T06:39:49.830"/>
    <p1510:client id="{0D963AEC-C62F-49A0-A972-8629D9179AD0}" v="3" dt="2023-09-08T06:37:57.594"/>
    <p1510:client id="{128F167A-F945-4E28-AAE4-5EBE0B077E1A}" v="2" dt="2023-09-06T11:14:59.498"/>
    <p1510:client id="{1441508C-308E-4338-BACB-9397A4E471E3}" v="10" dt="2023-09-06T06:39:28.045"/>
    <p1510:client id="{1DEC6C89-CC5A-41DD-A15E-66C1687C25A7}" v="4" dt="2023-09-08T06:39:39.559"/>
    <p1510:client id="{5712B06F-9188-4085-A437-16C6A5B0F6D3}" v="1" dt="2023-09-08T06:45:14.772"/>
    <p1510:client id="{590101D8-0CCB-4995-BFE2-9C3F4C547571}" v="2" dt="2023-09-12T08:46:29.570"/>
    <p1510:client id="{A4257D8C-0223-8A2C-6577-AE7545835537}" v="1" dt="2024-01-03T17:18:05.245"/>
    <p1510:client id="{C6F74B6D-B091-4646-B0E6-5D2862C22C5E}" v="1" dt="2023-09-08T06:40:12.775"/>
    <p1510:client id="{F4FCB8B1-D596-4409-A066-EC657974FA47}" v="16" dt="2023-08-31T08:55:38.223"/>
    <p1510:client id="{F830C22F-C4C6-4EC4-9D90-5BE806BC835D}" v="1" dt="2023-09-08T07:58:47.883"/>
  </p1510:revLst>
</p1510:revInfo>
</file>

<file path=ppt/tableStyles.xml><?xml version="1.0" encoding="utf-8"?>
<a:tblStyleLst xmlns:a="http://schemas.openxmlformats.org/drawingml/2006/main" def="{73F5C388-25AD-4AD4-B67D-D9E6017BF96D}">
  <a:tblStyle styleId="{73F5C388-25AD-4AD4-B67D-D9E6017BF96D}"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1620"/>
        <p:guide pos="2880"/>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34" Type="http://schemas.microsoft.com/office/2016/11/relationships/changesInfo" Target="changesInfos/changesInfo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presProps" Target="presProps.xml"/><Relationship Id="rId35" Type="http://schemas.microsoft.com/office/2015/10/relationships/revisionInfo" Target="revisionInfo.xml"/><Relationship Id="rId8" Type="http://schemas.openxmlformats.org/officeDocument/2006/relationships/slide" Target="slides/slide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Xiaolei Bi" userId="4defdd0b-eb6b-464a-acc0-49fc44ef47a7" providerId="ADAL" clId="{CC95B600-6F7C-EA4B-BEEC-0DE3D21FC871}"/>
    <pc:docChg chg="modSld">
      <pc:chgData name="Xiaolei Bi" userId="4defdd0b-eb6b-464a-acc0-49fc44ef47a7" providerId="ADAL" clId="{CC95B600-6F7C-EA4B-BEEC-0DE3D21FC871}" dt="2021-09-07T10:32:23.198" v="5" actId="20577"/>
      <pc:docMkLst>
        <pc:docMk/>
      </pc:docMkLst>
      <pc:sldChg chg="modNotesTx">
        <pc:chgData name="Xiaolei Bi" userId="4defdd0b-eb6b-464a-acc0-49fc44ef47a7" providerId="ADAL" clId="{CC95B600-6F7C-EA4B-BEEC-0DE3D21FC871}" dt="2021-09-07T10:32:23.198" v="5" actId="20577"/>
        <pc:sldMkLst>
          <pc:docMk/>
          <pc:sldMk cId="0" sldId="261"/>
        </pc:sldMkLst>
      </pc:sldChg>
    </pc:docChg>
  </pc:docChgLst>
  <pc:docChgLst>
    <pc:chgData name="Xiaolei Bi" userId="4defdd0b-eb6b-464a-acc0-49fc44ef47a7" providerId="ADAL" clId="{9E8AE10B-888E-4CA9-9CC7-0B4A378A7C3F}"/>
    <pc:docChg chg="undo custSel addSld delSld modSld">
      <pc:chgData name="Xiaolei Bi" userId="4defdd0b-eb6b-464a-acc0-49fc44ef47a7" providerId="ADAL" clId="{9E8AE10B-888E-4CA9-9CC7-0B4A378A7C3F}" dt="2021-08-16T10:49:01.781" v="404" actId="2696"/>
      <pc:docMkLst>
        <pc:docMk/>
      </pc:docMkLst>
      <pc:sldChg chg="modSp">
        <pc:chgData name="Xiaolei Bi" userId="4defdd0b-eb6b-464a-acc0-49fc44ef47a7" providerId="ADAL" clId="{9E8AE10B-888E-4CA9-9CC7-0B4A378A7C3F}" dt="2021-08-05T07:40:48.004" v="19" actId="20577"/>
        <pc:sldMkLst>
          <pc:docMk/>
          <pc:sldMk cId="0" sldId="256"/>
        </pc:sldMkLst>
        <pc:spChg chg="mod">
          <ac:chgData name="Xiaolei Bi" userId="4defdd0b-eb6b-464a-acc0-49fc44ef47a7" providerId="ADAL" clId="{9E8AE10B-888E-4CA9-9CC7-0B4A378A7C3F}" dt="2021-08-02T11:39:37.277" v="0" actId="20577"/>
          <ac:spMkLst>
            <pc:docMk/>
            <pc:sldMk cId="0" sldId="256"/>
            <ac:spMk id="140" creationId="{00000000-0000-0000-0000-000000000000}"/>
          </ac:spMkLst>
        </pc:spChg>
        <pc:spChg chg="mod">
          <ac:chgData name="Xiaolei Bi" userId="4defdd0b-eb6b-464a-acc0-49fc44ef47a7" providerId="ADAL" clId="{9E8AE10B-888E-4CA9-9CC7-0B4A378A7C3F}" dt="2021-08-05T07:40:48.004" v="19" actId="20577"/>
          <ac:spMkLst>
            <pc:docMk/>
            <pc:sldMk cId="0" sldId="256"/>
            <ac:spMk id="141" creationId="{00000000-0000-0000-0000-000000000000}"/>
          </ac:spMkLst>
        </pc:spChg>
      </pc:sldChg>
      <pc:sldChg chg="modSp">
        <pc:chgData name="Xiaolei Bi" userId="4defdd0b-eb6b-464a-acc0-49fc44ef47a7" providerId="ADAL" clId="{9E8AE10B-888E-4CA9-9CC7-0B4A378A7C3F}" dt="2021-08-02T11:40:13.772" v="14" actId="20577"/>
        <pc:sldMkLst>
          <pc:docMk/>
          <pc:sldMk cId="0" sldId="259"/>
        </pc:sldMkLst>
        <pc:spChg chg="mod">
          <ac:chgData name="Xiaolei Bi" userId="4defdd0b-eb6b-464a-acc0-49fc44ef47a7" providerId="ADAL" clId="{9E8AE10B-888E-4CA9-9CC7-0B4A378A7C3F}" dt="2021-08-02T11:40:13.772" v="14" actId="20577"/>
          <ac:spMkLst>
            <pc:docMk/>
            <pc:sldMk cId="0" sldId="259"/>
            <ac:spMk id="155" creationId="{00000000-0000-0000-0000-000000000000}"/>
          </ac:spMkLst>
        </pc:spChg>
      </pc:sldChg>
      <pc:sldChg chg="modSp">
        <pc:chgData name="Xiaolei Bi" userId="4defdd0b-eb6b-464a-acc0-49fc44ef47a7" providerId="ADAL" clId="{9E8AE10B-888E-4CA9-9CC7-0B4A378A7C3F}" dt="2021-08-05T08:22:24.998" v="26" actId="20577"/>
        <pc:sldMkLst>
          <pc:docMk/>
          <pc:sldMk cId="1324226967" sldId="353"/>
        </pc:sldMkLst>
        <pc:spChg chg="mod">
          <ac:chgData name="Xiaolei Bi" userId="4defdd0b-eb6b-464a-acc0-49fc44ef47a7" providerId="ADAL" clId="{9E8AE10B-888E-4CA9-9CC7-0B4A378A7C3F}" dt="2021-08-05T08:22:24.998" v="26" actId="20577"/>
          <ac:spMkLst>
            <pc:docMk/>
            <pc:sldMk cId="1324226967" sldId="353"/>
            <ac:spMk id="2" creationId="{082841DF-3F5B-41DD-8515-FB1E1EAE4124}"/>
          </ac:spMkLst>
        </pc:spChg>
      </pc:sldChg>
    </pc:docChg>
  </pc:docChgLst>
  <pc:docChgLst>
    <pc:chgData name="Xiaolei Bi" userId="S::xbi@eamv.dk::4defdd0b-eb6b-464a-acc0-49fc44ef47a7" providerId="AD" clId="Web-{128F167A-F945-4E28-AAE4-5EBE0B077E1A}"/>
    <pc:docChg chg="delSld">
      <pc:chgData name="Xiaolei Bi" userId="S::xbi@eamv.dk::4defdd0b-eb6b-464a-acc0-49fc44ef47a7" providerId="AD" clId="Web-{128F167A-F945-4E28-AAE4-5EBE0B077E1A}" dt="2023-09-06T11:14:59.498" v="1"/>
      <pc:docMkLst>
        <pc:docMk/>
      </pc:docMkLst>
      <pc:sldChg chg="del">
        <pc:chgData name="Xiaolei Bi" userId="S::xbi@eamv.dk::4defdd0b-eb6b-464a-acc0-49fc44ef47a7" providerId="AD" clId="Web-{128F167A-F945-4E28-AAE4-5EBE0B077E1A}" dt="2023-09-06T11:14:52.732" v="0"/>
        <pc:sldMkLst>
          <pc:docMk/>
          <pc:sldMk cId="0" sldId="267"/>
        </pc:sldMkLst>
      </pc:sldChg>
      <pc:sldChg chg="del">
        <pc:chgData name="Xiaolei Bi" userId="S::xbi@eamv.dk::4defdd0b-eb6b-464a-acc0-49fc44ef47a7" providerId="AD" clId="Web-{128F167A-F945-4E28-AAE4-5EBE0B077E1A}" dt="2023-09-06T11:14:59.498" v="1"/>
        <pc:sldMkLst>
          <pc:docMk/>
          <pc:sldMk cId="0" sldId="272"/>
        </pc:sldMkLst>
      </pc:sldChg>
    </pc:docChg>
  </pc:docChgLst>
  <pc:docChgLst>
    <pc:chgData name="Meliesan Indrathasan" userId="S::melin02@eamv.dk::e0dd8d57-6c96-4dfc-b70e-38acd31d21b3" providerId="AD" clId="Web-{A4257D8C-0223-8A2C-6577-AE7545835537}"/>
    <pc:docChg chg="sldOrd">
      <pc:chgData name="Meliesan Indrathasan" userId="S::melin02@eamv.dk::e0dd8d57-6c96-4dfc-b70e-38acd31d21b3" providerId="AD" clId="Web-{A4257D8C-0223-8A2C-6577-AE7545835537}" dt="2024-01-03T17:18:05.245" v="0"/>
      <pc:docMkLst>
        <pc:docMk/>
      </pc:docMkLst>
      <pc:sldChg chg="ord">
        <pc:chgData name="Meliesan Indrathasan" userId="S::melin02@eamv.dk::e0dd8d57-6c96-4dfc-b70e-38acd31d21b3" providerId="AD" clId="Web-{A4257D8C-0223-8A2C-6577-AE7545835537}" dt="2024-01-03T17:18:05.245" v="0"/>
        <pc:sldMkLst>
          <pc:docMk/>
          <pc:sldMk cId="0" sldId="269"/>
        </pc:sldMkLst>
      </pc:sldChg>
    </pc:docChg>
  </pc:docChgLst>
  <pc:docChgLst>
    <pc:chgData name="Amalie Vorret Mikkelsen" userId="S::amami01@eamv.dk::014288e6-f0c1-40c6-8b84-242ef2cfebc0" providerId="AD" clId="Web-{5712B06F-9188-4085-A437-16C6A5B0F6D3}"/>
    <pc:docChg chg="modSld">
      <pc:chgData name="Amalie Vorret Mikkelsen" userId="S::amami01@eamv.dk::014288e6-f0c1-40c6-8b84-242ef2cfebc0" providerId="AD" clId="Web-{5712B06F-9188-4085-A437-16C6A5B0F6D3}" dt="2023-09-08T06:45:14.772" v="0" actId="14100"/>
      <pc:docMkLst>
        <pc:docMk/>
      </pc:docMkLst>
      <pc:sldChg chg="modSp">
        <pc:chgData name="Amalie Vorret Mikkelsen" userId="S::amami01@eamv.dk::014288e6-f0c1-40c6-8b84-242ef2cfebc0" providerId="AD" clId="Web-{5712B06F-9188-4085-A437-16C6A5B0F6D3}" dt="2023-09-08T06:45:14.772" v="0" actId="14100"/>
        <pc:sldMkLst>
          <pc:docMk/>
          <pc:sldMk cId="2256280652" sldId="357"/>
        </pc:sldMkLst>
        <pc:spChg chg="mod">
          <ac:chgData name="Amalie Vorret Mikkelsen" userId="S::amami01@eamv.dk::014288e6-f0c1-40c6-8b84-242ef2cfebc0" providerId="AD" clId="Web-{5712B06F-9188-4085-A437-16C6A5B0F6D3}" dt="2023-09-08T06:45:14.772" v="0" actId="14100"/>
          <ac:spMkLst>
            <pc:docMk/>
            <pc:sldMk cId="2256280652" sldId="357"/>
            <ac:spMk id="2" creationId="{5A066608-3CAC-295A-FADA-524A594D4B46}"/>
          </ac:spMkLst>
        </pc:spChg>
      </pc:sldChg>
    </pc:docChg>
  </pc:docChgLst>
  <pc:docChgLst>
    <pc:chgData name="Xiaolei Bi" userId="4defdd0b-eb6b-464a-acc0-49fc44ef47a7" providerId="ADAL" clId="{E883C440-3967-4599-B9A0-D9C80163E362}"/>
    <pc:docChg chg="delSld modSld">
      <pc:chgData name="Xiaolei Bi" userId="4defdd0b-eb6b-464a-acc0-49fc44ef47a7" providerId="ADAL" clId="{E883C440-3967-4599-B9A0-D9C80163E362}" dt="2021-09-01T11:00:24.945" v="12" actId="2696"/>
      <pc:docMkLst>
        <pc:docMk/>
      </pc:docMkLst>
      <pc:sldChg chg="modSp">
        <pc:chgData name="Xiaolei Bi" userId="4defdd0b-eb6b-464a-acc0-49fc44ef47a7" providerId="ADAL" clId="{E883C440-3967-4599-B9A0-D9C80163E362}" dt="2021-09-01T10:59:24.855" v="0" actId="20577"/>
        <pc:sldMkLst>
          <pc:docMk/>
          <pc:sldMk cId="0" sldId="256"/>
        </pc:sldMkLst>
        <pc:spChg chg="mod">
          <ac:chgData name="Xiaolei Bi" userId="4defdd0b-eb6b-464a-acc0-49fc44ef47a7" providerId="ADAL" clId="{E883C440-3967-4599-B9A0-D9C80163E362}" dt="2021-09-01T10:59:24.855" v="0" actId="20577"/>
          <ac:spMkLst>
            <pc:docMk/>
            <pc:sldMk cId="0" sldId="256"/>
            <ac:spMk id="141" creationId="{00000000-0000-0000-0000-000000000000}"/>
          </ac:spMkLst>
        </pc:spChg>
      </pc:sldChg>
      <pc:sldChg chg="del">
        <pc:chgData name="Xiaolei Bi" userId="4defdd0b-eb6b-464a-acc0-49fc44ef47a7" providerId="ADAL" clId="{E883C440-3967-4599-B9A0-D9C80163E362}" dt="2021-09-01T10:59:58.349" v="2" actId="2696"/>
        <pc:sldMkLst>
          <pc:docMk/>
          <pc:sldMk cId="0" sldId="327"/>
        </pc:sldMkLst>
      </pc:sldChg>
      <pc:sldChg chg="del">
        <pc:chgData name="Xiaolei Bi" userId="4defdd0b-eb6b-464a-acc0-49fc44ef47a7" providerId="ADAL" clId="{E883C440-3967-4599-B9A0-D9C80163E362}" dt="2021-09-01T10:59:58.351" v="3" actId="2696"/>
        <pc:sldMkLst>
          <pc:docMk/>
          <pc:sldMk cId="0" sldId="328"/>
        </pc:sldMkLst>
      </pc:sldChg>
      <pc:sldChg chg="del">
        <pc:chgData name="Xiaolei Bi" userId="4defdd0b-eb6b-464a-acc0-49fc44ef47a7" providerId="ADAL" clId="{E883C440-3967-4599-B9A0-D9C80163E362}" dt="2021-09-01T10:59:58.353" v="4" actId="2696"/>
        <pc:sldMkLst>
          <pc:docMk/>
          <pc:sldMk cId="0" sldId="331"/>
        </pc:sldMkLst>
      </pc:sldChg>
      <pc:sldChg chg="del">
        <pc:chgData name="Xiaolei Bi" userId="4defdd0b-eb6b-464a-acc0-49fc44ef47a7" providerId="ADAL" clId="{E883C440-3967-4599-B9A0-D9C80163E362}" dt="2021-09-01T10:59:58.354" v="5" actId="2696"/>
        <pc:sldMkLst>
          <pc:docMk/>
          <pc:sldMk cId="0" sldId="332"/>
        </pc:sldMkLst>
      </pc:sldChg>
      <pc:sldChg chg="del">
        <pc:chgData name="Xiaolei Bi" userId="4defdd0b-eb6b-464a-acc0-49fc44ef47a7" providerId="ADAL" clId="{E883C440-3967-4599-B9A0-D9C80163E362}" dt="2021-09-01T10:59:58.359" v="7" actId="2696"/>
        <pc:sldMkLst>
          <pc:docMk/>
          <pc:sldMk cId="0" sldId="340"/>
        </pc:sldMkLst>
      </pc:sldChg>
      <pc:sldChg chg="del">
        <pc:chgData name="Xiaolei Bi" userId="4defdd0b-eb6b-464a-acc0-49fc44ef47a7" providerId="ADAL" clId="{E883C440-3967-4599-B9A0-D9C80163E362}" dt="2021-09-01T10:59:58.361" v="8" actId="2696"/>
        <pc:sldMkLst>
          <pc:docMk/>
          <pc:sldMk cId="0" sldId="342"/>
        </pc:sldMkLst>
      </pc:sldChg>
      <pc:sldChg chg="del">
        <pc:chgData name="Xiaolei Bi" userId="4defdd0b-eb6b-464a-acc0-49fc44ef47a7" providerId="ADAL" clId="{E883C440-3967-4599-B9A0-D9C80163E362}" dt="2021-09-01T10:59:58.363" v="9" actId="2696"/>
        <pc:sldMkLst>
          <pc:docMk/>
          <pc:sldMk cId="0" sldId="343"/>
        </pc:sldMkLst>
      </pc:sldChg>
      <pc:sldChg chg="del">
        <pc:chgData name="Xiaolei Bi" userId="4defdd0b-eb6b-464a-acc0-49fc44ef47a7" providerId="ADAL" clId="{E883C440-3967-4599-B9A0-D9C80163E362}" dt="2021-09-01T10:59:58.365" v="10" actId="2696"/>
        <pc:sldMkLst>
          <pc:docMk/>
          <pc:sldMk cId="0" sldId="345"/>
        </pc:sldMkLst>
      </pc:sldChg>
      <pc:sldChg chg="del">
        <pc:chgData name="Xiaolei Bi" userId="4defdd0b-eb6b-464a-acc0-49fc44ef47a7" providerId="ADAL" clId="{E883C440-3967-4599-B9A0-D9C80163E362}" dt="2021-09-01T10:59:58.346" v="1" actId="2696"/>
        <pc:sldMkLst>
          <pc:docMk/>
          <pc:sldMk cId="0" sldId="346"/>
        </pc:sldMkLst>
      </pc:sldChg>
      <pc:sldChg chg="del">
        <pc:chgData name="Xiaolei Bi" userId="4defdd0b-eb6b-464a-acc0-49fc44ef47a7" providerId="ADAL" clId="{E883C440-3967-4599-B9A0-D9C80163E362}" dt="2021-09-01T11:00:24.945" v="12" actId="2696"/>
        <pc:sldMkLst>
          <pc:docMk/>
          <pc:sldMk cId="0" sldId="347"/>
        </pc:sldMkLst>
      </pc:sldChg>
      <pc:sldChg chg="del">
        <pc:chgData name="Xiaolei Bi" userId="4defdd0b-eb6b-464a-acc0-49fc44ef47a7" providerId="ADAL" clId="{E883C440-3967-4599-B9A0-D9C80163E362}" dt="2021-09-01T11:00:24.939" v="11" actId="2696"/>
        <pc:sldMkLst>
          <pc:docMk/>
          <pc:sldMk cId="0" sldId="348"/>
        </pc:sldMkLst>
      </pc:sldChg>
      <pc:sldChg chg="del">
        <pc:chgData name="Xiaolei Bi" userId="4defdd0b-eb6b-464a-acc0-49fc44ef47a7" providerId="ADAL" clId="{E883C440-3967-4599-B9A0-D9C80163E362}" dt="2021-09-01T10:59:58.356" v="6" actId="2696"/>
        <pc:sldMkLst>
          <pc:docMk/>
          <pc:sldMk cId="4004773327" sldId="354"/>
        </pc:sldMkLst>
      </pc:sldChg>
    </pc:docChg>
  </pc:docChgLst>
  <pc:docChgLst>
    <pc:chgData name="Xiaolei Bi" userId="S::xbi@eamv.dk::4defdd0b-eb6b-464a-acc0-49fc44ef47a7" providerId="AD" clId="Web-{F4FCB8B1-D596-4409-A066-EC657974FA47}"/>
    <pc:docChg chg="modSld">
      <pc:chgData name="Xiaolei Bi" userId="S::xbi@eamv.dk::4defdd0b-eb6b-464a-acc0-49fc44ef47a7" providerId="AD" clId="Web-{F4FCB8B1-D596-4409-A066-EC657974FA47}" dt="2023-08-31T08:55:36.504" v="14" actId="20577"/>
      <pc:docMkLst>
        <pc:docMk/>
      </pc:docMkLst>
      <pc:sldChg chg="modSp">
        <pc:chgData name="Xiaolei Bi" userId="S::xbi@eamv.dk::4defdd0b-eb6b-464a-acc0-49fc44ef47a7" providerId="AD" clId="Web-{F4FCB8B1-D596-4409-A066-EC657974FA47}" dt="2023-08-31T08:55:36.504" v="14" actId="20577"/>
        <pc:sldMkLst>
          <pc:docMk/>
          <pc:sldMk cId="0" sldId="256"/>
        </pc:sldMkLst>
        <pc:spChg chg="mod">
          <ac:chgData name="Xiaolei Bi" userId="S::xbi@eamv.dk::4defdd0b-eb6b-464a-acc0-49fc44ef47a7" providerId="AD" clId="Web-{F4FCB8B1-D596-4409-A066-EC657974FA47}" dt="2023-08-31T08:55:36.504" v="14" actId="20577"/>
          <ac:spMkLst>
            <pc:docMk/>
            <pc:sldMk cId="0" sldId="256"/>
            <ac:spMk id="141" creationId="{00000000-0000-0000-0000-000000000000}"/>
          </ac:spMkLst>
        </pc:spChg>
      </pc:sldChg>
    </pc:docChg>
  </pc:docChgLst>
  <pc:docChgLst>
    <pc:chgData name="Anne Rohde Andersen" userId="S::annan01@eamv.dk::f8b39f7d-7911-4ed3-9621-a52d360f2b74" providerId="AD" clId="Web-{590101D8-0CCB-4995-BFE2-9C3F4C547571}"/>
    <pc:docChg chg="sldOrd">
      <pc:chgData name="Anne Rohde Andersen" userId="S::annan01@eamv.dk::f8b39f7d-7911-4ed3-9621-a52d360f2b74" providerId="AD" clId="Web-{590101D8-0CCB-4995-BFE2-9C3F4C547571}" dt="2023-09-12T08:46:29.570" v="1"/>
      <pc:docMkLst>
        <pc:docMk/>
      </pc:docMkLst>
      <pc:sldChg chg="ord">
        <pc:chgData name="Anne Rohde Andersen" userId="S::annan01@eamv.dk::f8b39f7d-7911-4ed3-9621-a52d360f2b74" providerId="AD" clId="Web-{590101D8-0CCB-4995-BFE2-9C3F4C547571}" dt="2023-09-12T08:46:29.570" v="1"/>
        <pc:sldMkLst>
          <pc:docMk/>
          <pc:sldMk cId="2256280652" sldId="357"/>
        </pc:sldMkLst>
      </pc:sldChg>
      <pc:sldChg chg="ord">
        <pc:chgData name="Anne Rohde Andersen" userId="S::annan01@eamv.dk::f8b39f7d-7911-4ed3-9621-a52d360f2b74" providerId="AD" clId="Web-{590101D8-0CCB-4995-BFE2-9C3F4C547571}" dt="2023-09-12T08:46:26.273" v="0"/>
        <pc:sldMkLst>
          <pc:docMk/>
          <pc:sldMk cId="3002980680" sldId="360"/>
        </pc:sldMkLst>
      </pc:sldChg>
    </pc:docChg>
  </pc:docChgLst>
  <pc:docChgLst>
    <pc:chgData name="Xiaolei Bi" userId="S::xbi@eamv.dk::4defdd0b-eb6b-464a-acc0-49fc44ef47a7" providerId="AD" clId="Web-{1441508C-308E-4338-BACB-9397A4E471E3}"/>
    <pc:docChg chg="delSld modSld">
      <pc:chgData name="Xiaolei Bi" userId="S::xbi@eamv.dk::4defdd0b-eb6b-464a-acc0-49fc44ef47a7" providerId="AD" clId="Web-{1441508C-308E-4338-BACB-9397A4E471E3}" dt="2023-09-06T06:39:27.030" v="8" actId="20577"/>
      <pc:docMkLst>
        <pc:docMk/>
      </pc:docMkLst>
      <pc:sldChg chg="modSp">
        <pc:chgData name="Xiaolei Bi" userId="S::xbi@eamv.dk::4defdd0b-eb6b-464a-acc0-49fc44ef47a7" providerId="AD" clId="Web-{1441508C-308E-4338-BACB-9397A4E471E3}" dt="2023-09-06T06:39:27.030" v="8" actId="20577"/>
        <pc:sldMkLst>
          <pc:docMk/>
          <pc:sldMk cId="0" sldId="256"/>
        </pc:sldMkLst>
        <pc:spChg chg="mod">
          <ac:chgData name="Xiaolei Bi" userId="S::xbi@eamv.dk::4defdd0b-eb6b-464a-acc0-49fc44ef47a7" providerId="AD" clId="Web-{1441508C-308E-4338-BACB-9397A4E471E3}" dt="2023-09-06T06:39:27.030" v="8" actId="20577"/>
          <ac:spMkLst>
            <pc:docMk/>
            <pc:sldMk cId="0" sldId="256"/>
            <ac:spMk id="141" creationId="{00000000-0000-0000-0000-000000000000}"/>
          </ac:spMkLst>
        </pc:spChg>
      </pc:sldChg>
      <pc:sldChg chg="delSp">
        <pc:chgData name="Xiaolei Bi" userId="S::xbi@eamv.dk::4defdd0b-eb6b-464a-acc0-49fc44ef47a7" providerId="AD" clId="Web-{1441508C-308E-4338-BACB-9397A4E471E3}" dt="2023-09-06T06:39:11.748" v="1"/>
        <pc:sldMkLst>
          <pc:docMk/>
          <pc:sldMk cId="0" sldId="259"/>
        </pc:sldMkLst>
        <pc:spChg chg="del">
          <ac:chgData name="Xiaolei Bi" userId="S::xbi@eamv.dk::4defdd0b-eb6b-464a-acc0-49fc44ef47a7" providerId="AD" clId="Web-{1441508C-308E-4338-BACB-9397A4E471E3}" dt="2023-09-06T06:39:11.748" v="1"/>
          <ac:spMkLst>
            <pc:docMk/>
            <pc:sldMk cId="0" sldId="259"/>
            <ac:spMk id="156" creationId="{00000000-0000-0000-0000-000000000000}"/>
          </ac:spMkLst>
        </pc:spChg>
      </pc:sldChg>
      <pc:sldChg chg="del">
        <pc:chgData name="Xiaolei Bi" userId="S::xbi@eamv.dk::4defdd0b-eb6b-464a-acc0-49fc44ef47a7" providerId="AD" clId="Web-{1441508C-308E-4338-BACB-9397A4E471E3}" dt="2023-09-06T06:38:57.341" v="0"/>
        <pc:sldMkLst>
          <pc:docMk/>
          <pc:sldMk cId="1324226967" sldId="353"/>
        </pc:sldMkLst>
      </pc:sldChg>
    </pc:docChg>
  </pc:docChgLst>
  <pc:docChgLst>
    <pc:chgData name="Dean Mitchell Lehmann Lindgren Andersen" userId="S::deaan01@eamv.dk::af51eead-df4a-4c7d-9afe-4acb1f0ed389" providerId="AD" clId="Web-{C6F74B6D-B091-4646-B0E6-5D2862C22C5E}"/>
    <pc:docChg chg="modSld">
      <pc:chgData name="Dean Mitchell Lehmann Lindgren Andersen" userId="S::deaan01@eamv.dk::af51eead-df4a-4c7d-9afe-4acb1f0ed389" providerId="AD" clId="Web-{C6F74B6D-B091-4646-B0E6-5D2862C22C5E}" dt="2023-09-08T06:40:12.775" v="0" actId="1076"/>
      <pc:docMkLst>
        <pc:docMk/>
      </pc:docMkLst>
      <pc:sldChg chg="modSp">
        <pc:chgData name="Dean Mitchell Lehmann Lindgren Andersen" userId="S::deaan01@eamv.dk::af51eead-df4a-4c7d-9afe-4acb1f0ed389" providerId="AD" clId="Web-{C6F74B6D-B091-4646-B0E6-5D2862C22C5E}" dt="2023-09-08T06:40:12.775" v="0" actId="1076"/>
        <pc:sldMkLst>
          <pc:docMk/>
          <pc:sldMk cId="2256280652" sldId="357"/>
        </pc:sldMkLst>
        <pc:spChg chg="mod">
          <ac:chgData name="Dean Mitchell Lehmann Lindgren Andersen" userId="S::deaan01@eamv.dk::af51eead-df4a-4c7d-9afe-4acb1f0ed389" providerId="AD" clId="Web-{C6F74B6D-B091-4646-B0E6-5D2862C22C5E}" dt="2023-09-08T06:40:12.775" v="0" actId="1076"/>
          <ac:spMkLst>
            <pc:docMk/>
            <pc:sldMk cId="2256280652" sldId="357"/>
            <ac:spMk id="2" creationId="{5A066608-3CAC-295A-FADA-524A594D4B46}"/>
          </ac:spMkLst>
        </pc:spChg>
      </pc:sldChg>
    </pc:docChg>
  </pc:docChgLst>
  <pc:docChgLst>
    <pc:chgData name="Meliesan Indrathasan" userId="S::melin02@eamv.dk::e0dd8d57-6c96-4dfc-b70e-38acd31d21b3" providerId="AD" clId="Web-{0D963AEC-C62F-49A0-A972-8629D9179AD0}"/>
    <pc:docChg chg="addSld delSld">
      <pc:chgData name="Meliesan Indrathasan" userId="S::melin02@eamv.dk::e0dd8d57-6c96-4dfc-b70e-38acd31d21b3" providerId="AD" clId="Web-{0D963AEC-C62F-49A0-A972-8629D9179AD0}" dt="2023-09-08T06:37:57.594" v="2"/>
      <pc:docMkLst>
        <pc:docMk/>
      </pc:docMkLst>
      <pc:sldChg chg="new">
        <pc:chgData name="Meliesan Indrathasan" userId="S::melin02@eamv.dk::e0dd8d57-6c96-4dfc-b70e-38acd31d21b3" providerId="AD" clId="Web-{0D963AEC-C62F-49A0-A972-8629D9179AD0}" dt="2023-09-08T06:37:53.922" v="0"/>
        <pc:sldMkLst>
          <pc:docMk/>
          <pc:sldMk cId="3511972898" sldId="365"/>
        </pc:sldMkLst>
      </pc:sldChg>
      <pc:sldChg chg="new del">
        <pc:chgData name="Meliesan Indrathasan" userId="S::melin02@eamv.dk::e0dd8d57-6c96-4dfc-b70e-38acd31d21b3" providerId="AD" clId="Web-{0D963AEC-C62F-49A0-A972-8629D9179AD0}" dt="2023-09-08T06:37:57.594" v="2"/>
        <pc:sldMkLst>
          <pc:docMk/>
          <pc:sldMk cId="3522054371" sldId="366"/>
        </pc:sldMkLst>
      </pc:sldChg>
    </pc:docChg>
  </pc:docChgLst>
  <pc:docChgLst>
    <pc:chgData name="Julie Degn Nielsen" userId="S::julni01@eamv.dk::6173f83a-00b7-4e00-bc3d-adae555b4944" providerId="AD" clId="Web-{F830C22F-C4C6-4EC4-9D90-5BE806BC835D}"/>
    <pc:docChg chg="delSld">
      <pc:chgData name="Julie Degn Nielsen" userId="S::julni01@eamv.dk::6173f83a-00b7-4e00-bc3d-adae555b4944" providerId="AD" clId="Web-{F830C22F-C4C6-4EC4-9D90-5BE806BC835D}" dt="2023-09-08T07:58:47.883" v="0"/>
      <pc:docMkLst>
        <pc:docMk/>
      </pc:docMkLst>
      <pc:sldChg chg="del">
        <pc:chgData name="Julie Degn Nielsen" userId="S::julni01@eamv.dk::6173f83a-00b7-4e00-bc3d-adae555b4944" providerId="AD" clId="Web-{F830C22F-C4C6-4EC4-9D90-5BE806BC835D}" dt="2023-09-08T07:58:47.883" v="0"/>
        <pc:sldMkLst>
          <pc:docMk/>
          <pc:sldMk cId="3511972898" sldId="365"/>
        </pc:sldMkLst>
      </pc:sldChg>
    </pc:docChg>
  </pc:docChgLst>
  <pc:docChgLst>
    <pc:chgData name="Lene Bækgaard Andersen" userId="S::lenan01@eamv.dk::24144fe7-7217-4d98-a011-911e279c9f30" providerId="AD" clId="Web-{1DEC6C89-CC5A-41DD-A15E-66C1687C25A7}"/>
    <pc:docChg chg="addSld delSld sldOrd">
      <pc:chgData name="Lene Bækgaard Andersen" userId="S::lenan01@eamv.dk::24144fe7-7217-4d98-a011-911e279c9f30" providerId="AD" clId="Web-{1DEC6C89-CC5A-41DD-A15E-66C1687C25A7}" dt="2023-09-08T06:39:39.559" v="3"/>
      <pc:docMkLst>
        <pc:docMk/>
      </pc:docMkLst>
      <pc:sldChg chg="ord">
        <pc:chgData name="Lene Bækgaard Andersen" userId="S::lenan01@eamv.dk::24144fe7-7217-4d98-a011-911e279c9f30" providerId="AD" clId="Web-{1DEC6C89-CC5A-41DD-A15E-66C1687C25A7}" dt="2023-09-08T06:16:39.957" v="1"/>
        <pc:sldMkLst>
          <pc:docMk/>
          <pc:sldMk cId="0" sldId="263"/>
        </pc:sldMkLst>
      </pc:sldChg>
      <pc:sldChg chg="new del">
        <pc:chgData name="Lene Bækgaard Andersen" userId="S::lenan01@eamv.dk::24144fe7-7217-4d98-a011-911e279c9f30" providerId="AD" clId="Web-{1DEC6C89-CC5A-41DD-A15E-66C1687C25A7}" dt="2023-09-08T06:39:39.559" v="3"/>
        <pc:sldMkLst>
          <pc:docMk/>
          <pc:sldMk cId="1745780919" sldId="366"/>
        </pc:sldMkLst>
      </pc:sldChg>
    </pc:docChg>
  </pc:docChgLst>
  <pc:docChgLst>
    <pc:chgData name="Nicklas Vestergaard Jespersen" userId="S::nicje01@eamv.dk::1d3302d9-895e-4e8e-b402-2b1331059650" providerId="AD" clId="Web-{0B1F0A9D-3135-4E66-A3D9-AD685DFD1CF3}"/>
    <pc:docChg chg="modSld">
      <pc:chgData name="Nicklas Vestergaard Jespersen" userId="S::nicje01@eamv.dk::1d3302d9-895e-4e8e-b402-2b1331059650" providerId="AD" clId="Web-{0B1F0A9D-3135-4E66-A3D9-AD685DFD1CF3}" dt="2023-09-08T06:39:49.830" v="0" actId="1076"/>
      <pc:docMkLst>
        <pc:docMk/>
      </pc:docMkLst>
      <pc:sldChg chg="modSp">
        <pc:chgData name="Nicklas Vestergaard Jespersen" userId="S::nicje01@eamv.dk::1d3302d9-895e-4e8e-b402-2b1331059650" providerId="AD" clId="Web-{0B1F0A9D-3135-4E66-A3D9-AD685DFD1CF3}" dt="2023-09-08T06:39:49.830" v="0" actId="1076"/>
        <pc:sldMkLst>
          <pc:docMk/>
          <pc:sldMk cId="2256280652" sldId="357"/>
        </pc:sldMkLst>
        <pc:spChg chg="mod">
          <ac:chgData name="Nicklas Vestergaard Jespersen" userId="S::nicje01@eamv.dk::1d3302d9-895e-4e8e-b402-2b1331059650" providerId="AD" clId="Web-{0B1F0A9D-3135-4E66-A3D9-AD685DFD1CF3}" dt="2023-09-08T06:39:49.830" v="0" actId="1076"/>
          <ac:spMkLst>
            <pc:docMk/>
            <pc:sldMk cId="2256280652" sldId="357"/>
            <ac:spMk id="2" creationId="{5A066608-3CAC-295A-FADA-524A594D4B46}"/>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41b682ba8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41b682ba8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g60297952f2_6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 name="Google Shape;237;g60297952f2_6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601920dc65_0_3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5" name="Google Shape;255;g601920dc65_0_3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7"/>
        <p:cNvGrpSpPr/>
        <p:nvPr/>
      </p:nvGrpSpPr>
      <p:grpSpPr>
        <a:xfrm>
          <a:off x="0" y="0"/>
          <a:ext cx="0" cy="0"/>
          <a:chOff x="0" y="0"/>
          <a:chExt cx="0" cy="0"/>
        </a:xfrm>
      </p:grpSpPr>
      <p:sp>
        <p:nvSpPr>
          <p:cNvPr id="518" name="Google Shape;518;g601920dc65_0_4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9" name="Google Shape;519;g601920dc65_0_4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601920dc65_0_3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601920dc65_0_3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DK"/>
          </a:p>
        </p:txBody>
      </p:sp>
    </p:spTree>
    <p:extLst>
      <p:ext uri="{BB962C8B-B14F-4D97-AF65-F5344CB8AC3E}">
        <p14:creationId xmlns:p14="http://schemas.microsoft.com/office/powerpoint/2010/main" val="36963469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5f673e5a2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5f673e5a2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5f673e5a2d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5f673e5a2d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5f673e5a2d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5f673e5a2d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60297952f2_3_1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60297952f2_3_1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100" b="0" i="0" u="none" strike="noStrike" cap="none">
                <a:solidFill>
                  <a:srgbClr val="000000"/>
                </a:solidFill>
                <a:effectLst/>
                <a:latin typeface="Arial"/>
                <a:ea typeface="Arial"/>
                <a:cs typeface="Arial"/>
                <a:sym typeface="Arial"/>
              </a:rPr>
              <a:t>Problems 1 and 2 are very similar. As soon as you find one person who meets the criteria you know you're </a:t>
            </a:r>
            <a:r>
              <a:rPr lang="en-US" sz="1100" b="0" i="0" u="none" strike="noStrike" cap="none" err="1">
                <a:solidFill>
                  <a:srgbClr val="000000"/>
                </a:solidFill>
                <a:effectLst/>
                <a:latin typeface="Arial"/>
                <a:ea typeface="Arial"/>
                <a:cs typeface="Arial"/>
                <a:sym typeface="Arial"/>
              </a:rPr>
              <a:t>doneProblem</a:t>
            </a:r>
            <a:r>
              <a:rPr lang="en-US" sz="1100" b="0" i="0" u="none" strike="noStrike" cap="none">
                <a:solidFill>
                  <a:srgbClr val="000000"/>
                </a:solidFill>
                <a:effectLst/>
                <a:latin typeface="Arial"/>
                <a:ea typeface="Arial"/>
                <a:cs typeface="Arial"/>
                <a:sym typeface="Arial"/>
              </a:rPr>
              <a:t> 3 and 4 are very similar but you need to talk to every other student to answer it. You only need to keep track of the closest birthday you've heard so far, however.</a:t>
            </a:r>
          </a:p>
          <a:p>
            <a:pPr marL="158750" indent="0">
              <a:buNone/>
            </a:pPr>
            <a:br>
              <a:rPr lang="en-US"/>
            </a:br>
            <a:r>
              <a:rPr lang="en-US" err="1"/>
              <a:t>dato</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5f673e5a2d_0_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5f673e5a2d_0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60297952f2_6_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60297952f2_6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63a0eb5dba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 name="Google Shape;223;g63a0eb5dba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5f673e5a2d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5f673e5a2d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3"/>
        <p:cNvGrpSpPr/>
        <p:nvPr/>
      </p:nvGrpSpPr>
      <p:grpSpPr>
        <a:xfrm>
          <a:off x="0" y="0"/>
          <a:ext cx="0" cy="0"/>
          <a:chOff x="0" y="0"/>
          <a:chExt cx="0" cy="0"/>
        </a:xfrm>
      </p:grpSpPr>
      <p:sp>
        <p:nvSpPr>
          <p:cNvPr id="54" name="Google Shape;54;p14"/>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55" name="Google Shape;55;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0"/>
        <p:cNvGrpSpPr/>
        <p:nvPr/>
      </p:nvGrpSpPr>
      <p:grpSpPr>
        <a:xfrm>
          <a:off x="0" y="0"/>
          <a:ext cx="0" cy="0"/>
          <a:chOff x="0" y="0"/>
          <a:chExt cx="0" cy="0"/>
        </a:xfrm>
      </p:grpSpPr>
      <p:sp>
        <p:nvSpPr>
          <p:cNvPr id="91" name="Google Shape;91;p2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6"/>
        <p:cNvGrpSpPr/>
        <p:nvPr/>
      </p:nvGrpSpPr>
      <p:grpSpPr>
        <a:xfrm>
          <a:off x="0" y="0"/>
          <a:ext cx="0" cy="0"/>
          <a:chOff x="0" y="0"/>
          <a:chExt cx="0" cy="0"/>
        </a:xfrm>
      </p:grpSpPr>
      <p:sp>
        <p:nvSpPr>
          <p:cNvPr id="97" name="Google Shape;97;p26"/>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98" name="Google Shape;98;p26"/>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99" name="Google Shape;99;p2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rgbClr val="00ADBC"/>
        </a:solidFill>
        <a:effectLst/>
      </p:bgPr>
    </p:bg>
    <p:spTree>
      <p:nvGrpSpPr>
        <p:cNvPr id="1" name="Shape 100"/>
        <p:cNvGrpSpPr/>
        <p:nvPr/>
      </p:nvGrpSpPr>
      <p:grpSpPr>
        <a:xfrm>
          <a:off x="0" y="0"/>
          <a:ext cx="0" cy="0"/>
          <a:chOff x="0" y="0"/>
          <a:chExt cx="0" cy="0"/>
        </a:xfrm>
      </p:grpSpPr>
      <p:sp>
        <p:nvSpPr>
          <p:cNvPr id="101" name="Google Shape;101;p27"/>
          <p:cNvSpPr txBox="1">
            <a:spLocks noGrp="1"/>
          </p:cNvSpPr>
          <p:nvPr>
            <p:ph type="title"/>
          </p:nvPr>
        </p:nvSpPr>
        <p:spPr>
          <a:xfrm>
            <a:off x="311700" y="2150850"/>
            <a:ext cx="8520600" cy="8418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Clr>
                <a:srgbClr val="FFFFFF"/>
              </a:buClr>
              <a:buSzPts val="3600"/>
              <a:buFont typeface="Proxima Nova"/>
              <a:buNone/>
              <a:defRPr sz="3600" b="1">
                <a:solidFill>
                  <a:srgbClr val="FFFFFF"/>
                </a:solidFill>
                <a:latin typeface="Proxima Nova"/>
                <a:ea typeface="Proxima Nova"/>
                <a:cs typeface="Proxima Nova"/>
                <a:sym typeface="Proxima Nova"/>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02"/>
        <p:cNvGrpSpPr/>
        <p:nvPr/>
      </p:nvGrpSpPr>
      <p:grpSpPr>
        <a:xfrm>
          <a:off x="0" y="0"/>
          <a:ext cx="0" cy="0"/>
          <a:chOff x="0" y="0"/>
          <a:chExt cx="0" cy="0"/>
        </a:xfrm>
      </p:grpSpPr>
      <p:sp>
        <p:nvSpPr>
          <p:cNvPr id="103" name="Google Shape;103;p2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04" name="Google Shape;104;p2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105" name="Google Shape;105;p2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06"/>
        <p:cNvGrpSpPr/>
        <p:nvPr/>
      </p:nvGrpSpPr>
      <p:grpSpPr>
        <a:xfrm>
          <a:off x="0" y="0"/>
          <a:ext cx="0" cy="0"/>
          <a:chOff x="0" y="0"/>
          <a:chExt cx="0" cy="0"/>
        </a:xfrm>
      </p:grpSpPr>
      <p:sp>
        <p:nvSpPr>
          <p:cNvPr id="107" name="Google Shape;107;p2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08" name="Google Shape;108;p29"/>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109" name="Google Shape;109;p29"/>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110" name="Google Shape;110;p2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11"/>
        <p:cNvGrpSpPr/>
        <p:nvPr/>
      </p:nvGrpSpPr>
      <p:grpSpPr>
        <a:xfrm>
          <a:off x="0" y="0"/>
          <a:ext cx="0" cy="0"/>
          <a:chOff x="0" y="0"/>
          <a:chExt cx="0" cy="0"/>
        </a:xfrm>
      </p:grpSpPr>
      <p:sp>
        <p:nvSpPr>
          <p:cNvPr id="112" name="Google Shape;112;p30"/>
          <p:cNvSpPr txBox="1">
            <a:spLocks noGrp="1"/>
          </p:cNvSpPr>
          <p:nvPr>
            <p:ph type="title"/>
          </p:nvPr>
        </p:nvSpPr>
        <p:spPr>
          <a:xfrm>
            <a:off x="0" y="2285400"/>
            <a:ext cx="9144000" cy="572700"/>
          </a:xfrm>
          <a:prstGeom prst="rect">
            <a:avLst/>
          </a:prstGeom>
          <a:solidFill>
            <a:srgbClr val="00ADBC"/>
          </a:solidFill>
        </p:spPr>
        <p:txBody>
          <a:bodyPr spcFirstLastPara="1" wrap="square" lIns="91425" tIns="91425" rIns="91425" bIns="91425" anchor="t" anchorCtr="0">
            <a:noAutofit/>
          </a:bodyPr>
          <a:lstStyle>
            <a:lvl1pPr lvl="0" algn="ctr" rtl="0">
              <a:spcBef>
                <a:spcPts val="0"/>
              </a:spcBef>
              <a:spcAft>
                <a:spcPts val="0"/>
              </a:spcAft>
              <a:buClr>
                <a:srgbClr val="FFFFFF"/>
              </a:buClr>
              <a:buSzPts val="2800"/>
              <a:buFont typeface="Proxima Nova"/>
              <a:buNone/>
              <a:defRPr>
                <a:solidFill>
                  <a:srgbClr val="FFFFFF"/>
                </a:solidFill>
                <a:latin typeface="Proxima Nova"/>
                <a:ea typeface="Proxima Nova"/>
                <a:cs typeface="Proxima Nova"/>
                <a:sym typeface="Proxima Nova"/>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13" name="Google Shape;113;p3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14"/>
        <p:cNvGrpSpPr/>
        <p:nvPr/>
      </p:nvGrpSpPr>
      <p:grpSpPr>
        <a:xfrm>
          <a:off x="0" y="0"/>
          <a:ext cx="0" cy="0"/>
          <a:chOff x="0" y="0"/>
          <a:chExt cx="0" cy="0"/>
        </a:xfrm>
      </p:grpSpPr>
      <p:sp>
        <p:nvSpPr>
          <p:cNvPr id="115" name="Google Shape;115;p31"/>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16" name="Google Shape;116;p31"/>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117" name="Google Shape;117;p3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18"/>
        <p:cNvGrpSpPr/>
        <p:nvPr/>
      </p:nvGrpSpPr>
      <p:grpSpPr>
        <a:xfrm>
          <a:off x="0" y="0"/>
          <a:ext cx="0" cy="0"/>
          <a:chOff x="0" y="0"/>
          <a:chExt cx="0" cy="0"/>
        </a:xfrm>
      </p:grpSpPr>
      <p:sp>
        <p:nvSpPr>
          <p:cNvPr id="119" name="Google Shape;119;p32"/>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120" name="Google Shape;120;p3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21"/>
        <p:cNvGrpSpPr/>
        <p:nvPr/>
      </p:nvGrpSpPr>
      <p:grpSpPr>
        <a:xfrm>
          <a:off x="0" y="0"/>
          <a:ext cx="0" cy="0"/>
          <a:chOff x="0" y="0"/>
          <a:chExt cx="0" cy="0"/>
        </a:xfrm>
      </p:grpSpPr>
      <p:sp>
        <p:nvSpPr>
          <p:cNvPr id="122" name="Google Shape;122;p33"/>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33"/>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124" name="Google Shape;124;p33"/>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25" name="Google Shape;125;p33"/>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126" name="Google Shape;126;p3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27"/>
        <p:cNvGrpSpPr/>
        <p:nvPr/>
      </p:nvGrpSpPr>
      <p:grpSpPr>
        <a:xfrm>
          <a:off x="0" y="0"/>
          <a:ext cx="0" cy="0"/>
          <a:chOff x="0" y="0"/>
          <a:chExt cx="0" cy="0"/>
        </a:xfrm>
      </p:grpSpPr>
      <p:sp>
        <p:nvSpPr>
          <p:cNvPr id="128" name="Google Shape;128;p34"/>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
        <p:nvSpPr>
          <p:cNvPr id="129" name="Google Shape;129;p3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rgbClr val="00ADBC"/>
        </a:solidFill>
        <a:effectLst/>
      </p:bgPr>
    </p:bg>
    <p:spTree>
      <p:nvGrpSpPr>
        <p:cNvPr id="1" name="Shape 56"/>
        <p:cNvGrpSpPr/>
        <p:nvPr/>
      </p:nvGrpSpPr>
      <p:grpSpPr>
        <a:xfrm>
          <a:off x="0" y="0"/>
          <a:ext cx="0" cy="0"/>
          <a:chOff x="0" y="0"/>
          <a:chExt cx="0" cy="0"/>
        </a:xfrm>
      </p:grpSpPr>
      <p:sp>
        <p:nvSpPr>
          <p:cNvPr id="57" name="Google Shape;57;p15"/>
          <p:cNvSpPr txBox="1">
            <a:spLocks noGrp="1"/>
          </p:cNvSpPr>
          <p:nvPr>
            <p:ph type="title"/>
          </p:nvPr>
        </p:nvSpPr>
        <p:spPr>
          <a:xfrm>
            <a:off x="311700" y="2150850"/>
            <a:ext cx="8520600" cy="8418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Clr>
                <a:srgbClr val="FFFFFF"/>
              </a:buClr>
              <a:buSzPts val="3600"/>
              <a:buFont typeface="Proxima Nova"/>
              <a:buNone/>
              <a:defRPr sz="3600" b="1">
                <a:solidFill>
                  <a:srgbClr val="FFFFFF"/>
                </a:solidFill>
                <a:latin typeface="Proxima Nova"/>
                <a:ea typeface="Proxima Nova"/>
                <a:cs typeface="Proxima Nova"/>
                <a:sym typeface="Proxima Nova"/>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30"/>
        <p:cNvGrpSpPr/>
        <p:nvPr/>
      </p:nvGrpSpPr>
      <p:grpSpPr>
        <a:xfrm>
          <a:off x="0" y="0"/>
          <a:ext cx="0" cy="0"/>
          <a:chOff x="0" y="0"/>
          <a:chExt cx="0" cy="0"/>
        </a:xfrm>
      </p:grpSpPr>
      <p:sp>
        <p:nvSpPr>
          <p:cNvPr id="131" name="Google Shape;131;p35"/>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32" name="Google Shape;132;p35"/>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133" name="Google Shape;133;p3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34"/>
        <p:cNvGrpSpPr/>
        <p:nvPr/>
      </p:nvGrpSpPr>
      <p:grpSpPr>
        <a:xfrm>
          <a:off x="0" y="0"/>
          <a:ext cx="0" cy="0"/>
          <a:chOff x="0" y="0"/>
          <a:chExt cx="0" cy="0"/>
        </a:xfrm>
      </p:grpSpPr>
      <p:sp>
        <p:nvSpPr>
          <p:cNvPr id="135" name="Google Shape;135;p3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58"/>
        <p:cNvGrpSpPr/>
        <p:nvPr/>
      </p:nvGrpSpPr>
      <p:grpSpPr>
        <a:xfrm>
          <a:off x="0" y="0"/>
          <a:ext cx="0" cy="0"/>
          <a:chOff x="0" y="0"/>
          <a:chExt cx="0" cy="0"/>
        </a:xfrm>
      </p:grpSpPr>
      <p:sp>
        <p:nvSpPr>
          <p:cNvPr id="59" name="Google Shape;59;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0" name="Google Shape;60;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61" name="Google Shape;61;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2"/>
        <p:cNvGrpSpPr/>
        <p:nvPr/>
      </p:nvGrpSpPr>
      <p:grpSpPr>
        <a:xfrm>
          <a:off x="0" y="0"/>
          <a:ext cx="0" cy="0"/>
          <a:chOff x="0" y="0"/>
          <a:chExt cx="0" cy="0"/>
        </a:xfrm>
      </p:grpSpPr>
      <p:sp>
        <p:nvSpPr>
          <p:cNvPr id="63" name="Google Shape;63;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4" name="Google Shape;64;p17"/>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65" name="Google Shape;65;p17"/>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66" name="Google Shape;66;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7"/>
        <p:cNvGrpSpPr/>
        <p:nvPr/>
      </p:nvGrpSpPr>
      <p:grpSpPr>
        <a:xfrm>
          <a:off x="0" y="0"/>
          <a:ext cx="0" cy="0"/>
          <a:chOff x="0" y="0"/>
          <a:chExt cx="0" cy="0"/>
        </a:xfrm>
      </p:grpSpPr>
      <p:sp>
        <p:nvSpPr>
          <p:cNvPr id="68" name="Google Shape;68;p18"/>
          <p:cNvSpPr txBox="1">
            <a:spLocks noGrp="1"/>
          </p:cNvSpPr>
          <p:nvPr>
            <p:ph type="title"/>
          </p:nvPr>
        </p:nvSpPr>
        <p:spPr>
          <a:xfrm>
            <a:off x="0" y="2285400"/>
            <a:ext cx="9144000" cy="572700"/>
          </a:xfrm>
          <a:prstGeom prst="rect">
            <a:avLst/>
          </a:prstGeom>
          <a:solidFill>
            <a:srgbClr val="00ADBC"/>
          </a:solidFill>
        </p:spPr>
        <p:txBody>
          <a:bodyPr spcFirstLastPara="1" wrap="square" lIns="91425" tIns="91425" rIns="91425" bIns="91425" anchor="t" anchorCtr="0">
            <a:noAutofit/>
          </a:bodyPr>
          <a:lstStyle>
            <a:lvl1pPr lvl="0" algn="ctr" rtl="0">
              <a:spcBef>
                <a:spcPts val="0"/>
              </a:spcBef>
              <a:spcAft>
                <a:spcPts val="0"/>
              </a:spcAft>
              <a:buClr>
                <a:srgbClr val="FFFFFF"/>
              </a:buClr>
              <a:buSzPts val="2800"/>
              <a:buFont typeface="Proxima Nova"/>
              <a:buNone/>
              <a:defRPr>
                <a:solidFill>
                  <a:srgbClr val="FFFFFF"/>
                </a:solidFill>
                <a:latin typeface="Proxima Nova"/>
                <a:ea typeface="Proxima Nova"/>
                <a:cs typeface="Proxima Nova"/>
                <a:sym typeface="Proxima Nova"/>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9" name="Google Shape;69;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0"/>
        <p:cNvGrpSpPr/>
        <p:nvPr/>
      </p:nvGrpSpPr>
      <p:grpSpPr>
        <a:xfrm>
          <a:off x="0" y="0"/>
          <a:ext cx="0" cy="0"/>
          <a:chOff x="0" y="0"/>
          <a:chExt cx="0" cy="0"/>
        </a:xfrm>
      </p:grpSpPr>
      <p:sp>
        <p:nvSpPr>
          <p:cNvPr id="71" name="Google Shape;71;p19"/>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72" name="Google Shape;72;p19"/>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73" name="Google Shape;73;p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74"/>
        <p:cNvGrpSpPr/>
        <p:nvPr/>
      </p:nvGrpSpPr>
      <p:grpSpPr>
        <a:xfrm>
          <a:off x="0" y="0"/>
          <a:ext cx="0" cy="0"/>
          <a:chOff x="0" y="0"/>
          <a:chExt cx="0" cy="0"/>
        </a:xfrm>
      </p:grpSpPr>
      <p:sp>
        <p:nvSpPr>
          <p:cNvPr id="75" name="Google Shape;75;p20"/>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76" name="Google Shape;76;p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83"/>
        <p:cNvGrpSpPr/>
        <p:nvPr/>
      </p:nvGrpSpPr>
      <p:grpSpPr>
        <a:xfrm>
          <a:off x="0" y="0"/>
          <a:ext cx="0" cy="0"/>
          <a:chOff x="0" y="0"/>
          <a:chExt cx="0" cy="0"/>
        </a:xfrm>
      </p:grpSpPr>
      <p:sp>
        <p:nvSpPr>
          <p:cNvPr id="84" name="Google Shape;84;p22"/>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
        <p:nvSpPr>
          <p:cNvPr id="85" name="Google Shape;85;p2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86"/>
        <p:cNvGrpSpPr/>
        <p:nvPr/>
      </p:nvGrpSpPr>
      <p:grpSpPr>
        <a:xfrm>
          <a:off x="0" y="0"/>
          <a:ext cx="0" cy="0"/>
          <a:chOff x="0" y="0"/>
          <a:chExt cx="0" cy="0"/>
        </a:xfrm>
      </p:grpSpPr>
      <p:sp>
        <p:nvSpPr>
          <p:cNvPr id="87" name="Google Shape;87;p23"/>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88" name="Google Shape;88;p23"/>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89" name="Google Shape;89;p2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theme" Target="../theme/theme2.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49"/>
        <p:cNvGrpSpPr/>
        <p:nvPr/>
      </p:nvGrpSpPr>
      <p:grpSpPr>
        <a:xfrm>
          <a:off x="0" y="0"/>
          <a:ext cx="0" cy="0"/>
          <a:chOff x="0" y="0"/>
          <a:chExt cx="0" cy="0"/>
        </a:xfrm>
      </p:grpSpPr>
      <p:sp>
        <p:nvSpPr>
          <p:cNvPr id="50" name="Google Shape;50;p1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51" name="Google Shape;51;p1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SzPts val="1800"/>
              <a:buFont typeface="Proxima Nova"/>
              <a:buChar char="●"/>
              <a:defRPr sz="1800">
                <a:latin typeface="Proxima Nova"/>
                <a:ea typeface="Proxima Nova"/>
                <a:cs typeface="Proxima Nova"/>
                <a:sym typeface="Proxima Nova"/>
              </a:defRPr>
            </a:lvl1pPr>
            <a:lvl2pPr marL="914400" lvl="1" indent="-317500" rtl="0">
              <a:lnSpc>
                <a:spcPct val="115000"/>
              </a:lnSpc>
              <a:spcBef>
                <a:spcPts val="1600"/>
              </a:spcBef>
              <a:spcAft>
                <a:spcPts val="0"/>
              </a:spcAft>
              <a:buSzPts val="1400"/>
              <a:buFont typeface="Proxima Nova"/>
              <a:buChar char="○"/>
              <a:defRPr>
                <a:latin typeface="Proxima Nova"/>
                <a:ea typeface="Proxima Nova"/>
                <a:cs typeface="Proxima Nova"/>
                <a:sym typeface="Proxima Nova"/>
              </a:defRPr>
            </a:lvl2pPr>
            <a:lvl3pPr marL="1371600" lvl="2" indent="-317500" rtl="0">
              <a:lnSpc>
                <a:spcPct val="115000"/>
              </a:lnSpc>
              <a:spcBef>
                <a:spcPts val="1600"/>
              </a:spcBef>
              <a:spcAft>
                <a:spcPts val="0"/>
              </a:spcAft>
              <a:buSzPts val="1400"/>
              <a:buFont typeface="Proxima Nova"/>
              <a:buChar char="■"/>
              <a:defRPr>
                <a:latin typeface="Proxima Nova"/>
                <a:ea typeface="Proxima Nova"/>
                <a:cs typeface="Proxima Nova"/>
                <a:sym typeface="Proxima Nova"/>
              </a:defRPr>
            </a:lvl3pPr>
            <a:lvl4pPr marL="1828800" lvl="3" indent="-317500" rtl="0">
              <a:lnSpc>
                <a:spcPct val="115000"/>
              </a:lnSpc>
              <a:spcBef>
                <a:spcPts val="1600"/>
              </a:spcBef>
              <a:spcAft>
                <a:spcPts val="0"/>
              </a:spcAft>
              <a:buSzPts val="1400"/>
              <a:buFont typeface="Proxima Nova"/>
              <a:buChar char="●"/>
              <a:defRPr>
                <a:latin typeface="Proxima Nova"/>
                <a:ea typeface="Proxima Nova"/>
                <a:cs typeface="Proxima Nova"/>
                <a:sym typeface="Proxima Nova"/>
              </a:defRPr>
            </a:lvl4pPr>
            <a:lvl5pPr marL="2286000" lvl="4" indent="-317500" rtl="0">
              <a:lnSpc>
                <a:spcPct val="115000"/>
              </a:lnSpc>
              <a:spcBef>
                <a:spcPts val="1600"/>
              </a:spcBef>
              <a:spcAft>
                <a:spcPts val="0"/>
              </a:spcAft>
              <a:buSzPts val="1400"/>
              <a:buFont typeface="Proxima Nova"/>
              <a:buChar char="○"/>
              <a:defRPr>
                <a:latin typeface="Proxima Nova"/>
                <a:ea typeface="Proxima Nova"/>
                <a:cs typeface="Proxima Nova"/>
                <a:sym typeface="Proxima Nova"/>
              </a:defRPr>
            </a:lvl5pPr>
            <a:lvl6pPr marL="2743200" lvl="5" indent="-317500" rtl="0">
              <a:lnSpc>
                <a:spcPct val="115000"/>
              </a:lnSpc>
              <a:spcBef>
                <a:spcPts val="1600"/>
              </a:spcBef>
              <a:spcAft>
                <a:spcPts val="0"/>
              </a:spcAft>
              <a:buSzPts val="1400"/>
              <a:buFont typeface="Proxima Nova"/>
              <a:buChar char="■"/>
              <a:defRPr>
                <a:latin typeface="Proxima Nova"/>
                <a:ea typeface="Proxima Nova"/>
                <a:cs typeface="Proxima Nova"/>
                <a:sym typeface="Proxima Nova"/>
              </a:defRPr>
            </a:lvl6pPr>
            <a:lvl7pPr marL="3200400" lvl="6" indent="-317500" rtl="0">
              <a:lnSpc>
                <a:spcPct val="115000"/>
              </a:lnSpc>
              <a:spcBef>
                <a:spcPts val="1600"/>
              </a:spcBef>
              <a:spcAft>
                <a:spcPts val="0"/>
              </a:spcAft>
              <a:buSzPts val="1400"/>
              <a:buFont typeface="Proxima Nova"/>
              <a:buChar char="●"/>
              <a:defRPr>
                <a:latin typeface="Proxima Nova"/>
                <a:ea typeface="Proxima Nova"/>
                <a:cs typeface="Proxima Nova"/>
                <a:sym typeface="Proxima Nova"/>
              </a:defRPr>
            </a:lvl7pPr>
            <a:lvl8pPr marL="3657600" lvl="7" indent="-317500" rtl="0">
              <a:lnSpc>
                <a:spcPct val="115000"/>
              </a:lnSpc>
              <a:spcBef>
                <a:spcPts val="1600"/>
              </a:spcBef>
              <a:spcAft>
                <a:spcPts val="0"/>
              </a:spcAft>
              <a:buSzPts val="1400"/>
              <a:buFont typeface="Proxima Nova"/>
              <a:buChar char="○"/>
              <a:defRPr>
                <a:latin typeface="Proxima Nova"/>
                <a:ea typeface="Proxima Nova"/>
                <a:cs typeface="Proxima Nova"/>
                <a:sym typeface="Proxima Nova"/>
              </a:defRPr>
            </a:lvl8pPr>
            <a:lvl9pPr marL="4114800" lvl="8" indent="-317500" rtl="0">
              <a:lnSpc>
                <a:spcPct val="115000"/>
              </a:lnSpc>
              <a:spcBef>
                <a:spcPts val="1600"/>
              </a:spcBef>
              <a:spcAft>
                <a:spcPts val="1600"/>
              </a:spcAft>
              <a:buSzPts val="1400"/>
              <a:buFont typeface="Proxima Nova"/>
              <a:buChar char="■"/>
              <a:defRPr>
                <a:latin typeface="Proxima Nova"/>
                <a:ea typeface="Proxima Nova"/>
                <a:cs typeface="Proxima Nova"/>
                <a:sym typeface="Proxima Nova"/>
              </a:defRPr>
            </a:lvl9pPr>
          </a:lstStyle>
          <a:p>
            <a:endParaRPr/>
          </a:p>
        </p:txBody>
      </p:sp>
      <p:sp>
        <p:nvSpPr>
          <p:cNvPr id="52" name="Google Shape;52;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7" r:id="rId8"/>
    <p:sldLayoutId id="2147483668" r:id="rId9"/>
    <p:sldLayoutId id="2147483669"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92"/>
        <p:cNvGrpSpPr/>
        <p:nvPr/>
      </p:nvGrpSpPr>
      <p:grpSpPr>
        <a:xfrm>
          <a:off x="0" y="0"/>
          <a:ext cx="0" cy="0"/>
          <a:chOff x="0" y="0"/>
          <a:chExt cx="0" cy="0"/>
        </a:xfrm>
      </p:grpSpPr>
      <p:sp>
        <p:nvSpPr>
          <p:cNvPr id="93" name="Google Shape;93;p2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94" name="Google Shape;94;p25"/>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Char char="●"/>
              <a:defRPr sz="1800">
                <a:solidFill>
                  <a:schemeClr val="dk2"/>
                </a:solidFill>
              </a:defRPr>
            </a:lvl1pPr>
            <a:lvl2pPr marL="914400" lvl="1" indent="-317500" rtl="0">
              <a:lnSpc>
                <a:spcPct val="115000"/>
              </a:lnSpc>
              <a:spcBef>
                <a:spcPts val="1600"/>
              </a:spcBef>
              <a:spcAft>
                <a:spcPts val="0"/>
              </a:spcAft>
              <a:buClr>
                <a:schemeClr val="dk2"/>
              </a:buClr>
              <a:buSzPts val="1400"/>
              <a:buChar char="○"/>
              <a:defRPr>
                <a:solidFill>
                  <a:schemeClr val="dk2"/>
                </a:solidFill>
              </a:defRPr>
            </a:lvl2pPr>
            <a:lvl3pPr marL="1371600" lvl="2" indent="-317500" rtl="0">
              <a:lnSpc>
                <a:spcPct val="115000"/>
              </a:lnSpc>
              <a:spcBef>
                <a:spcPts val="1600"/>
              </a:spcBef>
              <a:spcAft>
                <a:spcPts val="0"/>
              </a:spcAft>
              <a:buClr>
                <a:schemeClr val="dk2"/>
              </a:buClr>
              <a:buSzPts val="1400"/>
              <a:buChar char="■"/>
              <a:defRPr>
                <a:solidFill>
                  <a:schemeClr val="dk2"/>
                </a:solidFill>
              </a:defRPr>
            </a:lvl3pPr>
            <a:lvl4pPr marL="1828800" lvl="3" indent="-317500" rtl="0">
              <a:lnSpc>
                <a:spcPct val="115000"/>
              </a:lnSpc>
              <a:spcBef>
                <a:spcPts val="1600"/>
              </a:spcBef>
              <a:spcAft>
                <a:spcPts val="0"/>
              </a:spcAft>
              <a:buClr>
                <a:schemeClr val="dk2"/>
              </a:buClr>
              <a:buSzPts val="1400"/>
              <a:buChar char="●"/>
              <a:defRPr>
                <a:solidFill>
                  <a:schemeClr val="dk2"/>
                </a:solidFill>
              </a:defRPr>
            </a:lvl4pPr>
            <a:lvl5pPr marL="2286000" lvl="4" indent="-317500" rtl="0">
              <a:lnSpc>
                <a:spcPct val="115000"/>
              </a:lnSpc>
              <a:spcBef>
                <a:spcPts val="1600"/>
              </a:spcBef>
              <a:spcAft>
                <a:spcPts val="0"/>
              </a:spcAft>
              <a:buClr>
                <a:schemeClr val="dk2"/>
              </a:buClr>
              <a:buSzPts val="1400"/>
              <a:buChar char="○"/>
              <a:defRPr>
                <a:solidFill>
                  <a:schemeClr val="dk2"/>
                </a:solidFill>
              </a:defRPr>
            </a:lvl5pPr>
            <a:lvl6pPr marL="2743200" lvl="5" indent="-317500" rtl="0">
              <a:lnSpc>
                <a:spcPct val="115000"/>
              </a:lnSpc>
              <a:spcBef>
                <a:spcPts val="1600"/>
              </a:spcBef>
              <a:spcAft>
                <a:spcPts val="0"/>
              </a:spcAft>
              <a:buClr>
                <a:schemeClr val="dk2"/>
              </a:buClr>
              <a:buSzPts val="1400"/>
              <a:buChar char="■"/>
              <a:defRPr>
                <a:solidFill>
                  <a:schemeClr val="dk2"/>
                </a:solidFill>
              </a:defRPr>
            </a:lvl6pPr>
            <a:lvl7pPr marL="3200400" lvl="6" indent="-317500" rtl="0">
              <a:lnSpc>
                <a:spcPct val="115000"/>
              </a:lnSpc>
              <a:spcBef>
                <a:spcPts val="1600"/>
              </a:spcBef>
              <a:spcAft>
                <a:spcPts val="0"/>
              </a:spcAft>
              <a:buClr>
                <a:schemeClr val="dk2"/>
              </a:buClr>
              <a:buSzPts val="1400"/>
              <a:buChar char="●"/>
              <a:defRPr>
                <a:solidFill>
                  <a:schemeClr val="dk2"/>
                </a:solidFill>
              </a:defRPr>
            </a:lvl7pPr>
            <a:lvl8pPr marL="3657600" lvl="7" indent="-317500" rtl="0">
              <a:lnSpc>
                <a:spcPct val="115000"/>
              </a:lnSpc>
              <a:spcBef>
                <a:spcPts val="1600"/>
              </a:spcBef>
              <a:spcAft>
                <a:spcPts val="0"/>
              </a:spcAft>
              <a:buClr>
                <a:schemeClr val="dk2"/>
              </a:buClr>
              <a:buSzPts val="1400"/>
              <a:buChar char="○"/>
              <a:defRPr>
                <a:solidFill>
                  <a:schemeClr val="dk2"/>
                </a:solidFill>
              </a:defRPr>
            </a:lvl8pPr>
            <a:lvl9pPr marL="4114800" lvl="8" indent="-317500" rtl="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95" name="Google Shape;95;p2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 Id="rId5" Type="http://schemas.openxmlformats.org/officeDocument/2006/relationships/slide" Target="slide11.xml"/><Relationship Id="rId4" Type="http://schemas.openxmlformats.org/officeDocument/2006/relationships/slide" Target="slide2.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1.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www.systime.dk/systimenyt/post/gratis-webinar-computational-thinking-hvorfor-hvordan-og-hvad-med-chatgpt" TargetMode="External"/><Relationship Id="rId2" Type="http://schemas.openxmlformats.org/officeDocument/2006/relationships/hyperlink" Target="https://drive.google.com/file/d/1XgL9-oGl3cNIFk2zcQWhX622KMvyk6LM/view?pli=1"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1.xml"/><Relationship Id="rId4" Type="http://schemas.openxmlformats.org/officeDocument/2006/relationships/hyperlink" Target="https://youtu.be/e_WfC8HwVB8"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1.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39"/>
        <p:cNvGrpSpPr/>
        <p:nvPr/>
      </p:nvGrpSpPr>
      <p:grpSpPr>
        <a:xfrm>
          <a:off x="0" y="0"/>
          <a:ext cx="0" cy="0"/>
          <a:chOff x="0" y="0"/>
          <a:chExt cx="0" cy="0"/>
        </a:xfrm>
      </p:grpSpPr>
      <p:sp>
        <p:nvSpPr>
          <p:cNvPr id="140" name="Google Shape;140;p37"/>
          <p:cNvSpPr txBox="1"/>
          <p:nvPr/>
        </p:nvSpPr>
        <p:spPr>
          <a:xfrm>
            <a:off x="311700" y="350450"/>
            <a:ext cx="8520600" cy="84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600" b="1">
                <a:solidFill>
                  <a:srgbClr val="FFFFFF"/>
                </a:solidFill>
                <a:latin typeface="Proxima Nova"/>
                <a:ea typeface="Proxima Nova"/>
                <a:cs typeface="Proxima Nova"/>
                <a:sym typeface="Proxima Nova"/>
              </a:rPr>
              <a:t> Algorithms</a:t>
            </a:r>
            <a:endParaRPr sz="3600" b="1">
              <a:solidFill>
                <a:srgbClr val="FFFFFF"/>
              </a:solidFill>
              <a:latin typeface="Proxima Nova"/>
              <a:ea typeface="Proxima Nova"/>
              <a:cs typeface="Proxima Nova"/>
              <a:sym typeface="Proxima Nova"/>
            </a:endParaRPr>
          </a:p>
        </p:txBody>
      </p:sp>
      <p:sp>
        <p:nvSpPr>
          <p:cNvPr id="141" name="Google Shape;141;p37"/>
          <p:cNvSpPr txBox="1"/>
          <p:nvPr/>
        </p:nvSpPr>
        <p:spPr>
          <a:xfrm>
            <a:off x="2822450" y="1784125"/>
            <a:ext cx="4914900" cy="2852100"/>
          </a:xfrm>
          <a:prstGeom prst="rect">
            <a:avLst/>
          </a:prstGeom>
          <a:noFill/>
          <a:ln>
            <a:noFill/>
          </a:ln>
        </p:spPr>
        <p:txBody>
          <a:bodyPr spcFirstLastPara="1" wrap="square" lIns="91425" tIns="91425" rIns="91425" bIns="91425" anchor="t" anchorCtr="0">
            <a:noAutofit/>
          </a:bodyPr>
          <a:lstStyle/>
          <a:p>
            <a:pPr marL="1085850" lvl="0" indent="-1028700" algn="l" rtl="0">
              <a:spcBef>
                <a:spcPts val="0"/>
              </a:spcBef>
              <a:spcAft>
                <a:spcPts val="0"/>
              </a:spcAft>
              <a:buNone/>
            </a:pPr>
            <a:r>
              <a:rPr lang="en" sz="1600" b="1">
                <a:solidFill>
                  <a:srgbClr val="FFA400"/>
                </a:solidFill>
              </a:rPr>
              <a:t> </a:t>
            </a:r>
            <a:r>
              <a:rPr lang="en" sz="1600" u="sng">
                <a:solidFill>
                  <a:srgbClr val="FFFFFF"/>
                </a:solidFill>
                <a:hlinkClick r:id="rId4" action="ppaction://hlinksldjump">
                  <a:extLst>
                    <a:ext uri="{A12FA001-AC4F-418D-AE19-62706E023703}">
                      <ahyp:hlinkClr xmlns:ahyp="http://schemas.microsoft.com/office/drawing/2018/hyperlinkcolor" val="tx"/>
                    </a:ext>
                  </a:extLst>
                </a:hlinkClick>
              </a:rPr>
              <a:t>Algorithms Solve Problems</a:t>
            </a:r>
            <a:endParaRPr sz="1600">
              <a:solidFill>
                <a:srgbClr val="FFFFFF"/>
              </a:solidFill>
            </a:endParaRPr>
          </a:p>
          <a:p>
            <a:pPr marL="1085850" lvl="0" indent="-1028700" algn="l" rtl="0">
              <a:spcBef>
                <a:spcPts val="0"/>
              </a:spcBef>
              <a:spcAft>
                <a:spcPts val="0"/>
              </a:spcAft>
              <a:buNone/>
            </a:pPr>
            <a:r>
              <a:rPr lang="en" sz="1600" b="1">
                <a:solidFill>
                  <a:srgbClr val="FFA400"/>
                </a:solidFill>
              </a:rPr>
              <a:t> </a:t>
            </a:r>
            <a:r>
              <a:rPr lang="en" sz="1600" u="sng">
                <a:solidFill>
                  <a:srgbClr val="FFFFFF"/>
                </a:solidFill>
                <a:hlinkClick r:id="rId5" action="ppaction://hlinksldjump">
                  <a:extLst>
                    <a:ext uri="{A12FA001-AC4F-418D-AE19-62706E023703}">
                      <ahyp:hlinkClr xmlns:ahyp="http://schemas.microsoft.com/office/drawing/2018/hyperlinkcolor" val="tx"/>
                    </a:ext>
                  </a:extLst>
                </a:hlinkClick>
              </a:rPr>
              <a:t>Algorithm Efficiency</a:t>
            </a:r>
            <a:endParaRPr sz="1600">
              <a:solidFill>
                <a:srgbClr val="FFFFFF"/>
              </a:solidFill>
            </a:endParaRPr>
          </a:p>
          <a:p>
            <a:pPr marL="1085850" indent="-1028700"/>
            <a:r>
              <a:rPr lang="en" sz="1600" u="sng">
                <a:solidFill>
                  <a:srgbClr val="FFFFFF"/>
                </a:solidFill>
              </a:rPr>
              <a:t>Algorithm exercises</a:t>
            </a:r>
          </a:p>
          <a:p>
            <a:pPr marL="1085850" indent="-1028700"/>
            <a:r>
              <a:rPr lang="en" sz="1600" b="1">
                <a:solidFill>
                  <a:srgbClr val="FFA400"/>
                </a:solidFill>
              </a:rPr>
              <a:t>  </a:t>
            </a:r>
            <a:endParaRPr sz="1600" b="1">
              <a:solidFill>
                <a:schemeClr val="lt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38"/>
        <p:cNvGrpSpPr/>
        <p:nvPr/>
      </p:nvGrpSpPr>
      <p:grpSpPr>
        <a:xfrm>
          <a:off x="0" y="0"/>
          <a:ext cx="0" cy="0"/>
          <a:chOff x="0" y="0"/>
          <a:chExt cx="0" cy="0"/>
        </a:xfrm>
      </p:grpSpPr>
      <p:sp>
        <p:nvSpPr>
          <p:cNvPr id="239" name="Google Shape;239;p47"/>
          <p:cNvSpPr txBox="1"/>
          <p:nvPr/>
        </p:nvSpPr>
        <p:spPr>
          <a:xfrm>
            <a:off x="6015801" y="1818450"/>
            <a:ext cx="2725500" cy="646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b="1">
                <a:latin typeface="Proxima Nova"/>
                <a:ea typeface="Proxima Nova"/>
                <a:cs typeface="Proxima Nova"/>
                <a:sym typeface="Proxima Nova"/>
              </a:rPr>
              <a:t>Iteration</a:t>
            </a:r>
            <a:r>
              <a:rPr lang="en">
                <a:latin typeface="Proxima Nova"/>
                <a:ea typeface="Proxima Nova"/>
                <a:cs typeface="Proxima Nova"/>
                <a:sym typeface="Proxima Nova"/>
              </a:rPr>
              <a:t> </a:t>
            </a:r>
            <a:br>
              <a:rPr lang="en">
                <a:latin typeface="Proxima Nova"/>
                <a:ea typeface="Proxima Nova"/>
                <a:cs typeface="Proxima Nova"/>
                <a:sym typeface="Proxima Nova"/>
              </a:rPr>
            </a:br>
            <a:r>
              <a:rPr lang="en">
                <a:latin typeface="Proxima Nova"/>
                <a:ea typeface="Proxima Nova"/>
                <a:cs typeface="Proxima Nova"/>
                <a:sym typeface="Proxima Nova"/>
              </a:rPr>
              <a:t>Doing some steps over and over</a:t>
            </a:r>
            <a:endParaRPr>
              <a:latin typeface="Proxima Nova"/>
              <a:ea typeface="Proxima Nova"/>
              <a:cs typeface="Proxima Nova"/>
              <a:sym typeface="Proxima Nova"/>
            </a:endParaRPr>
          </a:p>
          <a:p>
            <a:pPr marL="0" lvl="0" indent="0" algn="ctr" rtl="0">
              <a:spcBef>
                <a:spcPts val="0"/>
              </a:spcBef>
              <a:spcAft>
                <a:spcPts val="0"/>
              </a:spcAft>
              <a:buClr>
                <a:schemeClr val="dk1"/>
              </a:buClr>
              <a:buSzPts val="1100"/>
              <a:buFont typeface="Arial"/>
              <a:buNone/>
            </a:pPr>
            <a:endParaRPr>
              <a:latin typeface="Proxima Nova"/>
              <a:ea typeface="Proxima Nova"/>
              <a:cs typeface="Proxima Nova"/>
              <a:sym typeface="Proxima Nova"/>
            </a:endParaRPr>
          </a:p>
          <a:p>
            <a:pPr marL="0" lvl="0" indent="0" algn="ctr" rtl="0">
              <a:spcBef>
                <a:spcPts val="0"/>
              </a:spcBef>
              <a:spcAft>
                <a:spcPts val="0"/>
              </a:spcAft>
              <a:buNone/>
            </a:pPr>
            <a:endParaRPr>
              <a:latin typeface="Proxima Nova"/>
              <a:ea typeface="Proxima Nova"/>
              <a:cs typeface="Proxima Nova"/>
              <a:sym typeface="Proxima Nova"/>
            </a:endParaRPr>
          </a:p>
        </p:txBody>
      </p:sp>
      <p:sp>
        <p:nvSpPr>
          <p:cNvPr id="240" name="Google Shape;240;p47"/>
          <p:cNvSpPr txBox="1"/>
          <p:nvPr/>
        </p:nvSpPr>
        <p:spPr>
          <a:xfrm>
            <a:off x="0" y="4550"/>
            <a:ext cx="4572000" cy="348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rPr>
              <a:t>Unit 6 Lesson 1 - Wrap Up</a:t>
            </a:r>
            <a:endParaRPr>
              <a:solidFill>
                <a:srgbClr val="FFFFFF"/>
              </a:solidFill>
            </a:endParaRPr>
          </a:p>
        </p:txBody>
      </p:sp>
      <p:sp>
        <p:nvSpPr>
          <p:cNvPr id="241" name="Google Shape;241;p47"/>
          <p:cNvSpPr txBox="1"/>
          <p:nvPr/>
        </p:nvSpPr>
        <p:spPr>
          <a:xfrm>
            <a:off x="451950" y="417100"/>
            <a:ext cx="8005800" cy="1336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Proxima Nova"/>
                <a:ea typeface="Proxima Nova"/>
                <a:cs typeface="Proxima Nova"/>
                <a:sym typeface="Proxima Nova"/>
              </a:rPr>
              <a:t>Problem: </a:t>
            </a:r>
            <a:r>
              <a:rPr lang="en">
                <a:latin typeface="Proxima Nova"/>
                <a:ea typeface="Proxima Nova"/>
                <a:cs typeface="Proxima Nova"/>
                <a:sym typeface="Proxima Nova"/>
              </a:rPr>
              <a:t>a general description of a task that can (or cannot) be solved with an algorithm</a:t>
            </a:r>
            <a:endParaRPr>
              <a:latin typeface="Proxima Nova"/>
              <a:ea typeface="Proxima Nova"/>
              <a:cs typeface="Proxima Nova"/>
              <a:sym typeface="Proxima Nova"/>
            </a:endParaRPr>
          </a:p>
          <a:p>
            <a:pPr marL="0" lvl="0" indent="0" algn="l" rtl="0">
              <a:spcBef>
                <a:spcPts val="0"/>
              </a:spcBef>
              <a:spcAft>
                <a:spcPts val="0"/>
              </a:spcAft>
              <a:buNone/>
            </a:pPr>
            <a:r>
              <a:rPr lang="en" b="1">
                <a:solidFill>
                  <a:schemeClr val="dk1"/>
                </a:solidFill>
                <a:latin typeface="Proxima Nova"/>
                <a:ea typeface="Proxima Nova"/>
                <a:cs typeface="Proxima Nova"/>
                <a:sym typeface="Proxima Nova"/>
              </a:rPr>
              <a:t>Algorithm: </a:t>
            </a:r>
            <a:r>
              <a:rPr lang="en">
                <a:solidFill>
                  <a:schemeClr val="dk1"/>
                </a:solidFill>
                <a:latin typeface="Proxima Nova"/>
                <a:ea typeface="Proxima Nova"/>
                <a:cs typeface="Proxima Nova"/>
                <a:sym typeface="Proxima Nova"/>
              </a:rPr>
              <a:t>a finite set of instructions that accomplish a task.  </a:t>
            </a:r>
            <a:endParaRPr>
              <a:solidFill>
                <a:schemeClr val="dk1"/>
              </a:solidFill>
              <a:latin typeface="Proxima Nova"/>
              <a:ea typeface="Proxima Nova"/>
              <a:cs typeface="Proxima Nova"/>
              <a:sym typeface="Proxima Nova"/>
            </a:endParaRPr>
          </a:p>
          <a:p>
            <a:pPr marL="0" lvl="0" indent="0" algn="l" rtl="0">
              <a:spcBef>
                <a:spcPts val="0"/>
              </a:spcBef>
              <a:spcAft>
                <a:spcPts val="0"/>
              </a:spcAft>
              <a:buNone/>
            </a:pPr>
            <a:endParaRPr>
              <a:solidFill>
                <a:schemeClr val="dk1"/>
              </a:solidFill>
              <a:latin typeface="Proxima Nova"/>
              <a:ea typeface="Proxima Nova"/>
              <a:cs typeface="Proxima Nova"/>
              <a:sym typeface="Proxima Nova"/>
            </a:endParaRPr>
          </a:p>
          <a:p>
            <a:pPr marL="0" lvl="0" indent="0" algn="l" rtl="0">
              <a:spcBef>
                <a:spcPts val="0"/>
              </a:spcBef>
              <a:spcAft>
                <a:spcPts val="0"/>
              </a:spcAft>
              <a:buNone/>
            </a:pPr>
            <a:r>
              <a:rPr lang="en">
                <a:solidFill>
                  <a:schemeClr val="dk1"/>
                </a:solidFill>
                <a:latin typeface="Proxima Nova"/>
                <a:ea typeface="Proxima Nova"/>
                <a:cs typeface="Proxima Nova"/>
                <a:sym typeface="Proxima Nova"/>
              </a:rPr>
              <a:t>There are usually many algorithms to solve the same problem, and many ways to write or express one algorithm including natural language, psuedocode, diagrams, and are implemented using programming code. All algorithms can be created by combining steps in three different ways.</a:t>
            </a:r>
            <a:endParaRPr>
              <a:latin typeface="Proxima Nova"/>
              <a:ea typeface="Proxima Nova"/>
              <a:cs typeface="Proxima Nova"/>
              <a:sym typeface="Proxima Nova"/>
            </a:endParaRPr>
          </a:p>
        </p:txBody>
      </p:sp>
      <p:sp>
        <p:nvSpPr>
          <p:cNvPr id="242" name="Google Shape;242;p47"/>
          <p:cNvSpPr txBox="1"/>
          <p:nvPr/>
        </p:nvSpPr>
        <p:spPr>
          <a:xfrm>
            <a:off x="199325" y="1889400"/>
            <a:ext cx="3084600" cy="504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b="1">
                <a:solidFill>
                  <a:schemeClr val="dk1"/>
                </a:solidFill>
                <a:latin typeface="Proxima Nova"/>
                <a:ea typeface="Proxima Nova"/>
                <a:cs typeface="Proxima Nova"/>
                <a:sym typeface="Proxima Nova"/>
              </a:rPr>
              <a:t>Sequencing</a:t>
            </a:r>
            <a:br>
              <a:rPr lang="en" b="1">
                <a:solidFill>
                  <a:schemeClr val="dk1"/>
                </a:solidFill>
                <a:latin typeface="Proxima Nova"/>
                <a:ea typeface="Proxima Nova"/>
                <a:cs typeface="Proxima Nova"/>
                <a:sym typeface="Proxima Nova"/>
              </a:rPr>
            </a:br>
            <a:r>
              <a:rPr lang="en">
                <a:solidFill>
                  <a:schemeClr val="dk1"/>
                </a:solidFill>
                <a:latin typeface="Proxima Nova"/>
                <a:ea typeface="Proxima Nova"/>
                <a:cs typeface="Proxima Nova"/>
                <a:sym typeface="Proxima Nova"/>
              </a:rPr>
              <a:t>Putting steps in an order</a:t>
            </a:r>
            <a:endParaRPr>
              <a:latin typeface="Proxima Nova"/>
              <a:ea typeface="Proxima Nova"/>
              <a:cs typeface="Proxima Nova"/>
              <a:sym typeface="Proxima Nova"/>
            </a:endParaRPr>
          </a:p>
        </p:txBody>
      </p:sp>
      <p:sp>
        <p:nvSpPr>
          <p:cNvPr id="243" name="Google Shape;243;p47"/>
          <p:cNvSpPr txBox="1"/>
          <p:nvPr/>
        </p:nvSpPr>
        <p:spPr>
          <a:xfrm>
            <a:off x="3092100" y="1889400"/>
            <a:ext cx="2725500" cy="646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b="1">
                <a:latin typeface="Proxima Nova"/>
                <a:ea typeface="Proxima Nova"/>
                <a:cs typeface="Proxima Nova"/>
                <a:sym typeface="Proxima Nova"/>
              </a:rPr>
              <a:t>Selection</a:t>
            </a:r>
            <a:r>
              <a:rPr lang="en">
                <a:latin typeface="Proxima Nova"/>
                <a:ea typeface="Proxima Nova"/>
                <a:cs typeface="Proxima Nova"/>
                <a:sym typeface="Proxima Nova"/>
              </a:rPr>
              <a:t> </a:t>
            </a:r>
            <a:br>
              <a:rPr lang="en">
                <a:latin typeface="Proxima Nova"/>
                <a:ea typeface="Proxima Nova"/>
                <a:cs typeface="Proxima Nova"/>
                <a:sym typeface="Proxima Nova"/>
              </a:rPr>
            </a:br>
            <a:r>
              <a:rPr lang="en">
                <a:latin typeface="Proxima Nova"/>
                <a:ea typeface="Proxima Nova"/>
                <a:cs typeface="Proxima Nova"/>
                <a:sym typeface="Proxima Nova"/>
              </a:rPr>
              <a:t>Deciding which steps to do next</a:t>
            </a:r>
            <a:endParaRPr>
              <a:latin typeface="Proxima Nova"/>
              <a:ea typeface="Proxima Nova"/>
              <a:cs typeface="Proxima Nova"/>
              <a:sym typeface="Proxima Nova"/>
            </a:endParaRPr>
          </a:p>
          <a:p>
            <a:pPr marL="0" lvl="0" indent="0" algn="ctr" rtl="0">
              <a:spcBef>
                <a:spcPts val="0"/>
              </a:spcBef>
              <a:spcAft>
                <a:spcPts val="0"/>
              </a:spcAft>
              <a:buClr>
                <a:schemeClr val="dk1"/>
              </a:buClr>
              <a:buSzPts val="1100"/>
              <a:buFont typeface="Arial"/>
              <a:buNone/>
            </a:pPr>
            <a:endParaRPr>
              <a:latin typeface="Proxima Nova"/>
              <a:ea typeface="Proxima Nova"/>
              <a:cs typeface="Proxima Nova"/>
              <a:sym typeface="Proxima Nova"/>
            </a:endParaRPr>
          </a:p>
          <a:p>
            <a:pPr marL="0" lvl="0" indent="0" algn="ctr" rtl="0">
              <a:spcBef>
                <a:spcPts val="0"/>
              </a:spcBef>
              <a:spcAft>
                <a:spcPts val="0"/>
              </a:spcAft>
              <a:buNone/>
            </a:pPr>
            <a:endParaRPr>
              <a:latin typeface="Proxima Nova"/>
              <a:ea typeface="Proxima Nova"/>
              <a:cs typeface="Proxima Nova"/>
              <a:sym typeface="Proxima Nova"/>
            </a:endParaRPr>
          </a:p>
        </p:txBody>
      </p:sp>
      <p:pic>
        <p:nvPicPr>
          <p:cNvPr id="244" name="Google Shape;244;p47"/>
          <p:cNvPicPr preferRelativeResize="0"/>
          <p:nvPr/>
        </p:nvPicPr>
        <p:blipFill>
          <a:blip r:embed="rId4">
            <a:alphaModFix/>
          </a:blip>
          <a:stretch>
            <a:fillRect/>
          </a:stretch>
        </p:blipFill>
        <p:spPr>
          <a:xfrm>
            <a:off x="3410897" y="2874936"/>
            <a:ext cx="2087904" cy="1177593"/>
          </a:xfrm>
          <a:prstGeom prst="rect">
            <a:avLst/>
          </a:prstGeom>
          <a:noFill/>
          <a:ln>
            <a:noFill/>
          </a:ln>
        </p:spPr>
      </p:pic>
      <p:pic>
        <p:nvPicPr>
          <p:cNvPr id="245" name="Google Shape;245;p47"/>
          <p:cNvPicPr preferRelativeResize="0"/>
          <p:nvPr/>
        </p:nvPicPr>
        <p:blipFill>
          <a:blip r:embed="rId5">
            <a:alphaModFix/>
          </a:blip>
          <a:stretch>
            <a:fillRect/>
          </a:stretch>
        </p:blipFill>
        <p:spPr>
          <a:xfrm>
            <a:off x="6506175" y="2749427"/>
            <a:ext cx="1735401" cy="1654053"/>
          </a:xfrm>
          <a:prstGeom prst="rect">
            <a:avLst/>
          </a:prstGeom>
          <a:noFill/>
          <a:ln>
            <a:noFill/>
          </a:ln>
        </p:spPr>
      </p:pic>
      <p:pic>
        <p:nvPicPr>
          <p:cNvPr id="246" name="Google Shape;246;p47"/>
          <p:cNvPicPr preferRelativeResize="0"/>
          <p:nvPr/>
        </p:nvPicPr>
        <p:blipFill>
          <a:blip r:embed="rId6">
            <a:alphaModFix/>
          </a:blip>
          <a:stretch>
            <a:fillRect/>
          </a:stretch>
        </p:blipFill>
        <p:spPr>
          <a:xfrm>
            <a:off x="1371776" y="2637963"/>
            <a:ext cx="619786" cy="1917462"/>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56"/>
        <p:cNvGrpSpPr/>
        <p:nvPr/>
      </p:nvGrpSpPr>
      <p:grpSpPr>
        <a:xfrm>
          <a:off x="0" y="0"/>
          <a:ext cx="0" cy="0"/>
          <a:chOff x="0" y="0"/>
          <a:chExt cx="0" cy="0"/>
        </a:xfrm>
      </p:grpSpPr>
      <p:sp>
        <p:nvSpPr>
          <p:cNvPr id="257" name="Google Shape;257;p49"/>
          <p:cNvSpPr txBox="1"/>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600" b="1">
                <a:solidFill>
                  <a:srgbClr val="FFFFFF"/>
                </a:solidFill>
                <a:latin typeface="Proxima Nova"/>
                <a:ea typeface="Proxima Nova"/>
                <a:cs typeface="Proxima Nova"/>
                <a:sym typeface="Proxima Nova"/>
              </a:rPr>
              <a:t>Unit 6 - Lesson 2</a:t>
            </a:r>
            <a:endParaRPr sz="3600" b="1">
              <a:solidFill>
                <a:srgbClr val="FFFFFF"/>
              </a:solidFill>
              <a:latin typeface="Proxima Nova"/>
              <a:ea typeface="Proxima Nova"/>
              <a:cs typeface="Proxima Nova"/>
              <a:sym typeface="Proxima Nova"/>
            </a:endParaRPr>
          </a:p>
          <a:p>
            <a:pPr marL="0" lvl="0" indent="0" algn="ctr" rtl="0">
              <a:spcBef>
                <a:spcPts val="0"/>
              </a:spcBef>
              <a:spcAft>
                <a:spcPts val="0"/>
              </a:spcAft>
              <a:buNone/>
            </a:pPr>
            <a:r>
              <a:rPr lang="en" sz="3600" b="1">
                <a:solidFill>
                  <a:srgbClr val="FFFFFF"/>
                </a:solidFill>
                <a:latin typeface="Proxima Nova"/>
                <a:ea typeface="Proxima Nova"/>
                <a:cs typeface="Proxima Nova"/>
                <a:sym typeface="Proxima Nova"/>
              </a:rPr>
              <a:t>Algorithm Efficiency</a:t>
            </a:r>
            <a:endParaRPr sz="3600" b="1">
              <a:solidFill>
                <a:srgbClr val="FFFFFF"/>
              </a:solidFill>
              <a:latin typeface="Proxima Nova"/>
              <a:ea typeface="Proxima Nova"/>
              <a:cs typeface="Proxima Nova"/>
              <a:sym typeface="Proxima Nova"/>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bg>
      <p:bgPr>
        <a:blipFill>
          <a:blip r:embed="rId3">
            <a:alphaModFix/>
          </a:blip>
          <a:stretch>
            <a:fillRect/>
          </a:stretch>
        </a:blipFill>
        <a:effectLst/>
      </p:bgPr>
    </p:bg>
    <p:spTree>
      <p:nvGrpSpPr>
        <p:cNvPr id="1" name="Shape 520"/>
        <p:cNvGrpSpPr/>
        <p:nvPr/>
      </p:nvGrpSpPr>
      <p:grpSpPr>
        <a:xfrm>
          <a:off x="0" y="0"/>
          <a:ext cx="0" cy="0"/>
          <a:chOff x="0" y="0"/>
          <a:chExt cx="0" cy="0"/>
        </a:xfrm>
      </p:grpSpPr>
      <p:sp>
        <p:nvSpPr>
          <p:cNvPr id="521" name="Google Shape;521;p69"/>
          <p:cNvSpPr txBox="1"/>
          <p:nvPr/>
        </p:nvSpPr>
        <p:spPr>
          <a:xfrm>
            <a:off x="303900" y="557700"/>
            <a:ext cx="4484100" cy="4346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b="1">
                <a:latin typeface="Proxima Nova"/>
                <a:ea typeface="Proxima Nova"/>
                <a:cs typeface="Proxima Nova"/>
                <a:sym typeface="Proxima Nova"/>
              </a:rPr>
              <a:t>Efficiency:</a:t>
            </a:r>
            <a:r>
              <a:rPr lang="en" sz="1800">
                <a:latin typeface="Proxima Nova"/>
                <a:ea typeface="Proxima Nova"/>
                <a:cs typeface="Proxima Nova"/>
                <a:sym typeface="Proxima Nova"/>
              </a:rPr>
              <a:t>  </a:t>
            </a:r>
            <a:r>
              <a:rPr lang="en" sz="1800">
                <a:solidFill>
                  <a:schemeClr val="dk1"/>
                </a:solidFill>
                <a:latin typeface="Proxima Nova"/>
                <a:ea typeface="Proxima Nova"/>
                <a:cs typeface="Proxima Nova"/>
                <a:sym typeface="Proxima Nova"/>
              </a:rPr>
              <a:t>a measure of how many steps are needed to complete an algorithm</a:t>
            </a:r>
            <a:endParaRPr sz="1800" b="1">
              <a:solidFill>
                <a:schemeClr val="dk1"/>
              </a:solidFill>
              <a:latin typeface="Proxima Nova"/>
              <a:ea typeface="Proxima Nova"/>
              <a:cs typeface="Proxima Nova"/>
              <a:sym typeface="Proxima Nova"/>
            </a:endParaRPr>
          </a:p>
          <a:p>
            <a:pPr marL="0" lvl="0" indent="0" algn="l" rtl="0">
              <a:spcBef>
                <a:spcPts val="0"/>
              </a:spcBef>
              <a:spcAft>
                <a:spcPts val="0"/>
              </a:spcAft>
              <a:buNone/>
            </a:pPr>
            <a:endParaRPr sz="1800" b="1">
              <a:solidFill>
                <a:schemeClr val="dk1"/>
              </a:solidFill>
              <a:latin typeface="Proxima Nova"/>
              <a:ea typeface="Proxima Nova"/>
              <a:cs typeface="Proxima Nova"/>
              <a:sym typeface="Proxima Nova"/>
            </a:endParaRPr>
          </a:p>
          <a:p>
            <a:pPr marL="0" lvl="0" indent="0" algn="l" rtl="0">
              <a:spcBef>
                <a:spcPts val="0"/>
              </a:spcBef>
              <a:spcAft>
                <a:spcPts val="0"/>
              </a:spcAft>
              <a:buNone/>
            </a:pPr>
            <a:r>
              <a:rPr lang="en" sz="1800" b="1">
                <a:solidFill>
                  <a:schemeClr val="dk1"/>
                </a:solidFill>
                <a:latin typeface="Proxima Nova"/>
                <a:ea typeface="Proxima Nova"/>
                <a:cs typeface="Proxima Nova"/>
                <a:sym typeface="Proxima Nova"/>
              </a:rPr>
              <a:t>Linear Search: </a:t>
            </a:r>
            <a:r>
              <a:rPr lang="en" sz="1800">
                <a:solidFill>
                  <a:schemeClr val="dk1"/>
                </a:solidFill>
                <a:latin typeface="Proxima Nova"/>
                <a:ea typeface="Proxima Nova"/>
                <a:cs typeface="Proxima Nova"/>
                <a:sym typeface="Proxima Nova"/>
              </a:rPr>
              <a:t>a search algorithm </a:t>
            </a:r>
            <a:r>
              <a:rPr lang="en" sz="1800">
                <a:latin typeface="Proxima Nova"/>
                <a:ea typeface="Proxima Nova"/>
                <a:cs typeface="Proxima Nova"/>
                <a:sym typeface="Proxima Nova"/>
              </a:rPr>
              <a:t>which checks each element of a list, in order, until the desired value is found or all elements in the list have been checked.</a:t>
            </a:r>
            <a:endParaRPr sz="1800">
              <a:latin typeface="Proxima Nova"/>
              <a:ea typeface="Proxima Nova"/>
              <a:cs typeface="Proxima Nova"/>
              <a:sym typeface="Proxima Nova"/>
            </a:endParaRPr>
          </a:p>
          <a:p>
            <a:pPr marL="0" lvl="0" indent="0" algn="l" rtl="0">
              <a:spcBef>
                <a:spcPts val="0"/>
              </a:spcBef>
              <a:spcAft>
                <a:spcPts val="0"/>
              </a:spcAft>
              <a:buNone/>
            </a:pPr>
            <a:endParaRPr sz="1800">
              <a:solidFill>
                <a:schemeClr val="dk1"/>
              </a:solidFill>
              <a:latin typeface="Proxima Nova"/>
              <a:ea typeface="Proxima Nova"/>
              <a:cs typeface="Proxima Nova"/>
              <a:sym typeface="Proxima Nova"/>
            </a:endParaRPr>
          </a:p>
          <a:p>
            <a:pPr marL="0" lvl="0" indent="0" algn="l" rtl="0">
              <a:spcBef>
                <a:spcPts val="0"/>
              </a:spcBef>
              <a:spcAft>
                <a:spcPts val="0"/>
              </a:spcAft>
              <a:buNone/>
            </a:pPr>
            <a:r>
              <a:rPr lang="en" sz="1800" b="1">
                <a:solidFill>
                  <a:schemeClr val="dk1"/>
                </a:solidFill>
                <a:latin typeface="Proxima Nova"/>
                <a:ea typeface="Proxima Nova"/>
                <a:cs typeface="Proxima Nova"/>
                <a:sym typeface="Proxima Nova"/>
              </a:rPr>
              <a:t>Binary Search: </a:t>
            </a:r>
            <a:r>
              <a:rPr lang="en" sz="1800">
                <a:latin typeface="Proxima Nova"/>
                <a:ea typeface="Proxima Nova"/>
                <a:cs typeface="Proxima Nova"/>
                <a:sym typeface="Proxima Nova"/>
              </a:rPr>
              <a:t>a search algorithm that starts at the middle of a sorted set of numbers and removes half of the data; this process repeats until the desired value is found or all elements have been eliminated.</a:t>
            </a:r>
            <a:endParaRPr sz="1800">
              <a:latin typeface="Proxima Nova"/>
              <a:ea typeface="Proxima Nova"/>
              <a:cs typeface="Proxima Nova"/>
              <a:sym typeface="Proxima Nova"/>
            </a:endParaRPr>
          </a:p>
        </p:txBody>
      </p:sp>
      <p:sp>
        <p:nvSpPr>
          <p:cNvPr id="522" name="Google Shape;522;p69"/>
          <p:cNvSpPr txBox="1"/>
          <p:nvPr/>
        </p:nvSpPr>
        <p:spPr>
          <a:xfrm>
            <a:off x="0" y="4550"/>
            <a:ext cx="4572000" cy="348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rPr>
              <a:t>Unit 6 Lesson 2 - Wrap Up</a:t>
            </a:r>
            <a:endParaRPr>
              <a:solidFill>
                <a:srgbClr val="FFFFFF"/>
              </a:solidFill>
            </a:endParaRPr>
          </a:p>
        </p:txBody>
      </p:sp>
      <p:cxnSp>
        <p:nvCxnSpPr>
          <p:cNvPr id="523" name="Google Shape;523;p69"/>
          <p:cNvCxnSpPr/>
          <p:nvPr/>
        </p:nvCxnSpPr>
        <p:spPr>
          <a:xfrm>
            <a:off x="5209004" y="867977"/>
            <a:ext cx="0" cy="3395700"/>
          </a:xfrm>
          <a:prstGeom prst="straightConnector1">
            <a:avLst/>
          </a:prstGeom>
          <a:noFill/>
          <a:ln w="9525" cap="flat" cmpd="sng">
            <a:solidFill>
              <a:schemeClr val="dk2"/>
            </a:solidFill>
            <a:prstDash val="solid"/>
            <a:round/>
            <a:headEnd type="none" w="med" len="med"/>
            <a:tailEnd type="none" w="med" len="med"/>
          </a:ln>
        </p:spPr>
      </p:cxnSp>
      <p:cxnSp>
        <p:nvCxnSpPr>
          <p:cNvPr id="524" name="Google Shape;524;p69"/>
          <p:cNvCxnSpPr/>
          <p:nvPr/>
        </p:nvCxnSpPr>
        <p:spPr>
          <a:xfrm rot="10800000">
            <a:off x="5209000" y="4244400"/>
            <a:ext cx="3463200" cy="0"/>
          </a:xfrm>
          <a:prstGeom prst="straightConnector1">
            <a:avLst/>
          </a:prstGeom>
          <a:noFill/>
          <a:ln w="9525" cap="flat" cmpd="sng">
            <a:solidFill>
              <a:schemeClr val="dk2"/>
            </a:solidFill>
            <a:prstDash val="solid"/>
            <a:round/>
            <a:headEnd type="none" w="med" len="med"/>
            <a:tailEnd type="none" w="med" len="med"/>
          </a:ln>
        </p:spPr>
      </p:cxnSp>
      <p:sp>
        <p:nvSpPr>
          <p:cNvPr id="525" name="Google Shape;525;p69"/>
          <p:cNvSpPr txBox="1"/>
          <p:nvPr/>
        </p:nvSpPr>
        <p:spPr>
          <a:xfrm>
            <a:off x="5209000" y="4295400"/>
            <a:ext cx="3687300" cy="359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  1  2  3  4  5  6  7  8  9  10 11 12 13 14 15</a:t>
            </a:r>
            <a:endParaRPr/>
          </a:p>
        </p:txBody>
      </p:sp>
      <p:sp>
        <p:nvSpPr>
          <p:cNvPr id="526" name="Google Shape;526;p69"/>
          <p:cNvSpPr/>
          <p:nvPr/>
        </p:nvSpPr>
        <p:spPr>
          <a:xfrm>
            <a:off x="5209400" y="3357897"/>
            <a:ext cx="3503025" cy="881250"/>
          </a:xfrm>
          <a:custGeom>
            <a:avLst/>
            <a:gdLst/>
            <a:ahLst/>
            <a:cxnLst/>
            <a:rect l="l" t="t" r="r" b="b"/>
            <a:pathLst>
              <a:path w="140121" h="35250" extrusionOk="0">
                <a:moveTo>
                  <a:pt x="0" y="35250"/>
                </a:moveTo>
                <a:cubicBezTo>
                  <a:pt x="26701" y="-4802"/>
                  <a:pt x="91985" y="320"/>
                  <a:pt x="140121" y="320"/>
                </a:cubicBezTo>
              </a:path>
            </a:pathLst>
          </a:custGeom>
          <a:noFill/>
          <a:ln w="76200" cap="flat" cmpd="sng">
            <a:solidFill>
              <a:srgbClr val="93C47D"/>
            </a:solidFill>
            <a:prstDash val="solid"/>
            <a:round/>
            <a:headEnd type="none" w="med" len="med"/>
            <a:tailEnd type="none" w="med" len="med"/>
          </a:ln>
        </p:spPr>
      </p:sp>
      <p:sp>
        <p:nvSpPr>
          <p:cNvPr id="527" name="Google Shape;527;p69"/>
          <p:cNvSpPr txBox="1"/>
          <p:nvPr/>
        </p:nvSpPr>
        <p:spPr>
          <a:xfrm>
            <a:off x="4787850" y="806400"/>
            <a:ext cx="421200" cy="30015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None/>
            </a:pPr>
            <a:r>
              <a:rPr lang="en"/>
              <a:t>15</a:t>
            </a:r>
            <a:endParaRPr/>
          </a:p>
          <a:p>
            <a:pPr marL="0" lvl="0" indent="0" algn="r" rtl="0">
              <a:lnSpc>
                <a:spcPct val="100000"/>
              </a:lnSpc>
              <a:spcBef>
                <a:spcPts val="0"/>
              </a:spcBef>
              <a:spcAft>
                <a:spcPts val="0"/>
              </a:spcAft>
              <a:buNone/>
            </a:pPr>
            <a:r>
              <a:rPr lang="en"/>
              <a:t>14</a:t>
            </a:r>
            <a:endParaRPr/>
          </a:p>
          <a:p>
            <a:pPr marL="0" lvl="0" indent="0" algn="r" rtl="0">
              <a:lnSpc>
                <a:spcPct val="100000"/>
              </a:lnSpc>
              <a:spcBef>
                <a:spcPts val="0"/>
              </a:spcBef>
              <a:spcAft>
                <a:spcPts val="0"/>
              </a:spcAft>
              <a:buNone/>
            </a:pPr>
            <a:r>
              <a:rPr lang="en"/>
              <a:t>13</a:t>
            </a:r>
            <a:endParaRPr/>
          </a:p>
          <a:p>
            <a:pPr marL="0" lvl="0" indent="0" algn="r" rtl="0">
              <a:lnSpc>
                <a:spcPct val="100000"/>
              </a:lnSpc>
              <a:spcBef>
                <a:spcPts val="0"/>
              </a:spcBef>
              <a:spcAft>
                <a:spcPts val="0"/>
              </a:spcAft>
              <a:buNone/>
            </a:pPr>
            <a:r>
              <a:rPr lang="en"/>
              <a:t>12</a:t>
            </a:r>
            <a:endParaRPr/>
          </a:p>
          <a:p>
            <a:pPr marL="0" lvl="0" indent="0" algn="r" rtl="0">
              <a:lnSpc>
                <a:spcPct val="100000"/>
              </a:lnSpc>
              <a:spcBef>
                <a:spcPts val="0"/>
              </a:spcBef>
              <a:spcAft>
                <a:spcPts val="0"/>
              </a:spcAft>
              <a:buNone/>
            </a:pPr>
            <a:r>
              <a:rPr lang="en"/>
              <a:t>11  </a:t>
            </a:r>
            <a:endParaRPr/>
          </a:p>
          <a:p>
            <a:pPr marL="0" lvl="0" indent="0" algn="r" rtl="0">
              <a:lnSpc>
                <a:spcPct val="100000"/>
              </a:lnSpc>
              <a:spcBef>
                <a:spcPts val="0"/>
              </a:spcBef>
              <a:spcAft>
                <a:spcPts val="0"/>
              </a:spcAft>
              <a:buNone/>
            </a:pPr>
            <a:r>
              <a:rPr lang="en"/>
              <a:t>10  9  8  7  6  5  4  3  2  1</a:t>
            </a:r>
            <a:endParaRPr/>
          </a:p>
        </p:txBody>
      </p:sp>
      <p:cxnSp>
        <p:nvCxnSpPr>
          <p:cNvPr id="528" name="Google Shape;528;p69"/>
          <p:cNvCxnSpPr/>
          <p:nvPr/>
        </p:nvCxnSpPr>
        <p:spPr>
          <a:xfrm flipH="1">
            <a:off x="5209000" y="1080900"/>
            <a:ext cx="3163500" cy="3163500"/>
          </a:xfrm>
          <a:prstGeom prst="straightConnector1">
            <a:avLst/>
          </a:prstGeom>
          <a:noFill/>
          <a:ln w="76200" cap="flat" cmpd="sng">
            <a:solidFill>
              <a:srgbClr val="F1C232"/>
            </a:solidFill>
            <a:prstDash val="solid"/>
            <a:round/>
            <a:headEnd type="none" w="med" len="med"/>
            <a:tailEnd type="none" w="med" len="med"/>
          </a:ln>
        </p:spPr>
      </p:cxnSp>
      <p:sp>
        <p:nvSpPr>
          <p:cNvPr id="529" name="Google Shape;529;p69"/>
          <p:cNvSpPr txBox="1"/>
          <p:nvPr/>
        </p:nvSpPr>
        <p:spPr>
          <a:xfrm rot="-2700000">
            <a:off x="5782070" y="1942818"/>
            <a:ext cx="2017376" cy="501904"/>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000">
                <a:solidFill>
                  <a:srgbClr val="F1C232"/>
                </a:solidFill>
                <a:latin typeface="Proxima Nova"/>
                <a:ea typeface="Proxima Nova"/>
                <a:cs typeface="Proxima Nova"/>
                <a:sym typeface="Proxima Nova"/>
              </a:rPr>
              <a:t>LINEAR</a:t>
            </a:r>
            <a:endParaRPr sz="3000">
              <a:solidFill>
                <a:srgbClr val="F1C232"/>
              </a:solidFill>
              <a:latin typeface="Proxima Nova"/>
              <a:ea typeface="Proxima Nova"/>
              <a:cs typeface="Proxima Nova"/>
              <a:sym typeface="Proxima Nova"/>
            </a:endParaRPr>
          </a:p>
        </p:txBody>
      </p:sp>
      <p:sp>
        <p:nvSpPr>
          <p:cNvPr id="530" name="Google Shape;530;p69"/>
          <p:cNvSpPr txBox="1"/>
          <p:nvPr/>
        </p:nvSpPr>
        <p:spPr>
          <a:xfrm>
            <a:off x="5839250" y="3547575"/>
            <a:ext cx="2913300" cy="501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000">
                <a:solidFill>
                  <a:srgbClr val="6AA84F"/>
                </a:solidFill>
                <a:latin typeface="Proxima Nova"/>
                <a:ea typeface="Proxima Nova"/>
                <a:cs typeface="Proxima Nova"/>
                <a:sym typeface="Proxima Nova"/>
              </a:rPr>
              <a:t>Binary Search</a:t>
            </a:r>
            <a:endParaRPr sz="3000">
              <a:solidFill>
                <a:srgbClr val="6AA84F"/>
              </a:solidFill>
              <a:latin typeface="Proxima Nova"/>
              <a:ea typeface="Proxima Nova"/>
              <a:cs typeface="Proxima Nova"/>
              <a:sym typeface="Proxima Nova"/>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61"/>
        <p:cNvGrpSpPr/>
        <p:nvPr/>
      </p:nvGrpSpPr>
      <p:grpSpPr>
        <a:xfrm>
          <a:off x="0" y="0"/>
          <a:ext cx="0" cy="0"/>
          <a:chOff x="0" y="0"/>
          <a:chExt cx="0" cy="0"/>
        </a:xfrm>
      </p:grpSpPr>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FA9F2-0071-4A4C-B44D-69C96C7F6B92}"/>
              </a:ext>
            </a:extLst>
          </p:cNvPr>
          <p:cNvSpPr>
            <a:spLocks noGrp="1"/>
          </p:cNvSpPr>
          <p:nvPr>
            <p:ph type="title"/>
          </p:nvPr>
        </p:nvSpPr>
        <p:spPr>
          <a:xfrm>
            <a:off x="311700" y="1106125"/>
            <a:ext cx="8520600" cy="1963500"/>
          </a:xfrm>
        </p:spPr>
        <p:txBody>
          <a:bodyPr wrap="square" anchor="b">
            <a:normAutofit/>
          </a:bodyPr>
          <a:lstStyle/>
          <a:p>
            <a:pPr>
              <a:lnSpc>
                <a:spcPct val="90000"/>
              </a:lnSpc>
            </a:pPr>
            <a:r>
              <a:rPr lang="en-DK" sz="4800"/>
              <a:t>What can I use </a:t>
            </a:r>
            <a:r>
              <a:rPr lang="en-GB" sz="4800" b="1"/>
              <a:t> Algorithms</a:t>
            </a:r>
            <a:br>
              <a:rPr lang="en-GB" sz="4800" b="1"/>
            </a:br>
            <a:r>
              <a:rPr lang="en-DK" sz="4800"/>
              <a:t> </a:t>
            </a:r>
            <a:r>
              <a:rPr lang="en-GB" sz="4800" b="1" i="0">
                <a:effectLst/>
              </a:rPr>
              <a:t>Real-World Applications?</a:t>
            </a:r>
            <a:endParaRPr lang="en-DK" sz="4800"/>
          </a:p>
        </p:txBody>
      </p:sp>
      <p:sp>
        <p:nvSpPr>
          <p:cNvPr id="7" name="Text Placeholder 2">
            <a:extLst>
              <a:ext uri="{FF2B5EF4-FFF2-40B4-BE49-F238E27FC236}">
                <a16:creationId xmlns:a16="http://schemas.microsoft.com/office/drawing/2014/main" id="{F67FE7D8-F992-9C24-05C9-A0B9E09DC410}"/>
              </a:ext>
            </a:extLst>
          </p:cNvPr>
          <p:cNvSpPr>
            <a:spLocks noGrp="1"/>
          </p:cNvSpPr>
          <p:nvPr>
            <p:ph type="body" idx="1"/>
          </p:nvPr>
        </p:nvSpPr>
        <p:spPr>
          <a:xfrm>
            <a:off x="311700" y="3152225"/>
            <a:ext cx="8520600" cy="1300800"/>
          </a:xfrm>
        </p:spPr>
        <p:txBody>
          <a:bodyPr/>
          <a:lstStyle/>
          <a:p>
            <a:endParaRPr lang="en-US"/>
          </a:p>
        </p:txBody>
      </p:sp>
    </p:spTree>
    <p:extLst>
      <p:ext uri="{BB962C8B-B14F-4D97-AF65-F5344CB8AC3E}">
        <p14:creationId xmlns:p14="http://schemas.microsoft.com/office/powerpoint/2010/main" val="13446023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744BEE-2F3E-D498-804C-9E883B27B6D4}"/>
              </a:ext>
            </a:extLst>
          </p:cNvPr>
          <p:cNvSpPr>
            <a:spLocks noGrp="1"/>
          </p:cNvSpPr>
          <p:nvPr>
            <p:ph type="title"/>
          </p:nvPr>
        </p:nvSpPr>
        <p:spPr/>
        <p:txBody>
          <a:bodyPr/>
          <a:lstStyle/>
          <a:p>
            <a:pPr algn="l"/>
            <a:r>
              <a:rPr lang="en-GB" b="1" i="0">
                <a:effectLst/>
                <a:latin typeface="Söhne"/>
              </a:rPr>
              <a:t>1 Navigation Systems:</a:t>
            </a:r>
            <a:br>
              <a:rPr lang="en-GB" b="1" i="0">
                <a:effectLst/>
                <a:latin typeface="Söhne"/>
              </a:rPr>
            </a:br>
            <a:r>
              <a:rPr lang="en-GB" b="0" i="0">
                <a:solidFill>
                  <a:srgbClr val="D1D5DB"/>
                </a:solidFill>
                <a:effectLst/>
                <a:latin typeface="Söhne"/>
              </a:rPr>
              <a:t>GPS algorithms help find the shortest routes.</a:t>
            </a:r>
            <a:br>
              <a:rPr lang="en-GB" b="0" i="0">
                <a:solidFill>
                  <a:srgbClr val="D1D5DB"/>
                </a:solidFill>
                <a:effectLst/>
                <a:latin typeface="Söhne"/>
              </a:rPr>
            </a:br>
            <a:r>
              <a:rPr lang="en-GB" b="0" i="0">
                <a:solidFill>
                  <a:srgbClr val="D1D5DB"/>
                </a:solidFill>
                <a:effectLst/>
                <a:latin typeface="Söhne"/>
              </a:rPr>
              <a:t>Optimize travel time and distance.</a:t>
            </a:r>
            <a:br>
              <a:rPr lang="en-GB" b="0" i="0">
                <a:solidFill>
                  <a:srgbClr val="D1D5DB"/>
                </a:solidFill>
                <a:effectLst/>
                <a:latin typeface="Söhne"/>
              </a:rPr>
            </a:br>
            <a:endParaRPr lang="en-DK"/>
          </a:p>
        </p:txBody>
      </p:sp>
    </p:spTree>
    <p:extLst>
      <p:ext uri="{BB962C8B-B14F-4D97-AF65-F5344CB8AC3E}">
        <p14:creationId xmlns:p14="http://schemas.microsoft.com/office/powerpoint/2010/main" val="24259185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58E63F-3D2B-30A4-C55A-17B1376BAE6C}"/>
              </a:ext>
            </a:extLst>
          </p:cNvPr>
          <p:cNvSpPr>
            <a:spLocks noGrp="1"/>
          </p:cNvSpPr>
          <p:nvPr>
            <p:ph type="title"/>
          </p:nvPr>
        </p:nvSpPr>
        <p:spPr/>
        <p:txBody>
          <a:bodyPr/>
          <a:lstStyle/>
          <a:p>
            <a:pPr algn="l"/>
            <a:r>
              <a:rPr lang="en-GB" b="1" i="0">
                <a:solidFill>
                  <a:schemeClr val="bg1"/>
                </a:solidFill>
                <a:effectLst/>
                <a:latin typeface="Söhne"/>
              </a:rPr>
              <a:t>2 Recommendation Systems:</a:t>
            </a:r>
            <a:br>
              <a:rPr lang="en-GB" b="0" i="0">
                <a:solidFill>
                  <a:schemeClr val="bg1"/>
                </a:solidFill>
                <a:effectLst/>
                <a:latin typeface="Söhne"/>
              </a:rPr>
            </a:br>
            <a:br>
              <a:rPr lang="en-GB" b="0" i="0">
                <a:solidFill>
                  <a:srgbClr val="D1D5DB"/>
                </a:solidFill>
                <a:effectLst/>
                <a:latin typeface="Söhne"/>
              </a:rPr>
            </a:br>
            <a:r>
              <a:rPr lang="en-GB" b="0" i="0">
                <a:solidFill>
                  <a:srgbClr val="D1D5DB"/>
                </a:solidFill>
                <a:effectLst/>
                <a:latin typeface="Söhne"/>
              </a:rPr>
              <a:t>Algorithms suggest products, movies, based on user preferences.</a:t>
            </a:r>
            <a:br>
              <a:rPr lang="en-GB" b="0" i="0">
                <a:solidFill>
                  <a:srgbClr val="D1D5DB"/>
                </a:solidFill>
                <a:effectLst/>
                <a:latin typeface="Söhne"/>
              </a:rPr>
            </a:br>
            <a:r>
              <a:rPr lang="en-GB" b="0" i="0">
                <a:solidFill>
                  <a:srgbClr val="D1D5DB"/>
                </a:solidFill>
                <a:effectLst/>
                <a:latin typeface="Söhne"/>
              </a:rPr>
              <a:t>Enhance user experience and increase engagement.</a:t>
            </a:r>
            <a:br>
              <a:rPr lang="en-GB" b="0" i="0">
                <a:solidFill>
                  <a:srgbClr val="D1D5DB"/>
                </a:solidFill>
                <a:effectLst/>
                <a:latin typeface="Söhne"/>
              </a:rPr>
            </a:br>
            <a:endParaRPr lang="en-DK"/>
          </a:p>
        </p:txBody>
      </p:sp>
    </p:spTree>
    <p:extLst>
      <p:ext uri="{BB962C8B-B14F-4D97-AF65-F5344CB8AC3E}">
        <p14:creationId xmlns:p14="http://schemas.microsoft.com/office/powerpoint/2010/main" val="14554641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2F1C2-42A7-3775-0F46-203F4C414196}"/>
              </a:ext>
            </a:extLst>
          </p:cNvPr>
          <p:cNvSpPr>
            <a:spLocks noGrp="1"/>
          </p:cNvSpPr>
          <p:nvPr>
            <p:ph type="title"/>
          </p:nvPr>
        </p:nvSpPr>
        <p:spPr/>
        <p:txBody>
          <a:bodyPr/>
          <a:lstStyle/>
          <a:p>
            <a:br>
              <a:rPr lang="en-GB" sz="2200" b="0" i="0">
                <a:solidFill>
                  <a:srgbClr val="D1D5DB"/>
                </a:solidFill>
                <a:effectLst/>
                <a:latin typeface="Söhne"/>
              </a:rPr>
            </a:br>
            <a:r>
              <a:rPr lang="en-GB" sz="2200" b="0" i="0">
                <a:solidFill>
                  <a:srgbClr val="D1D5DB"/>
                </a:solidFill>
                <a:effectLst/>
                <a:latin typeface="Söhne"/>
              </a:rPr>
              <a:t>3 </a:t>
            </a:r>
            <a:r>
              <a:rPr lang="en-GB" sz="2200" b="1" i="0">
                <a:solidFill>
                  <a:srgbClr val="D1D5DB"/>
                </a:solidFill>
                <a:effectLst/>
                <a:latin typeface="Söhne"/>
              </a:rPr>
              <a:t>Machine Learning:</a:t>
            </a:r>
            <a:br>
              <a:rPr lang="en-GB" sz="2200" b="0" i="0">
                <a:solidFill>
                  <a:srgbClr val="D1D5DB"/>
                </a:solidFill>
                <a:effectLst/>
                <a:latin typeface="Söhne"/>
              </a:rPr>
            </a:br>
            <a:r>
              <a:rPr lang="en-GB" sz="2200" b="0" i="0">
                <a:solidFill>
                  <a:srgbClr val="D1D5DB"/>
                </a:solidFill>
                <a:effectLst/>
                <a:latin typeface="Söhne"/>
              </a:rPr>
              <a:t>Algorithms form the core of various ML models.</a:t>
            </a:r>
            <a:br>
              <a:rPr lang="en-GB" sz="2200" b="0" i="0">
                <a:solidFill>
                  <a:srgbClr val="D1D5DB"/>
                </a:solidFill>
                <a:effectLst/>
                <a:latin typeface="Söhne"/>
              </a:rPr>
            </a:br>
            <a:r>
              <a:rPr lang="en-GB" sz="2200" b="0" i="0">
                <a:solidFill>
                  <a:srgbClr val="D1D5DB"/>
                </a:solidFill>
                <a:effectLst/>
                <a:latin typeface="Söhne"/>
              </a:rPr>
              <a:t>Enable pattern recognition, predictions, and decision-making.</a:t>
            </a:r>
            <a:br>
              <a:rPr lang="en-GB" sz="2200" b="0" i="0">
                <a:solidFill>
                  <a:srgbClr val="D1D5DB"/>
                </a:solidFill>
                <a:effectLst/>
                <a:latin typeface="Söhne"/>
              </a:rPr>
            </a:br>
            <a:r>
              <a:rPr lang="en-GB" sz="2200" b="0" i="0">
                <a:solidFill>
                  <a:srgbClr val="D1D5DB"/>
                </a:solidFill>
                <a:effectLst/>
                <a:latin typeface="Söhne"/>
              </a:rPr>
              <a:t>4 </a:t>
            </a:r>
            <a:r>
              <a:rPr lang="en-GB" sz="2200" b="1" i="0">
                <a:solidFill>
                  <a:srgbClr val="D1D5DB"/>
                </a:solidFill>
                <a:effectLst/>
                <a:latin typeface="Söhne"/>
              </a:rPr>
              <a:t>Cryptography:</a:t>
            </a:r>
            <a:br>
              <a:rPr lang="en-GB" sz="2200" b="0" i="0">
                <a:solidFill>
                  <a:srgbClr val="D1D5DB"/>
                </a:solidFill>
                <a:effectLst/>
                <a:latin typeface="Söhne"/>
              </a:rPr>
            </a:br>
            <a:r>
              <a:rPr lang="en-GB" sz="2200" b="0" i="0">
                <a:solidFill>
                  <a:srgbClr val="D1D5DB"/>
                </a:solidFill>
                <a:effectLst/>
                <a:latin typeface="Söhne"/>
              </a:rPr>
              <a:t>Encryption and decryption algorithms ensure secure communication.</a:t>
            </a:r>
            <a:br>
              <a:rPr lang="en-GB" sz="2200" b="0" i="0">
                <a:solidFill>
                  <a:srgbClr val="D1D5DB"/>
                </a:solidFill>
                <a:effectLst/>
                <a:latin typeface="Söhne"/>
              </a:rPr>
            </a:br>
            <a:r>
              <a:rPr lang="en-GB" sz="2200" b="0" i="0">
                <a:solidFill>
                  <a:srgbClr val="D1D5DB"/>
                </a:solidFill>
                <a:effectLst/>
                <a:latin typeface="Söhne"/>
              </a:rPr>
              <a:t>Safeguard sensitive information.</a:t>
            </a:r>
            <a:br>
              <a:rPr lang="en-GB" sz="2200" b="0" i="0">
                <a:solidFill>
                  <a:srgbClr val="D1D5DB"/>
                </a:solidFill>
                <a:effectLst/>
                <a:latin typeface="Söhne"/>
              </a:rPr>
            </a:br>
            <a:r>
              <a:rPr lang="en-GB" sz="2200" b="0" i="0">
                <a:solidFill>
                  <a:srgbClr val="D1D5DB"/>
                </a:solidFill>
                <a:effectLst/>
                <a:latin typeface="Söhne"/>
              </a:rPr>
              <a:t>5 </a:t>
            </a:r>
            <a:r>
              <a:rPr lang="en-GB" sz="2200" b="1" i="0">
                <a:solidFill>
                  <a:srgbClr val="D1D5DB"/>
                </a:solidFill>
                <a:effectLst/>
                <a:latin typeface="Söhne"/>
              </a:rPr>
              <a:t>Optimization Problems:</a:t>
            </a:r>
            <a:br>
              <a:rPr lang="en-GB" sz="2200" b="0" i="0">
                <a:solidFill>
                  <a:srgbClr val="D1D5DB"/>
                </a:solidFill>
                <a:effectLst/>
                <a:latin typeface="Söhne"/>
              </a:rPr>
            </a:br>
            <a:r>
              <a:rPr lang="en-GB" sz="2200" b="0" i="0">
                <a:solidFill>
                  <a:srgbClr val="D1D5DB"/>
                </a:solidFill>
                <a:effectLst/>
                <a:latin typeface="Söhne"/>
              </a:rPr>
              <a:t>Algorithms solve resource allocation, scheduling, and logistics challenges.</a:t>
            </a:r>
            <a:br>
              <a:rPr lang="en-GB" sz="2200" b="0" i="0">
                <a:solidFill>
                  <a:srgbClr val="D1D5DB"/>
                </a:solidFill>
                <a:effectLst/>
                <a:latin typeface="Söhne"/>
              </a:rPr>
            </a:br>
            <a:r>
              <a:rPr lang="en-GB" sz="2200" b="0" i="0">
                <a:solidFill>
                  <a:srgbClr val="D1D5DB"/>
                </a:solidFill>
                <a:effectLst/>
                <a:latin typeface="Söhne"/>
              </a:rPr>
              <a:t>Maximize efficiency in various industries.</a:t>
            </a:r>
            <a:br>
              <a:rPr lang="en-GB" sz="2200" b="0" i="0">
                <a:solidFill>
                  <a:srgbClr val="D1D5DB"/>
                </a:solidFill>
                <a:effectLst/>
                <a:latin typeface="Söhne"/>
              </a:rPr>
            </a:br>
            <a:endParaRPr lang="en-DK" sz="2200"/>
          </a:p>
        </p:txBody>
      </p:sp>
    </p:spTree>
    <p:extLst>
      <p:ext uri="{BB962C8B-B14F-4D97-AF65-F5344CB8AC3E}">
        <p14:creationId xmlns:p14="http://schemas.microsoft.com/office/powerpoint/2010/main" val="19047037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066608-3CAC-295A-FADA-524A594D4B46}"/>
              </a:ext>
            </a:extLst>
          </p:cNvPr>
          <p:cNvSpPr>
            <a:spLocks noGrp="1"/>
          </p:cNvSpPr>
          <p:nvPr>
            <p:ph type="title"/>
          </p:nvPr>
        </p:nvSpPr>
        <p:spPr>
          <a:xfrm>
            <a:off x="263417" y="1955174"/>
            <a:ext cx="8520600" cy="958800"/>
          </a:xfrm>
        </p:spPr>
        <p:txBody>
          <a:bodyPr/>
          <a:lstStyle/>
          <a:p>
            <a:r>
              <a:rPr lang="en-GB" err="1"/>
              <a:t>Ø</a:t>
            </a:r>
            <a:r>
              <a:rPr lang="en-DK"/>
              <a:t>velse1</a:t>
            </a:r>
            <a:br>
              <a:rPr lang="en-DK"/>
            </a:br>
            <a:r>
              <a:rPr lang="en-GB" sz="2200" b="0"/>
              <a:t>http://</a:t>
            </a:r>
            <a:r>
              <a:rPr lang="en-GB" sz="2200" b="0" err="1"/>
              <a:t>www.docjava.dk</a:t>
            </a:r>
            <a:r>
              <a:rPr lang="en-GB" sz="2200" b="0"/>
              <a:t>/</a:t>
            </a:r>
            <a:r>
              <a:rPr lang="en-GB" sz="2200" b="0" err="1"/>
              <a:t>grundlaeggende_programmering</a:t>
            </a:r>
            <a:r>
              <a:rPr lang="en-GB" sz="2200" b="0"/>
              <a:t>/</a:t>
            </a:r>
            <a:r>
              <a:rPr lang="en-GB" sz="2200" b="0" err="1"/>
              <a:t>algoritmer</a:t>
            </a:r>
            <a:r>
              <a:rPr lang="en-GB" sz="2200" b="0"/>
              <a:t>/</a:t>
            </a:r>
            <a:r>
              <a:rPr lang="en-GB" sz="2200" b="0" err="1"/>
              <a:t>opgaver.htm</a:t>
            </a:r>
            <a:endParaRPr lang="en-DK" sz="2200" b="0"/>
          </a:p>
        </p:txBody>
      </p:sp>
    </p:spTree>
    <p:extLst>
      <p:ext uri="{BB962C8B-B14F-4D97-AF65-F5344CB8AC3E}">
        <p14:creationId xmlns:p14="http://schemas.microsoft.com/office/powerpoint/2010/main" val="22562806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A0CEDB-26DA-9745-F20A-80EA6EEDC3AB}"/>
              </a:ext>
            </a:extLst>
          </p:cNvPr>
          <p:cNvSpPr>
            <a:spLocks noGrp="1"/>
          </p:cNvSpPr>
          <p:nvPr>
            <p:ph type="title"/>
          </p:nvPr>
        </p:nvSpPr>
        <p:spPr/>
        <p:txBody>
          <a:bodyPr/>
          <a:lstStyle/>
          <a:p>
            <a:pPr algn="l"/>
            <a:r>
              <a:rPr lang="en-GB"/>
              <a:t>F</a:t>
            </a:r>
            <a:r>
              <a:rPr lang="en-DK"/>
              <a:t>ind a </a:t>
            </a:r>
            <a:r>
              <a:rPr lang="en-GB" b="1" i="0">
                <a:effectLst/>
                <a:latin typeface="Söhne"/>
              </a:rPr>
              <a:t>Real-World </a:t>
            </a:r>
            <a:r>
              <a:rPr lang="en-GB" sz="3600" b="0" i="0">
                <a:solidFill>
                  <a:srgbClr val="D1D5DB"/>
                </a:solidFill>
                <a:effectLst/>
                <a:latin typeface="Söhne"/>
              </a:rPr>
              <a:t>Algorithm </a:t>
            </a:r>
            <a:r>
              <a:rPr lang="en-GB" b="1" i="0">
                <a:effectLst/>
                <a:latin typeface="Söhne"/>
              </a:rPr>
              <a:t>Applications </a:t>
            </a:r>
            <a:r>
              <a:rPr lang="en-DK"/>
              <a:t> </a:t>
            </a:r>
            <a:br>
              <a:rPr lang="en-DK"/>
            </a:br>
            <a:r>
              <a:rPr lang="en-DK"/>
              <a:t>within the 5 category</a:t>
            </a:r>
            <a:br>
              <a:rPr lang="en-DK"/>
            </a:br>
            <a:r>
              <a:rPr lang="en-DK"/>
              <a:t>e.g. </a:t>
            </a:r>
            <a:br>
              <a:rPr lang="en-DK"/>
            </a:br>
            <a:r>
              <a:rPr lang="en-GB" sz="2200" b="0" i="0">
                <a:solidFill>
                  <a:srgbClr val="D1D5DB"/>
                </a:solidFill>
                <a:effectLst/>
                <a:latin typeface="Söhne"/>
              </a:rPr>
              <a:t>Algorithm Design: Definition: Creating step-by-step instructions to solve a problem.</a:t>
            </a:r>
            <a:br>
              <a:rPr lang="en-GB" sz="2200" b="0" i="0">
                <a:solidFill>
                  <a:srgbClr val="D1D5DB"/>
                </a:solidFill>
                <a:effectLst/>
                <a:latin typeface="Söhne"/>
              </a:rPr>
            </a:br>
            <a:r>
              <a:rPr lang="en-GB" sz="2200" b="0" i="0">
                <a:solidFill>
                  <a:srgbClr val="D1D5DB"/>
                </a:solidFill>
                <a:effectLst/>
                <a:latin typeface="Söhne"/>
              </a:rPr>
              <a:t>Importance: Provides a clear and repeatable process for arriving at a solution</a:t>
            </a:r>
            <a:br>
              <a:rPr lang="en-GB" sz="2200" b="0" i="0">
                <a:solidFill>
                  <a:srgbClr val="D1D5DB"/>
                </a:solidFill>
                <a:effectLst/>
                <a:latin typeface="Söhne"/>
              </a:rPr>
            </a:br>
            <a:br>
              <a:rPr lang="en-DK"/>
            </a:br>
            <a:br>
              <a:rPr lang="en-DK"/>
            </a:br>
            <a:r>
              <a:rPr lang="en-GB" sz="2200" b="0"/>
              <a:t> </a:t>
            </a:r>
            <a:br>
              <a:rPr lang="en-GB" sz="2200" b="0"/>
            </a:br>
            <a:r>
              <a:rPr lang="en-DK" sz="2200" b="0"/>
              <a:t> </a:t>
            </a:r>
          </a:p>
        </p:txBody>
      </p:sp>
    </p:spTree>
    <p:extLst>
      <p:ext uri="{BB962C8B-B14F-4D97-AF65-F5344CB8AC3E}">
        <p14:creationId xmlns:p14="http://schemas.microsoft.com/office/powerpoint/2010/main" val="30029806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45"/>
        <p:cNvGrpSpPr/>
        <p:nvPr/>
      </p:nvGrpSpPr>
      <p:grpSpPr>
        <a:xfrm>
          <a:off x="0" y="0"/>
          <a:ext cx="0" cy="0"/>
          <a:chOff x="0" y="0"/>
          <a:chExt cx="0" cy="0"/>
        </a:xfrm>
      </p:grpSpPr>
      <p:sp>
        <p:nvSpPr>
          <p:cNvPr id="146" name="Google Shape;146;p38"/>
          <p:cNvSpPr txBox="1"/>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600" b="1">
                <a:solidFill>
                  <a:srgbClr val="FFFFFF"/>
                </a:solidFill>
                <a:latin typeface="Proxima Nova"/>
                <a:ea typeface="Proxima Nova"/>
                <a:cs typeface="Proxima Nova"/>
                <a:sym typeface="Proxima Nova"/>
              </a:rPr>
              <a:t>Algorithms Solve Problems</a:t>
            </a:r>
            <a:endParaRPr sz="3600" b="1">
              <a:solidFill>
                <a:srgbClr val="FFFFFF"/>
              </a:solidFill>
              <a:latin typeface="Proxima Nova"/>
              <a:ea typeface="Proxima Nova"/>
              <a:cs typeface="Proxima Nova"/>
              <a:sym typeface="Proxima Nova"/>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10824C-61E9-A79D-72B5-5C5F3B034396}"/>
              </a:ext>
            </a:extLst>
          </p:cNvPr>
          <p:cNvSpPr>
            <a:spLocks noGrp="1"/>
          </p:cNvSpPr>
          <p:nvPr>
            <p:ph type="title"/>
          </p:nvPr>
        </p:nvSpPr>
        <p:spPr/>
        <p:txBody>
          <a:bodyPr/>
          <a:lstStyle/>
          <a:p>
            <a:r>
              <a:rPr lang="en-GB"/>
              <a:t>E</a:t>
            </a:r>
            <a:r>
              <a:rPr lang="en-DK"/>
              <a:t>xtra øvelse</a:t>
            </a:r>
          </a:p>
        </p:txBody>
      </p:sp>
    </p:spTree>
    <p:extLst>
      <p:ext uri="{BB962C8B-B14F-4D97-AF65-F5344CB8AC3E}">
        <p14:creationId xmlns:p14="http://schemas.microsoft.com/office/powerpoint/2010/main" val="38218885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CA5799-C77D-471C-C0F5-3167AA9EB5AE}"/>
              </a:ext>
            </a:extLst>
          </p:cNvPr>
          <p:cNvSpPr>
            <a:spLocks noGrp="1"/>
          </p:cNvSpPr>
          <p:nvPr>
            <p:ph type="title"/>
          </p:nvPr>
        </p:nvSpPr>
        <p:spPr/>
        <p:txBody>
          <a:bodyPr/>
          <a:lstStyle/>
          <a:p>
            <a:r>
              <a:rPr lang="en-GB">
                <a:solidFill>
                  <a:schemeClr val="bg1"/>
                </a:solidFill>
              </a:rPr>
              <a:t>What is computational thinking?</a:t>
            </a:r>
            <a:endParaRPr lang="en-DK">
              <a:solidFill>
                <a:schemeClr val="bg1"/>
              </a:solidFill>
            </a:endParaRPr>
          </a:p>
        </p:txBody>
      </p:sp>
    </p:spTree>
    <p:extLst>
      <p:ext uri="{BB962C8B-B14F-4D97-AF65-F5344CB8AC3E}">
        <p14:creationId xmlns:p14="http://schemas.microsoft.com/office/powerpoint/2010/main" val="19613730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ontent Placeholder 6">
            <a:extLst>
              <a:ext uri="{FF2B5EF4-FFF2-40B4-BE49-F238E27FC236}">
                <a16:creationId xmlns:a16="http://schemas.microsoft.com/office/drawing/2014/main" id="{EB9940BF-5257-6A81-B748-329A2D57493A}"/>
              </a:ext>
            </a:extLst>
          </p:cNvPr>
          <p:cNvGraphicFramePr>
            <a:graphicFrameLocks/>
          </p:cNvGraphicFramePr>
          <p:nvPr>
            <p:extLst>
              <p:ext uri="{D42A27DB-BD31-4B8C-83A1-F6EECF244321}">
                <p14:modId xmlns:p14="http://schemas.microsoft.com/office/powerpoint/2010/main" val="3064327268"/>
              </p:ext>
            </p:extLst>
          </p:nvPr>
        </p:nvGraphicFramePr>
        <p:xfrm>
          <a:off x="762000" y="475343"/>
          <a:ext cx="7620000" cy="4297680"/>
        </p:xfrm>
        <a:graphic>
          <a:graphicData uri="http://schemas.openxmlformats.org/drawingml/2006/table">
            <a:tbl>
              <a:tblPr firstRow="1" bandRow="1">
                <a:tableStyleId>{5C22544A-7EE6-4342-B048-85BDC9FD1C3A}</a:tableStyleId>
              </a:tblPr>
              <a:tblGrid>
                <a:gridCol w="2530624">
                  <a:extLst>
                    <a:ext uri="{9D8B030D-6E8A-4147-A177-3AD203B41FA5}">
                      <a16:colId xmlns:a16="http://schemas.microsoft.com/office/drawing/2014/main" val="20000"/>
                    </a:ext>
                  </a:extLst>
                </a:gridCol>
                <a:gridCol w="5089376">
                  <a:extLst>
                    <a:ext uri="{9D8B030D-6E8A-4147-A177-3AD203B41FA5}">
                      <a16:colId xmlns:a16="http://schemas.microsoft.com/office/drawing/2014/main" val="20001"/>
                    </a:ext>
                  </a:extLst>
                </a:gridCol>
              </a:tblGrid>
              <a:tr h="370840">
                <a:tc>
                  <a:txBody>
                    <a:bodyPr/>
                    <a:lstStyle/>
                    <a:p>
                      <a:r>
                        <a:rPr lang="en-GB" sz="2400" baseline="0"/>
                        <a:t>Characteristic</a:t>
                      </a:r>
                    </a:p>
                  </a:txBody>
                  <a:tcPr/>
                </a:tc>
                <a:tc>
                  <a:txBody>
                    <a:bodyPr/>
                    <a:lstStyle/>
                    <a:p>
                      <a:r>
                        <a:rPr lang="en-GB" sz="2400" baseline="0"/>
                        <a:t>Description</a:t>
                      </a:r>
                    </a:p>
                  </a:txBody>
                  <a:tcPr/>
                </a:tc>
                <a:extLst>
                  <a:ext uri="{0D108BD9-81ED-4DB2-BD59-A6C34878D82A}">
                    <a16:rowId xmlns:a16="http://schemas.microsoft.com/office/drawing/2014/main" val="10000"/>
                  </a:ext>
                </a:extLst>
              </a:tr>
              <a:tr h="370840">
                <a:tc>
                  <a:txBody>
                    <a:bodyPr/>
                    <a:lstStyle/>
                    <a:p>
                      <a:r>
                        <a:rPr lang="en-GB" sz="2400" baseline="0"/>
                        <a:t>Abstraction</a:t>
                      </a:r>
                    </a:p>
                  </a:txBody>
                  <a:tcPr/>
                </a:tc>
                <a:tc>
                  <a:txBody>
                    <a:bodyPr/>
                    <a:lstStyle/>
                    <a:p>
                      <a:r>
                        <a:rPr lang="en-GB" sz="2400" baseline="0"/>
                        <a:t>Reducing complexity to basic ideas</a:t>
                      </a:r>
                    </a:p>
                  </a:txBody>
                  <a:tcPr/>
                </a:tc>
                <a:extLst>
                  <a:ext uri="{0D108BD9-81ED-4DB2-BD59-A6C34878D82A}">
                    <a16:rowId xmlns:a16="http://schemas.microsoft.com/office/drawing/2014/main" val="10001"/>
                  </a:ext>
                </a:extLst>
              </a:tr>
              <a:tr h="370840">
                <a:tc>
                  <a:txBody>
                    <a:bodyPr/>
                    <a:lstStyle/>
                    <a:p>
                      <a:r>
                        <a:rPr lang="en-GB" sz="2400" baseline="0"/>
                        <a:t>Algorithm</a:t>
                      </a:r>
                    </a:p>
                  </a:txBody>
                  <a:tcPr/>
                </a:tc>
                <a:tc>
                  <a:txBody>
                    <a:bodyPr/>
                    <a:lstStyle/>
                    <a:p>
                      <a:r>
                        <a:rPr lang="en-GB" sz="2400" baseline="0"/>
                        <a:t>Identifying process and sequence</a:t>
                      </a:r>
                    </a:p>
                  </a:txBody>
                  <a:tcPr/>
                </a:tc>
                <a:extLst>
                  <a:ext uri="{0D108BD9-81ED-4DB2-BD59-A6C34878D82A}">
                    <a16:rowId xmlns:a16="http://schemas.microsoft.com/office/drawing/2014/main" val="10002"/>
                  </a:ext>
                </a:extLst>
              </a:tr>
              <a:tr h="370840">
                <a:tc>
                  <a:txBody>
                    <a:bodyPr/>
                    <a:lstStyle/>
                    <a:p>
                      <a:r>
                        <a:rPr lang="en-GB" sz="2400" baseline="0"/>
                        <a:t>Decomposition</a:t>
                      </a:r>
                    </a:p>
                  </a:txBody>
                  <a:tcPr/>
                </a:tc>
                <a:tc>
                  <a:txBody>
                    <a:bodyPr/>
                    <a:lstStyle/>
                    <a:p>
                      <a:r>
                        <a:rPr lang="en-GB" sz="2400" baseline="0"/>
                        <a:t>Breaking artefacts, processes or systems into component parts</a:t>
                      </a:r>
                    </a:p>
                  </a:txBody>
                  <a:tcPr/>
                </a:tc>
                <a:extLst>
                  <a:ext uri="{0D108BD9-81ED-4DB2-BD59-A6C34878D82A}">
                    <a16:rowId xmlns:a16="http://schemas.microsoft.com/office/drawing/2014/main" val="10003"/>
                  </a:ext>
                </a:extLst>
              </a:tr>
              <a:tr h="370840">
                <a:tc>
                  <a:txBody>
                    <a:bodyPr/>
                    <a:lstStyle/>
                    <a:p>
                      <a:r>
                        <a:rPr lang="en-GB" sz="2400" baseline="0"/>
                        <a:t>Generalisation</a:t>
                      </a:r>
                    </a:p>
                  </a:txBody>
                  <a:tcPr/>
                </a:tc>
                <a:tc>
                  <a:txBody>
                    <a:bodyPr/>
                    <a:lstStyle/>
                    <a:p>
                      <a:r>
                        <a:rPr lang="en-GB" sz="2400" baseline="0"/>
                        <a:t>Identifying commonalities between component parts.</a:t>
                      </a:r>
                    </a:p>
                  </a:txBody>
                  <a:tcPr/>
                </a:tc>
                <a:extLst>
                  <a:ext uri="{0D108BD9-81ED-4DB2-BD59-A6C34878D82A}">
                    <a16:rowId xmlns:a16="http://schemas.microsoft.com/office/drawing/2014/main" val="10004"/>
                  </a:ext>
                </a:extLst>
              </a:tr>
              <a:tr h="370840">
                <a:tc>
                  <a:txBody>
                    <a:bodyPr/>
                    <a:lstStyle/>
                    <a:p>
                      <a:r>
                        <a:rPr lang="en-GB" sz="2400" baseline="0"/>
                        <a:t>Analysis</a:t>
                      </a:r>
                    </a:p>
                  </a:txBody>
                  <a:tcPr/>
                </a:tc>
                <a:tc>
                  <a:txBody>
                    <a:bodyPr/>
                    <a:lstStyle/>
                    <a:p>
                      <a:r>
                        <a:rPr lang="en-GB" sz="2400" baseline="0"/>
                        <a:t>Analysing functionality of systems.</a:t>
                      </a:r>
                    </a:p>
                  </a:txBody>
                  <a:tcPr/>
                </a:tc>
                <a:extLst>
                  <a:ext uri="{0D108BD9-81ED-4DB2-BD59-A6C34878D82A}">
                    <a16:rowId xmlns:a16="http://schemas.microsoft.com/office/drawing/2014/main" val="10005"/>
                  </a:ext>
                </a:extLst>
              </a:tr>
              <a:tr h="370840">
                <a:tc>
                  <a:txBody>
                    <a:bodyPr/>
                    <a:lstStyle/>
                    <a:p>
                      <a:r>
                        <a:rPr lang="en-GB" sz="2400" baseline="0"/>
                        <a:t>Evaluation</a:t>
                      </a:r>
                    </a:p>
                  </a:txBody>
                  <a:tcPr/>
                </a:tc>
                <a:tc>
                  <a:txBody>
                    <a:bodyPr/>
                    <a:lstStyle/>
                    <a:p>
                      <a:r>
                        <a:rPr lang="en-GB" sz="2400" baseline="0"/>
                        <a:t>Systematically evaluation of the value of systems.</a:t>
                      </a:r>
                    </a:p>
                  </a:txBody>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42723315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C3935E-5DC6-5B63-8271-EE22CB6F678B}"/>
              </a:ext>
            </a:extLst>
          </p:cNvPr>
          <p:cNvSpPr>
            <a:spLocks noGrp="1"/>
          </p:cNvSpPr>
          <p:nvPr>
            <p:ph type="title"/>
          </p:nvPr>
        </p:nvSpPr>
        <p:spPr/>
        <p:txBody>
          <a:bodyPr/>
          <a:lstStyle/>
          <a:p>
            <a:pPr algn="l"/>
            <a:r>
              <a:rPr lang="en-GB"/>
              <a:t>R</a:t>
            </a:r>
            <a:r>
              <a:rPr lang="en-DK"/>
              <a:t>eference</a:t>
            </a:r>
            <a:br>
              <a:rPr lang="en-DK"/>
            </a:br>
            <a:r>
              <a:rPr lang="en-GB" sz="1800">
                <a:hlinkClick r:id="rId2"/>
              </a:rPr>
              <a:t>https://drive.google.com/file/d/1XgL9-oGl3cNIFk2zcQWhX622KMvyk6LM/view?pli=1</a:t>
            </a:r>
            <a:br>
              <a:rPr lang="en-GB" sz="1800"/>
            </a:br>
            <a:r>
              <a:rPr lang="en-GB" sz="1800">
                <a:hlinkClick r:id="rId3"/>
              </a:rPr>
              <a:t>https://www.systime.dk/systimenyt/post/gratis-webinar-computational-thinking-hvorfor-hvordan-og-hvad-med-chatgpt</a:t>
            </a:r>
            <a:br>
              <a:rPr lang="en-GB" sz="1800"/>
            </a:br>
            <a:br>
              <a:rPr lang="en-DK"/>
            </a:br>
            <a:endParaRPr lang="en-DK" sz="1600"/>
          </a:p>
        </p:txBody>
      </p:sp>
    </p:spTree>
    <p:extLst>
      <p:ext uri="{BB962C8B-B14F-4D97-AF65-F5344CB8AC3E}">
        <p14:creationId xmlns:p14="http://schemas.microsoft.com/office/powerpoint/2010/main" val="32157630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54"/>
        <p:cNvGrpSpPr/>
        <p:nvPr/>
      </p:nvGrpSpPr>
      <p:grpSpPr>
        <a:xfrm>
          <a:off x="0" y="0"/>
          <a:ext cx="0" cy="0"/>
          <a:chOff x="0" y="0"/>
          <a:chExt cx="0" cy="0"/>
        </a:xfrm>
      </p:grpSpPr>
      <p:sp>
        <p:nvSpPr>
          <p:cNvPr id="155" name="Google Shape;155;p40"/>
          <p:cNvSpPr txBox="1"/>
          <p:nvPr/>
        </p:nvSpPr>
        <p:spPr>
          <a:xfrm>
            <a:off x="523500" y="684400"/>
            <a:ext cx="8097000" cy="4227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3600" b="1">
                <a:latin typeface="Proxima Nova"/>
                <a:ea typeface="Proxima Nova"/>
                <a:cs typeface="Proxima Nova"/>
                <a:sym typeface="Proxima Nova"/>
              </a:rPr>
              <a:t>Prompt:</a:t>
            </a:r>
            <a:r>
              <a:rPr lang="en" sz="3600">
                <a:latin typeface="Proxima Nova"/>
                <a:ea typeface="Proxima Nova"/>
                <a:cs typeface="Proxima Nova"/>
                <a:sym typeface="Proxima Nova"/>
              </a:rPr>
              <a:t> </a:t>
            </a:r>
            <a:endParaRPr sz="3600">
              <a:latin typeface="Proxima Nova"/>
              <a:ea typeface="Proxima Nova"/>
              <a:cs typeface="Proxima Nova"/>
              <a:sym typeface="Proxima Nova"/>
            </a:endParaRPr>
          </a:p>
          <a:p>
            <a:pPr marL="0" lvl="0" indent="0" algn="ctr" rtl="0">
              <a:spcBef>
                <a:spcPts val="0"/>
              </a:spcBef>
              <a:spcAft>
                <a:spcPts val="0"/>
              </a:spcAft>
              <a:buNone/>
            </a:pPr>
            <a:endParaRPr sz="3000">
              <a:solidFill>
                <a:srgbClr val="000000"/>
              </a:solidFill>
              <a:latin typeface="Proxima Nova"/>
              <a:ea typeface="Proxima Nova"/>
              <a:cs typeface="Proxima Nova"/>
              <a:sym typeface="Proxima Nova"/>
            </a:endParaRPr>
          </a:p>
          <a:p>
            <a:pPr marL="0" lvl="0" indent="0" algn="ctr" rtl="0">
              <a:spcBef>
                <a:spcPts val="0"/>
              </a:spcBef>
              <a:spcAft>
                <a:spcPts val="0"/>
              </a:spcAft>
              <a:buClr>
                <a:schemeClr val="dk1"/>
              </a:buClr>
              <a:buSzPts val="1100"/>
              <a:buFont typeface="Arial"/>
              <a:buNone/>
            </a:pPr>
            <a:r>
              <a:rPr lang="da-DK" sz="3000">
                <a:solidFill>
                  <a:schemeClr val="dk1"/>
                </a:solidFill>
                <a:latin typeface="Proxima Nova"/>
                <a:ea typeface="Proxima Nova"/>
                <a:cs typeface="Proxima Nova"/>
                <a:sym typeface="Proxima Nova"/>
              </a:rPr>
              <a:t>Intro video</a:t>
            </a:r>
            <a:endParaRPr sz="3000">
              <a:solidFill>
                <a:schemeClr val="dk1"/>
              </a:solidFill>
              <a:latin typeface="Proxima Nova"/>
              <a:ea typeface="Proxima Nova"/>
              <a:cs typeface="Proxima Nova"/>
              <a:sym typeface="Proxima Nova"/>
            </a:endParaRPr>
          </a:p>
          <a:p>
            <a:pPr lvl="0" algn="ctr"/>
            <a:r>
              <a:rPr lang="da-DK" sz="3600">
                <a:latin typeface="Proxima Nova"/>
                <a:ea typeface="Proxima Nova"/>
                <a:cs typeface="Proxima Nova"/>
                <a:sym typeface="Proxima Nova"/>
                <a:hlinkClick r:id="rId4"/>
              </a:rPr>
              <a:t>https://youtu.be/e_WfC8HwVB8</a:t>
            </a:r>
            <a:endParaRPr lang="da-DK" sz="3600">
              <a:latin typeface="Proxima Nova"/>
              <a:ea typeface="Proxima Nova"/>
              <a:cs typeface="Proxima Nova"/>
              <a:sym typeface="Proxima Nova"/>
            </a:endParaRPr>
          </a:p>
          <a:p>
            <a:pPr lvl="0" algn="ctr"/>
            <a:endParaRPr sz="3600">
              <a:latin typeface="Proxima Nova"/>
              <a:ea typeface="Proxima Nova"/>
              <a:cs typeface="Proxima Nova"/>
              <a:sym typeface="Proxima Nova"/>
            </a:endParaRPr>
          </a:p>
          <a:p>
            <a:pPr marL="0" lvl="0" indent="0" algn="ctr" rtl="0">
              <a:spcBef>
                <a:spcPts val="0"/>
              </a:spcBef>
              <a:spcAft>
                <a:spcPts val="0"/>
              </a:spcAft>
              <a:buNone/>
            </a:pPr>
            <a:endParaRPr sz="3600">
              <a:solidFill>
                <a:srgbClr val="000000"/>
              </a:solidFill>
              <a:latin typeface="Proxima Nova"/>
              <a:ea typeface="Proxima Nova"/>
              <a:cs typeface="Proxima Nova"/>
              <a:sym typeface="Proxima Nov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60"/>
        <p:cNvGrpSpPr/>
        <p:nvPr/>
      </p:nvGrpSpPr>
      <p:grpSpPr>
        <a:xfrm>
          <a:off x="0" y="0"/>
          <a:ext cx="0" cy="0"/>
          <a:chOff x="0" y="0"/>
          <a:chExt cx="0" cy="0"/>
        </a:xfrm>
      </p:grpSpPr>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64"/>
        <p:cNvGrpSpPr/>
        <p:nvPr/>
      </p:nvGrpSpPr>
      <p:grpSpPr>
        <a:xfrm>
          <a:off x="0" y="0"/>
          <a:ext cx="0" cy="0"/>
          <a:chOff x="0" y="0"/>
          <a:chExt cx="0" cy="0"/>
        </a:xfrm>
      </p:grpSpPr>
      <p:sp>
        <p:nvSpPr>
          <p:cNvPr id="165" name="Google Shape;165;p42"/>
          <p:cNvSpPr txBox="1"/>
          <p:nvPr/>
        </p:nvSpPr>
        <p:spPr>
          <a:xfrm>
            <a:off x="541800" y="684825"/>
            <a:ext cx="8362800" cy="3837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b="1">
                <a:latin typeface="Proxima Nova"/>
                <a:ea typeface="Proxima Nova"/>
                <a:cs typeface="Proxima Nova"/>
                <a:sym typeface="Proxima Nova"/>
              </a:rPr>
              <a:t>Go around the room and write down your answers to these problems.</a:t>
            </a:r>
            <a:endParaRPr sz="1800" b="1">
              <a:latin typeface="Proxima Nova"/>
              <a:ea typeface="Proxima Nova"/>
              <a:cs typeface="Proxima Nova"/>
              <a:sym typeface="Proxima Nova"/>
            </a:endParaRPr>
          </a:p>
          <a:p>
            <a:pPr marL="0" lvl="0" indent="0" algn="l" rtl="0">
              <a:spcBef>
                <a:spcPts val="0"/>
              </a:spcBef>
              <a:spcAft>
                <a:spcPts val="0"/>
              </a:spcAft>
              <a:buNone/>
            </a:pPr>
            <a:endParaRPr sz="1800" b="1">
              <a:latin typeface="Proxima Nova"/>
              <a:ea typeface="Proxima Nova"/>
              <a:cs typeface="Proxima Nova"/>
              <a:sym typeface="Proxima Nova"/>
            </a:endParaRPr>
          </a:p>
          <a:p>
            <a:pPr marL="0" lvl="0" indent="0" algn="l" rtl="0">
              <a:spcBef>
                <a:spcPts val="0"/>
              </a:spcBef>
              <a:spcAft>
                <a:spcPts val="0"/>
              </a:spcAft>
              <a:buNone/>
            </a:pPr>
            <a:r>
              <a:rPr lang="en" sz="1800" b="1">
                <a:latin typeface="Proxima Nova"/>
                <a:ea typeface="Proxima Nova"/>
                <a:cs typeface="Proxima Nova"/>
                <a:sym typeface="Proxima Nova"/>
              </a:rPr>
              <a:t>Problems</a:t>
            </a:r>
            <a:endParaRPr sz="1800">
              <a:solidFill>
                <a:schemeClr val="dk1"/>
              </a:solidFill>
              <a:latin typeface="Proxima Nova"/>
              <a:ea typeface="Proxima Nova"/>
              <a:cs typeface="Proxima Nova"/>
              <a:sym typeface="Proxima Nova"/>
            </a:endParaRPr>
          </a:p>
          <a:p>
            <a:pPr marL="457200" lvl="0" indent="-342900" algn="l" rtl="0">
              <a:spcBef>
                <a:spcPts val="0"/>
              </a:spcBef>
              <a:spcAft>
                <a:spcPts val="0"/>
              </a:spcAft>
              <a:buSzPts val="1800"/>
              <a:buFont typeface="Proxima Nova"/>
              <a:buAutoNum type="arabicPeriod"/>
            </a:pPr>
            <a:r>
              <a:rPr lang="en" sz="1800">
                <a:latin typeface="Proxima Nova"/>
                <a:ea typeface="Proxima Nova"/>
                <a:cs typeface="Proxima Nova"/>
                <a:sym typeface="Proxima Nova"/>
              </a:rPr>
              <a:t>Find a person whose birthday is before yours</a:t>
            </a:r>
            <a:endParaRPr sz="1800">
              <a:latin typeface="Proxima Nova"/>
              <a:ea typeface="Proxima Nova"/>
              <a:cs typeface="Proxima Nova"/>
              <a:sym typeface="Proxima Nova"/>
            </a:endParaRPr>
          </a:p>
          <a:p>
            <a:pPr marL="457200" lvl="0" indent="-342900" algn="l" rtl="0">
              <a:spcBef>
                <a:spcPts val="0"/>
              </a:spcBef>
              <a:spcAft>
                <a:spcPts val="0"/>
              </a:spcAft>
              <a:buSzPts val="1800"/>
              <a:buFont typeface="Proxima Nova"/>
              <a:buAutoNum type="arabicPeriod"/>
            </a:pPr>
            <a:r>
              <a:rPr lang="en" sz="1800">
                <a:latin typeface="Proxima Nova"/>
                <a:ea typeface="Proxima Nova"/>
                <a:cs typeface="Proxima Nova"/>
                <a:sym typeface="Proxima Nova"/>
              </a:rPr>
              <a:t>Find a person whose birthday is after yours</a:t>
            </a:r>
            <a:endParaRPr sz="1800">
              <a:latin typeface="Proxima Nova"/>
              <a:ea typeface="Proxima Nova"/>
              <a:cs typeface="Proxima Nova"/>
              <a:sym typeface="Proxima Nova"/>
            </a:endParaRPr>
          </a:p>
          <a:p>
            <a:pPr marL="457200" lvl="0" indent="-342900" algn="l" rtl="0">
              <a:spcBef>
                <a:spcPts val="0"/>
              </a:spcBef>
              <a:spcAft>
                <a:spcPts val="0"/>
              </a:spcAft>
              <a:buSzPts val="1800"/>
              <a:buFont typeface="Proxima Nova"/>
              <a:buAutoNum type="arabicPeriod"/>
            </a:pPr>
            <a:r>
              <a:rPr lang="en" sz="1800">
                <a:latin typeface="Proxima Nova"/>
                <a:ea typeface="Proxima Nova"/>
                <a:cs typeface="Proxima Nova"/>
                <a:sym typeface="Proxima Nova"/>
              </a:rPr>
              <a:t>Find the person whose birthday is the closest before yours</a:t>
            </a:r>
            <a:endParaRPr sz="1800">
              <a:latin typeface="Proxima Nova"/>
              <a:ea typeface="Proxima Nova"/>
              <a:cs typeface="Proxima Nova"/>
              <a:sym typeface="Proxima Nova"/>
            </a:endParaRPr>
          </a:p>
          <a:p>
            <a:pPr marL="457200" lvl="0" indent="-342900" algn="l" rtl="0">
              <a:spcBef>
                <a:spcPts val="0"/>
              </a:spcBef>
              <a:spcAft>
                <a:spcPts val="0"/>
              </a:spcAft>
              <a:buClr>
                <a:schemeClr val="dk1"/>
              </a:buClr>
              <a:buSzPts val="1800"/>
              <a:buFont typeface="Proxima Nova"/>
              <a:buAutoNum type="arabicPeriod"/>
            </a:pPr>
            <a:r>
              <a:rPr lang="en" sz="1800">
                <a:solidFill>
                  <a:schemeClr val="dk1"/>
                </a:solidFill>
                <a:latin typeface="Proxima Nova"/>
                <a:ea typeface="Proxima Nova"/>
                <a:cs typeface="Proxima Nova"/>
                <a:sym typeface="Proxima Nova"/>
              </a:rPr>
              <a:t>Find the person whose birthday is the closest after yours</a:t>
            </a:r>
            <a:endParaRPr sz="1800">
              <a:latin typeface="Proxima Nova"/>
              <a:ea typeface="Proxima Nova"/>
              <a:cs typeface="Proxima Nova"/>
              <a:sym typeface="Proxima Nova"/>
            </a:endParaRPr>
          </a:p>
        </p:txBody>
      </p:sp>
      <p:sp>
        <p:nvSpPr>
          <p:cNvPr id="166" name="Google Shape;166;p42"/>
          <p:cNvSpPr txBox="1"/>
          <p:nvPr/>
        </p:nvSpPr>
        <p:spPr>
          <a:xfrm>
            <a:off x="0" y="4550"/>
            <a:ext cx="4572000" cy="348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rPr>
              <a:t>Unit 6 Lesson 1 - Activity</a:t>
            </a:r>
            <a:endParaRPr>
              <a:solidFill>
                <a:srgbClr val="FFFFF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70"/>
        <p:cNvGrpSpPr/>
        <p:nvPr/>
      </p:nvGrpSpPr>
      <p:grpSpPr>
        <a:xfrm>
          <a:off x="0" y="0"/>
          <a:ext cx="0" cy="0"/>
          <a:chOff x="0" y="0"/>
          <a:chExt cx="0" cy="0"/>
        </a:xfrm>
      </p:grpSpPr>
      <p:sp>
        <p:nvSpPr>
          <p:cNvPr id="171" name="Google Shape;171;p43"/>
          <p:cNvSpPr txBox="1"/>
          <p:nvPr/>
        </p:nvSpPr>
        <p:spPr>
          <a:xfrm>
            <a:off x="523500" y="684400"/>
            <a:ext cx="8097000" cy="3891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3600" b="1">
                <a:latin typeface="Proxima Nova"/>
                <a:ea typeface="Proxima Nova"/>
                <a:cs typeface="Proxima Nova"/>
                <a:sym typeface="Proxima Nova"/>
              </a:rPr>
              <a:t>Prompt:</a:t>
            </a:r>
            <a:r>
              <a:rPr lang="en" sz="3600">
                <a:latin typeface="Proxima Nova"/>
                <a:ea typeface="Proxima Nova"/>
                <a:cs typeface="Proxima Nova"/>
                <a:sym typeface="Proxima Nova"/>
              </a:rPr>
              <a:t> </a:t>
            </a:r>
            <a:endParaRPr sz="3600">
              <a:solidFill>
                <a:schemeClr val="dk1"/>
              </a:solidFill>
              <a:latin typeface="Proxima Nova"/>
              <a:ea typeface="Proxima Nova"/>
              <a:cs typeface="Proxima Nova"/>
              <a:sym typeface="Proxima Nova"/>
            </a:endParaRPr>
          </a:p>
          <a:p>
            <a:pPr marL="0" lvl="0" indent="0" algn="ctr" rtl="0">
              <a:spcBef>
                <a:spcPts val="0"/>
              </a:spcBef>
              <a:spcAft>
                <a:spcPts val="0"/>
              </a:spcAft>
              <a:buClr>
                <a:schemeClr val="dk1"/>
              </a:buClr>
              <a:buSzPts val="1100"/>
              <a:buFont typeface="Arial"/>
              <a:buNone/>
            </a:pPr>
            <a:r>
              <a:rPr lang="en" sz="3600">
                <a:solidFill>
                  <a:schemeClr val="dk1"/>
                </a:solidFill>
                <a:latin typeface="Proxima Nova"/>
                <a:ea typeface="Proxima Nova"/>
                <a:cs typeface="Proxima Nova"/>
                <a:sym typeface="Proxima Nova"/>
              </a:rPr>
              <a:t>Share your pair -how you went about solving each of these problems.</a:t>
            </a:r>
            <a:endParaRPr sz="3600">
              <a:solidFill>
                <a:schemeClr val="dk1"/>
              </a:solidFill>
              <a:latin typeface="Proxima Nova"/>
              <a:ea typeface="Proxima Nova"/>
              <a:cs typeface="Proxima Nova"/>
              <a:sym typeface="Proxima Nova"/>
            </a:endParaRPr>
          </a:p>
          <a:p>
            <a:pPr marL="0" lvl="0" indent="0" algn="ctr" rtl="0">
              <a:spcBef>
                <a:spcPts val="0"/>
              </a:spcBef>
              <a:spcAft>
                <a:spcPts val="0"/>
              </a:spcAft>
              <a:buClr>
                <a:schemeClr val="dk1"/>
              </a:buClr>
              <a:buSzPts val="1100"/>
              <a:buFont typeface="Arial"/>
              <a:buNone/>
            </a:pPr>
            <a:endParaRPr sz="3600">
              <a:solidFill>
                <a:schemeClr val="dk1"/>
              </a:solidFill>
              <a:latin typeface="Proxima Nova"/>
              <a:ea typeface="Proxima Nova"/>
              <a:cs typeface="Proxima Nova"/>
              <a:sym typeface="Proxima Nova"/>
            </a:endParaRPr>
          </a:p>
          <a:p>
            <a:pPr marL="0" lvl="0" indent="0" algn="ctr" rtl="0">
              <a:spcBef>
                <a:spcPts val="0"/>
              </a:spcBef>
              <a:spcAft>
                <a:spcPts val="0"/>
              </a:spcAft>
              <a:buClr>
                <a:schemeClr val="dk1"/>
              </a:buClr>
              <a:buSzPts val="1100"/>
              <a:buFont typeface="Arial"/>
              <a:buNone/>
            </a:pPr>
            <a:r>
              <a:rPr lang="en-GB" sz="3600">
                <a:solidFill>
                  <a:schemeClr val="dk1"/>
                </a:solidFill>
                <a:latin typeface="Proxima Nova"/>
                <a:ea typeface="Proxima Nova"/>
                <a:cs typeface="Proxima Nova"/>
                <a:sym typeface="Proxima Nova"/>
              </a:rPr>
              <a:t>H</a:t>
            </a:r>
            <a:r>
              <a:rPr lang="en" sz="3600">
                <a:solidFill>
                  <a:schemeClr val="dk1"/>
                </a:solidFill>
                <a:latin typeface="Proxima Nova"/>
                <a:ea typeface="Proxima Nova"/>
                <a:cs typeface="Proxima Nova"/>
                <a:sym typeface="Proxima Nova"/>
              </a:rPr>
              <a:t>ow to draw a flow diagram?</a:t>
            </a:r>
            <a:endParaRPr sz="3600">
              <a:solidFill>
                <a:schemeClr val="dk1"/>
              </a:solidFill>
              <a:latin typeface="Proxima Nova"/>
              <a:ea typeface="Proxima Nova"/>
              <a:cs typeface="Proxima Nova"/>
              <a:sym typeface="Proxima Nova"/>
            </a:endParaRPr>
          </a:p>
          <a:p>
            <a:pPr marL="0" lvl="0" indent="0" algn="ctr" rtl="0">
              <a:spcBef>
                <a:spcPts val="0"/>
              </a:spcBef>
              <a:spcAft>
                <a:spcPts val="0"/>
              </a:spcAft>
              <a:buNone/>
            </a:pPr>
            <a:endParaRPr sz="3600">
              <a:solidFill>
                <a:schemeClr val="dk1"/>
              </a:solidFill>
              <a:latin typeface="Proxima Nova"/>
              <a:ea typeface="Proxima Nova"/>
              <a:cs typeface="Proxima Nova"/>
              <a:sym typeface="Proxima Nova"/>
            </a:endParaRPr>
          </a:p>
        </p:txBody>
      </p:sp>
      <p:grpSp>
        <p:nvGrpSpPr>
          <p:cNvPr id="172" name="Google Shape;172;p43"/>
          <p:cNvGrpSpPr/>
          <p:nvPr/>
        </p:nvGrpSpPr>
        <p:grpSpPr>
          <a:xfrm>
            <a:off x="8318125" y="86900"/>
            <a:ext cx="747550" cy="183300"/>
            <a:chOff x="7547375" y="86900"/>
            <a:chExt cx="747550" cy="183300"/>
          </a:xfrm>
        </p:grpSpPr>
        <p:sp>
          <p:nvSpPr>
            <p:cNvPr id="173" name="Google Shape;173;p43"/>
            <p:cNvSpPr/>
            <p:nvPr/>
          </p:nvSpPr>
          <p:spPr>
            <a:xfrm>
              <a:off x="7547375" y="86900"/>
              <a:ext cx="183300" cy="183300"/>
            </a:xfrm>
            <a:prstGeom prst="ellipse">
              <a:avLst/>
            </a:pr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43"/>
            <p:cNvSpPr/>
            <p:nvPr/>
          </p:nvSpPr>
          <p:spPr>
            <a:xfrm>
              <a:off x="7829500" y="86900"/>
              <a:ext cx="183300" cy="183300"/>
            </a:xfrm>
            <a:prstGeom prst="ellipse">
              <a:avLst/>
            </a:pr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43"/>
            <p:cNvSpPr/>
            <p:nvPr/>
          </p:nvSpPr>
          <p:spPr>
            <a:xfrm>
              <a:off x="8111625" y="86900"/>
              <a:ext cx="183300" cy="183300"/>
            </a:xfrm>
            <a:prstGeom prst="ellipse">
              <a:avLst/>
            </a:prstGeom>
            <a:no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6" name="Google Shape;176;p43"/>
          <p:cNvSpPr txBox="1"/>
          <p:nvPr/>
        </p:nvSpPr>
        <p:spPr>
          <a:xfrm>
            <a:off x="0" y="4550"/>
            <a:ext cx="4572000" cy="348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rPr>
              <a:t>Unit 6 Lesson 1 - Activity</a:t>
            </a:r>
            <a:endParaRPr>
              <a:solidFill>
                <a:srgbClr val="FFFFFF"/>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80"/>
        <p:cNvGrpSpPr/>
        <p:nvPr/>
      </p:nvGrpSpPr>
      <p:grpSpPr>
        <a:xfrm>
          <a:off x="0" y="0"/>
          <a:ext cx="0" cy="0"/>
          <a:chOff x="0" y="0"/>
          <a:chExt cx="0" cy="0"/>
        </a:xfrm>
      </p:grpSpPr>
      <p:sp>
        <p:nvSpPr>
          <p:cNvPr id="181" name="Google Shape;181;p44"/>
          <p:cNvSpPr txBox="1"/>
          <p:nvPr/>
        </p:nvSpPr>
        <p:spPr>
          <a:xfrm>
            <a:off x="241225" y="397700"/>
            <a:ext cx="1581000" cy="2790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800" b="1">
                <a:latin typeface="Proxima Nova"/>
                <a:ea typeface="Proxima Nova"/>
                <a:cs typeface="Proxima Nova"/>
                <a:sym typeface="Proxima Nova"/>
              </a:rPr>
              <a:t>Algorithm 1</a:t>
            </a:r>
            <a:endParaRPr sz="800" b="1">
              <a:latin typeface="Proxima Nova"/>
              <a:ea typeface="Proxima Nova"/>
              <a:cs typeface="Proxima Nova"/>
              <a:sym typeface="Proxima Nova"/>
            </a:endParaRPr>
          </a:p>
          <a:p>
            <a:pPr marL="0" lvl="0" indent="0" algn="l" rtl="0">
              <a:spcBef>
                <a:spcPts val="0"/>
              </a:spcBef>
              <a:spcAft>
                <a:spcPts val="0"/>
              </a:spcAft>
              <a:buNone/>
            </a:pPr>
            <a:endParaRPr sz="800" b="1">
              <a:latin typeface="Proxima Nova"/>
              <a:ea typeface="Proxima Nova"/>
              <a:cs typeface="Proxima Nova"/>
              <a:sym typeface="Proxima Nova"/>
            </a:endParaRPr>
          </a:p>
          <a:p>
            <a:pPr marL="0" lvl="0" indent="0" algn="l" rtl="0">
              <a:spcBef>
                <a:spcPts val="0"/>
              </a:spcBef>
              <a:spcAft>
                <a:spcPts val="0"/>
              </a:spcAft>
              <a:buNone/>
            </a:pPr>
            <a:r>
              <a:rPr lang="en" sz="800">
                <a:latin typeface="Consolas"/>
                <a:ea typeface="Consolas"/>
                <a:cs typeface="Consolas"/>
                <a:sym typeface="Consolas"/>
              </a:rPr>
              <a:t>MOVE_FORWARD()</a:t>
            </a:r>
            <a:endParaRPr sz="800">
              <a:latin typeface="Consolas"/>
              <a:ea typeface="Consolas"/>
              <a:cs typeface="Consolas"/>
              <a:sym typeface="Consolas"/>
            </a:endParaRPr>
          </a:p>
          <a:p>
            <a:pPr marL="0" lvl="0" indent="0" algn="l" rtl="0">
              <a:spcBef>
                <a:spcPts val="0"/>
              </a:spcBef>
              <a:spcAft>
                <a:spcPts val="0"/>
              </a:spcAft>
              <a:buNone/>
            </a:pPr>
            <a:r>
              <a:rPr lang="en" sz="800">
                <a:latin typeface="Consolas"/>
                <a:ea typeface="Consolas"/>
                <a:cs typeface="Consolas"/>
                <a:sym typeface="Consolas"/>
              </a:rPr>
              <a:t>TURN_RIGHT()</a:t>
            </a:r>
            <a:endParaRPr sz="800">
              <a:latin typeface="Consolas"/>
              <a:ea typeface="Consolas"/>
              <a:cs typeface="Consolas"/>
              <a:sym typeface="Consolas"/>
            </a:endParaRPr>
          </a:p>
          <a:p>
            <a:pPr marL="0" lvl="0" indent="0" algn="l" rtl="0">
              <a:spcBef>
                <a:spcPts val="0"/>
              </a:spcBef>
              <a:spcAft>
                <a:spcPts val="0"/>
              </a:spcAft>
              <a:buNone/>
            </a:pPr>
            <a:r>
              <a:rPr lang="en" sz="800">
                <a:latin typeface="Consolas"/>
                <a:ea typeface="Consolas"/>
                <a:cs typeface="Consolas"/>
                <a:sym typeface="Consolas"/>
              </a:rPr>
              <a:t>MOVE_FORWARD()</a:t>
            </a:r>
            <a:endParaRPr sz="800">
              <a:latin typeface="Consolas"/>
              <a:ea typeface="Consolas"/>
              <a:cs typeface="Consolas"/>
              <a:sym typeface="Consolas"/>
            </a:endParaRPr>
          </a:p>
          <a:p>
            <a:pPr marL="0" lvl="0" indent="0" algn="l" rtl="0">
              <a:spcBef>
                <a:spcPts val="0"/>
              </a:spcBef>
              <a:spcAft>
                <a:spcPts val="0"/>
              </a:spcAft>
              <a:buNone/>
            </a:pPr>
            <a:r>
              <a:rPr lang="en" sz="800">
                <a:solidFill>
                  <a:schemeClr val="dk1"/>
                </a:solidFill>
                <a:latin typeface="Consolas"/>
                <a:ea typeface="Consolas"/>
                <a:cs typeface="Consolas"/>
                <a:sym typeface="Consolas"/>
              </a:rPr>
              <a:t>TURN_RIGHT()</a:t>
            </a:r>
            <a:endParaRPr sz="800">
              <a:latin typeface="Consolas"/>
              <a:ea typeface="Consolas"/>
              <a:cs typeface="Consolas"/>
              <a:sym typeface="Consolas"/>
            </a:endParaRPr>
          </a:p>
          <a:p>
            <a:pPr marL="0" lvl="0" indent="0" algn="l" rtl="0">
              <a:spcBef>
                <a:spcPts val="0"/>
              </a:spcBef>
              <a:spcAft>
                <a:spcPts val="0"/>
              </a:spcAft>
              <a:buNone/>
            </a:pPr>
            <a:r>
              <a:rPr lang="en" sz="800">
                <a:latin typeface="Consolas"/>
                <a:ea typeface="Consolas"/>
                <a:cs typeface="Consolas"/>
                <a:sym typeface="Consolas"/>
              </a:rPr>
              <a:t>MOVE_FORWARD()</a:t>
            </a:r>
            <a:endParaRPr sz="800">
              <a:latin typeface="Consolas"/>
              <a:ea typeface="Consolas"/>
              <a:cs typeface="Consolas"/>
              <a:sym typeface="Consolas"/>
            </a:endParaRPr>
          </a:p>
          <a:p>
            <a:pPr marL="0" lvl="0" indent="0" algn="l" rtl="0">
              <a:spcBef>
                <a:spcPts val="0"/>
              </a:spcBef>
              <a:spcAft>
                <a:spcPts val="0"/>
              </a:spcAft>
              <a:buNone/>
            </a:pPr>
            <a:r>
              <a:rPr lang="en" sz="800">
                <a:solidFill>
                  <a:schemeClr val="dk1"/>
                </a:solidFill>
                <a:latin typeface="Consolas"/>
                <a:ea typeface="Consolas"/>
                <a:cs typeface="Consolas"/>
                <a:sym typeface="Consolas"/>
              </a:rPr>
              <a:t>TURN_RIGHT()</a:t>
            </a:r>
            <a:endParaRPr sz="800">
              <a:latin typeface="Consolas"/>
              <a:ea typeface="Consolas"/>
              <a:cs typeface="Consolas"/>
              <a:sym typeface="Consolas"/>
            </a:endParaRPr>
          </a:p>
          <a:p>
            <a:pPr marL="0" lvl="0" indent="0" algn="l" rtl="0">
              <a:spcBef>
                <a:spcPts val="0"/>
              </a:spcBef>
              <a:spcAft>
                <a:spcPts val="0"/>
              </a:spcAft>
              <a:buNone/>
            </a:pPr>
            <a:r>
              <a:rPr lang="en" sz="800">
                <a:latin typeface="Consolas"/>
                <a:ea typeface="Consolas"/>
                <a:cs typeface="Consolas"/>
                <a:sym typeface="Consolas"/>
              </a:rPr>
              <a:t>MOVE_FORWARD()</a:t>
            </a:r>
            <a:endParaRPr sz="800">
              <a:latin typeface="Consolas"/>
              <a:ea typeface="Consolas"/>
              <a:cs typeface="Consolas"/>
              <a:sym typeface="Consolas"/>
            </a:endParaRPr>
          </a:p>
          <a:p>
            <a:pPr marL="0" lvl="0" indent="0" algn="l" rtl="0">
              <a:spcBef>
                <a:spcPts val="0"/>
              </a:spcBef>
              <a:spcAft>
                <a:spcPts val="0"/>
              </a:spcAft>
              <a:buNone/>
            </a:pPr>
            <a:r>
              <a:rPr lang="en" sz="800">
                <a:solidFill>
                  <a:schemeClr val="dk1"/>
                </a:solidFill>
                <a:latin typeface="Consolas"/>
                <a:ea typeface="Consolas"/>
                <a:cs typeface="Consolas"/>
                <a:sym typeface="Consolas"/>
              </a:rPr>
              <a:t>TURN_RIGHT()</a:t>
            </a:r>
            <a:endParaRPr sz="800">
              <a:latin typeface="Consolas"/>
              <a:ea typeface="Consolas"/>
              <a:cs typeface="Consolas"/>
              <a:sym typeface="Consolas"/>
            </a:endParaRPr>
          </a:p>
          <a:p>
            <a:pPr marL="0" lvl="0" indent="0" algn="l" rtl="0">
              <a:spcBef>
                <a:spcPts val="0"/>
              </a:spcBef>
              <a:spcAft>
                <a:spcPts val="0"/>
              </a:spcAft>
              <a:buNone/>
            </a:pPr>
            <a:endParaRPr sz="800" b="1">
              <a:latin typeface="Proxima Nova"/>
              <a:ea typeface="Proxima Nova"/>
              <a:cs typeface="Proxima Nova"/>
              <a:sym typeface="Proxima Nova"/>
            </a:endParaRPr>
          </a:p>
          <a:p>
            <a:pPr marL="0" lvl="0" indent="0" algn="l" rtl="0">
              <a:spcBef>
                <a:spcPts val="0"/>
              </a:spcBef>
              <a:spcAft>
                <a:spcPts val="0"/>
              </a:spcAft>
              <a:buClr>
                <a:schemeClr val="dk1"/>
              </a:buClr>
              <a:buSzPts val="1100"/>
              <a:buFont typeface="Arial"/>
              <a:buNone/>
            </a:pPr>
            <a:r>
              <a:rPr lang="en" sz="800" b="1">
                <a:solidFill>
                  <a:schemeClr val="dk1"/>
                </a:solidFill>
                <a:latin typeface="Proxima Nova"/>
                <a:ea typeface="Proxima Nova"/>
                <a:cs typeface="Proxima Nova"/>
                <a:sym typeface="Proxima Nova"/>
              </a:rPr>
              <a:t>Algorithm 2</a:t>
            </a:r>
            <a:endParaRPr sz="800" b="1">
              <a:solidFill>
                <a:schemeClr val="dk1"/>
              </a:solidFill>
              <a:latin typeface="Proxima Nova"/>
              <a:ea typeface="Proxima Nova"/>
              <a:cs typeface="Proxima Nova"/>
              <a:sym typeface="Proxima Nova"/>
            </a:endParaRPr>
          </a:p>
          <a:p>
            <a:pPr marL="0" lvl="0" indent="0" algn="l" rtl="0">
              <a:spcBef>
                <a:spcPts val="0"/>
              </a:spcBef>
              <a:spcAft>
                <a:spcPts val="0"/>
              </a:spcAft>
              <a:buClr>
                <a:schemeClr val="dk1"/>
              </a:buClr>
              <a:buSzPts val="1100"/>
              <a:buFont typeface="Arial"/>
              <a:buNone/>
            </a:pPr>
            <a:endParaRPr sz="800" b="1">
              <a:solidFill>
                <a:schemeClr val="dk1"/>
              </a:solidFill>
              <a:latin typeface="Proxima Nova"/>
              <a:ea typeface="Proxima Nova"/>
              <a:cs typeface="Proxima Nova"/>
              <a:sym typeface="Proxima Nova"/>
            </a:endParaRPr>
          </a:p>
          <a:p>
            <a:pPr marL="0" lvl="0" indent="0" algn="l" rtl="0">
              <a:spcBef>
                <a:spcPts val="0"/>
              </a:spcBef>
              <a:spcAft>
                <a:spcPts val="0"/>
              </a:spcAft>
              <a:buNone/>
            </a:pPr>
            <a:r>
              <a:rPr lang="en" sz="800">
                <a:solidFill>
                  <a:schemeClr val="dk1"/>
                </a:solidFill>
                <a:latin typeface="Consolas"/>
                <a:ea typeface="Consolas"/>
                <a:cs typeface="Consolas"/>
                <a:sym typeface="Consolas"/>
              </a:rPr>
              <a:t>REPEAT 2 TIMES</a:t>
            </a:r>
            <a:endParaRPr sz="800">
              <a:solidFill>
                <a:schemeClr val="dk1"/>
              </a:solidFill>
              <a:latin typeface="Consolas"/>
              <a:ea typeface="Consolas"/>
              <a:cs typeface="Consolas"/>
              <a:sym typeface="Consolas"/>
            </a:endParaRPr>
          </a:p>
          <a:p>
            <a:pPr marL="0" lvl="0" indent="0" algn="l" rtl="0">
              <a:spcBef>
                <a:spcPts val="0"/>
              </a:spcBef>
              <a:spcAft>
                <a:spcPts val="0"/>
              </a:spcAft>
              <a:buNone/>
            </a:pPr>
            <a:r>
              <a:rPr lang="en" sz="800">
                <a:solidFill>
                  <a:schemeClr val="dk1"/>
                </a:solidFill>
                <a:latin typeface="Consolas"/>
                <a:ea typeface="Consolas"/>
                <a:cs typeface="Consolas"/>
                <a:sym typeface="Consolas"/>
              </a:rPr>
              <a:t>{</a:t>
            </a:r>
            <a:endParaRPr sz="800">
              <a:solidFill>
                <a:schemeClr val="dk1"/>
              </a:solidFill>
              <a:latin typeface="Consolas"/>
              <a:ea typeface="Consolas"/>
              <a:cs typeface="Consolas"/>
              <a:sym typeface="Consolas"/>
            </a:endParaRPr>
          </a:p>
          <a:p>
            <a:pPr marL="0" lvl="0" indent="0" algn="l" rtl="0">
              <a:spcBef>
                <a:spcPts val="0"/>
              </a:spcBef>
              <a:spcAft>
                <a:spcPts val="0"/>
              </a:spcAft>
              <a:buNone/>
            </a:pPr>
            <a:r>
              <a:rPr lang="en" sz="800">
                <a:solidFill>
                  <a:schemeClr val="dk1"/>
                </a:solidFill>
                <a:latin typeface="Consolas"/>
                <a:ea typeface="Consolas"/>
                <a:cs typeface="Consolas"/>
                <a:sym typeface="Consolas"/>
              </a:rPr>
              <a:t>    MOVE_FORWARD()</a:t>
            </a:r>
            <a:endParaRPr sz="800">
              <a:solidFill>
                <a:schemeClr val="dk1"/>
              </a:solidFill>
              <a:latin typeface="Consolas"/>
              <a:ea typeface="Consolas"/>
              <a:cs typeface="Consolas"/>
              <a:sym typeface="Consolas"/>
            </a:endParaRPr>
          </a:p>
          <a:p>
            <a:pPr marL="0" lvl="0" indent="0" algn="l" rtl="0">
              <a:spcBef>
                <a:spcPts val="0"/>
              </a:spcBef>
              <a:spcAft>
                <a:spcPts val="0"/>
              </a:spcAft>
              <a:buNone/>
            </a:pPr>
            <a:r>
              <a:rPr lang="en" sz="800">
                <a:solidFill>
                  <a:schemeClr val="dk1"/>
                </a:solidFill>
                <a:latin typeface="Consolas"/>
                <a:ea typeface="Consolas"/>
                <a:cs typeface="Consolas"/>
                <a:sym typeface="Consolas"/>
              </a:rPr>
              <a:t>    MOVE_FORWARD()</a:t>
            </a:r>
            <a:endParaRPr sz="800">
              <a:solidFill>
                <a:schemeClr val="dk1"/>
              </a:solidFill>
              <a:latin typeface="Consolas"/>
              <a:ea typeface="Consolas"/>
              <a:cs typeface="Consolas"/>
              <a:sym typeface="Consolas"/>
            </a:endParaRPr>
          </a:p>
          <a:p>
            <a:pPr marL="0" lvl="0" indent="0" algn="l" rtl="0">
              <a:spcBef>
                <a:spcPts val="0"/>
              </a:spcBef>
              <a:spcAft>
                <a:spcPts val="0"/>
              </a:spcAft>
              <a:buNone/>
            </a:pPr>
            <a:r>
              <a:rPr lang="en" sz="800">
                <a:solidFill>
                  <a:schemeClr val="dk1"/>
                </a:solidFill>
                <a:latin typeface="Consolas"/>
                <a:ea typeface="Consolas"/>
                <a:cs typeface="Consolas"/>
                <a:sym typeface="Consolas"/>
              </a:rPr>
              <a:t>    TURN_RIGHT()</a:t>
            </a:r>
            <a:endParaRPr sz="800">
              <a:solidFill>
                <a:schemeClr val="dk1"/>
              </a:solidFill>
              <a:latin typeface="Consolas"/>
              <a:ea typeface="Consolas"/>
              <a:cs typeface="Consolas"/>
              <a:sym typeface="Consolas"/>
            </a:endParaRPr>
          </a:p>
          <a:p>
            <a:pPr marL="0" lvl="0" indent="0" algn="l" rtl="0">
              <a:spcBef>
                <a:spcPts val="0"/>
              </a:spcBef>
              <a:spcAft>
                <a:spcPts val="0"/>
              </a:spcAft>
              <a:buNone/>
            </a:pPr>
            <a:r>
              <a:rPr lang="en" sz="800">
                <a:solidFill>
                  <a:schemeClr val="dk1"/>
                </a:solidFill>
                <a:latin typeface="Consolas"/>
                <a:ea typeface="Consolas"/>
                <a:cs typeface="Consolas"/>
                <a:sym typeface="Consolas"/>
              </a:rPr>
              <a:t>    MOVE_FORWARD()</a:t>
            </a:r>
            <a:endParaRPr sz="800">
              <a:solidFill>
                <a:schemeClr val="dk1"/>
              </a:solidFill>
              <a:latin typeface="Consolas"/>
              <a:ea typeface="Consolas"/>
              <a:cs typeface="Consolas"/>
              <a:sym typeface="Consolas"/>
            </a:endParaRPr>
          </a:p>
          <a:p>
            <a:pPr marL="0" lvl="0" indent="0" algn="l" rtl="0">
              <a:spcBef>
                <a:spcPts val="0"/>
              </a:spcBef>
              <a:spcAft>
                <a:spcPts val="0"/>
              </a:spcAft>
              <a:buNone/>
            </a:pPr>
            <a:r>
              <a:rPr lang="en" sz="800">
                <a:solidFill>
                  <a:schemeClr val="dk1"/>
                </a:solidFill>
                <a:latin typeface="Consolas"/>
                <a:ea typeface="Consolas"/>
                <a:cs typeface="Consolas"/>
                <a:sym typeface="Consolas"/>
              </a:rPr>
              <a:t>    TURN_RIGHT()</a:t>
            </a:r>
            <a:endParaRPr sz="800">
              <a:solidFill>
                <a:schemeClr val="dk1"/>
              </a:solidFill>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sz="800">
                <a:solidFill>
                  <a:schemeClr val="dk1"/>
                </a:solidFill>
                <a:latin typeface="Consolas"/>
                <a:ea typeface="Consolas"/>
                <a:cs typeface="Consolas"/>
                <a:sym typeface="Consolas"/>
              </a:rPr>
              <a:t>}</a:t>
            </a:r>
            <a:endParaRPr sz="800">
              <a:solidFill>
                <a:schemeClr val="dk1"/>
              </a:solidFill>
              <a:latin typeface="Consolas"/>
              <a:ea typeface="Consolas"/>
              <a:cs typeface="Consolas"/>
              <a:sym typeface="Consolas"/>
            </a:endParaRPr>
          </a:p>
          <a:p>
            <a:pPr marL="0" lvl="0" indent="0" algn="l" rtl="0">
              <a:spcBef>
                <a:spcPts val="0"/>
              </a:spcBef>
              <a:spcAft>
                <a:spcPts val="0"/>
              </a:spcAft>
              <a:buNone/>
            </a:pPr>
            <a:endParaRPr sz="800" b="1">
              <a:latin typeface="Proxima Nova"/>
              <a:ea typeface="Proxima Nova"/>
              <a:cs typeface="Proxima Nova"/>
              <a:sym typeface="Proxima Nova"/>
            </a:endParaRPr>
          </a:p>
          <a:p>
            <a:pPr marL="0" lvl="0" indent="0" algn="l" rtl="0">
              <a:spcBef>
                <a:spcPts val="0"/>
              </a:spcBef>
              <a:spcAft>
                <a:spcPts val="0"/>
              </a:spcAft>
              <a:buNone/>
            </a:pPr>
            <a:endParaRPr sz="800" b="1">
              <a:latin typeface="Proxima Nova"/>
              <a:ea typeface="Proxima Nova"/>
              <a:cs typeface="Proxima Nova"/>
              <a:sym typeface="Proxima Nova"/>
            </a:endParaRPr>
          </a:p>
          <a:p>
            <a:pPr marL="0" lvl="0" indent="0" algn="l" rtl="0">
              <a:spcBef>
                <a:spcPts val="0"/>
              </a:spcBef>
              <a:spcAft>
                <a:spcPts val="0"/>
              </a:spcAft>
              <a:buNone/>
            </a:pPr>
            <a:endParaRPr sz="800" b="1">
              <a:latin typeface="Proxima Nova"/>
              <a:ea typeface="Proxima Nova"/>
              <a:cs typeface="Proxima Nova"/>
              <a:sym typeface="Proxima Nova"/>
            </a:endParaRPr>
          </a:p>
          <a:p>
            <a:pPr marL="0" lvl="0" indent="0" algn="l" rtl="0">
              <a:spcBef>
                <a:spcPts val="0"/>
              </a:spcBef>
              <a:spcAft>
                <a:spcPts val="0"/>
              </a:spcAft>
              <a:buNone/>
            </a:pPr>
            <a:endParaRPr sz="800" b="1">
              <a:latin typeface="Proxima Nova"/>
              <a:ea typeface="Proxima Nova"/>
              <a:cs typeface="Proxima Nova"/>
              <a:sym typeface="Proxima Nova"/>
            </a:endParaRPr>
          </a:p>
          <a:p>
            <a:pPr marL="0" lvl="0" indent="0" algn="l" rtl="0">
              <a:spcBef>
                <a:spcPts val="0"/>
              </a:spcBef>
              <a:spcAft>
                <a:spcPts val="0"/>
              </a:spcAft>
              <a:buNone/>
            </a:pPr>
            <a:endParaRPr sz="800" b="1">
              <a:latin typeface="Proxima Nova"/>
              <a:ea typeface="Proxima Nova"/>
              <a:cs typeface="Proxima Nova"/>
              <a:sym typeface="Proxima Nova"/>
            </a:endParaRPr>
          </a:p>
          <a:p>
            <a:pPr marL="0" lvl="0" indent="0" algn="l" rtl="0">
              <a:spcBef>
                <a:spcPts val="0"/>
              </a:spcBef>
              <a:spcAft>
                <a:spcPts val="0"/>
              </a:spcAft>
              <a:buNone/>
            </a:pPr>
            <a:endParaRPr sz="800" b="1">
              <a:latin typeface="Proxima Nova"/>
              <a:ea typeface="Proxima Nova"/>
              <a:cs typeface="Proxima Nova"/>
              <a:sym typeface="Proxima Nova"/>
            </a:endParaRPr>
          </a:p>
        </p:txBody>
      </p:sp>
      <p:sp>
        <p:nvSpPr>
          <p:cNvPr id="182" name="Google Shape;182;p44"/>
          <p:cNvSpPr txBox="1"/>
          <p:nvPr/>
        </p:nvSpPr>
        <p:spPr>
          <a:xfrm>
            <a:off x="0" y="4550"/>
            <a:ext cx="4572000" cy="348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rPr>
              <a:t>Unit 6 Lesson 1 - Activity</a:t>
            </a:r>
            <a:endParaRPr>
              <a:solidFill>
                <a:srgbClr val="FFFFFF"/>
              </a:solidFill>
            </a:endParaRPr>
          </a:p>
        </p:txBody>
      </p:sp>
      <p:sp>
        <p:nvSpPr>
          <p:cNvPr id="183" name="Google Shape;183;p44"/>
          <p:cNvSpPr/>
          <p:nvPr/>
        </p:nvSpPr>
        <p:spPr>
          <a:xfrm>
            <a:off x="2697725" y="1257199"/>
            <a:ext cx="764100" cy="1992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800">
                <a:latin typeface="Consolas"/>
                <a:ea typeface="Consolas"/>
                <a:cs typeface="Consolas"/>
                <a:sym typeface="Consolas"/>
              </a:rPr>
              <a:t>count ← 0</a:t>
            </a:r>
            <a:endParaRPr sz="800">
              <a:latin typeface="Consolas"/>
              <a:ea typeface="Consolas"/>
              <a:cs typeface="Consolas"/>
              <a:sym typeface="Consolas"/>
            </a:endParaRPr>
          </a:p>
        </p:txBody>
      </p:sp>
      <p:sp>
        <p:nvSpPr>
          <p:cNvPr id="184" name="Google Shape;184;p44"/>
          <p:cNvSpPr/>
          <p:nvPr/>
        </p:nvSpPr>
        <p:spPr>
          <a:xfrm>
            <a:off x="2385917" y="1803388"/>
            <a:ext cx="1387755" cy="723227"/>
          </a:xfrm>
          <a:prstGeom prst="flowChartDecision">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800">
                <a:latin typeface="Consolas"/>
                <a:ea typeface="Consolas"/>
                <a:cs typeface="Consolas"/>
                <a:sym typeface="Consolas"/>
              </a:rPr>
              <a:t>count &lt; 4</a:t>
            </a:r>
            <a:endParaRPr sz="800">
              <a:latin typeface="Consolas"/>
              <a:ea typeface="Consolas"/>
              <a:cs typeface="Consolas"/>
              <a:sym typeface="Consolas"/>
            </a:endParaRPr>
          </a:p>
        </p:txBody>
      </p:sp>
      <p:cxnSp>
        <p:nvCxnSpPr>
          <p:cNvPr id="185" name="Google Shape;185;p44"/>
          <p:cNvCxnSpPr>
            <a:stCxn id="183" idx="2"/>
            <a:endCxn id="184" idx="0"/>
          </p:cNvCxnSpPr>
          <p:nvPr/>
        </p:nvCxnSpPr>
        <p:spPr>
          <a:xfrm>
            <a:off x="3079775" y="1456399"/>
            <a:ext cx="0" cy="347100"/>
          </a:xfrm>
          <a:prstGeom prst="straightConnector1">
            <a:avLst/>
          </a:prstGeom>
          <a:noFill/>
          <a:ln w="9525" cap="flat" cmpd="sng">
            <a:solidFill>
              <a:schemeClr val="dk2"/>
            </a:solidFill>
            <a:prstDash val="solid"/>
            <a:round/>
            <a:headEnd type="none" w="med" len="med"/>
            <a:tailEnd type="triangle" w="med" len="med"/>
          </a:ln>
        </p:spPr>
      </p:cxnSp>
      <p:sp>
        <p:nvSpPr>
          <p:cNvPr id="186" name="Google Shape;186;p44"/>
          <p:cNvSpPr/>
          <p:nvPr/>
        </p:nvSpPr>
        <p:spPr>
          <a:xfrm>
            <a:off x="3649665" y="2315604"/>
            <a:ext cx="1266900" cy="461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800">
                <a:latin typeface="Consolas"/>
                <a:ea typeface="Consolas"/>
                <a:cs typeface="Consolas"/>
                <a:sym typeface="Consolas"/>
              </a:rPr>
              <a:t>MOVE_FORWARD()</a:t>
            </a:r>
            <a:endParaRPr sz="800">
              <a:latin typeface="Consolas"/>
              <a:ea typeface="Consolas"/>
              <a:cs typeface="Consolas"/>
              <a:sym typeface="Consolas"/>
            </a:endParaRPr>
          </a:p>
          <a:p>
            <a:pPr marL="0" lvl="0" indent="0" algn="ctr" rtl="0">
              <a:spcBef>
                <a:spcPts val="0"/>
              </a:spcBef>
              <a:spcAft>
                <a:spcPts val="0"/>
              </a:spcAft>
              <a:buNone/>
            </a:pPr>
            <a:r>
              <a:rPr lang="en" sz="800">
                <a:latin typeface="Consolas"/>
                <a:ea typeface="Consolas"/>
                <a:cs typeface="Consolas"/>
                <a:sym typeface="Consolas"/>
              </a:rPr>
              <a:t>TURN_RIGHT()</a:t>
            </a:r>
            <a:endParaRPr sz="800">
              <a:latin typeface="Consolas"/>
              <a:ea typeface="Consolas"/>
              <a:cs typeface="Consolas"/>
              <a:sym typeface="Consolas"/>
            </a:endParaRPr>
          </a:p>
          <a:p>
            <a:pPr marL="0" lvl="0" indent="0" algn="ctr" rtl="0">
              <a:spcBef>
                <a:spcPts val="0"/>
              </a:spcBef>
              <a:spcAft>
                <a:spcPts val="0"/>
              </a:spcAft>
              <a:buNone/>
            </a:pPr>
            <a:r>
              <a:rPr lang="en" sz="800">
                <a:latin typeface="Consolas"/>
                <a:ea typeface="Consolas"/>
                <a:cs typeface="Consolas"/>
                <a:sym typeface="Consolas"/>
              </a:rPr>
              <a:t>count ← count + 1</a:t>
            </a:r>
            <a:endParaRPr sz="800">
              <a:latin typeface="Consolas"/>
              <a:ea typeface="Consolas"/>
              <a:cs typeface="Consolas"/>
              <a:sym typeface="Consolas"/>
            </a:endParaRPr>
          </a:p>
        </p:txBody>
      </p:sp>
      <p:cxnSp>
        <p:nvCxnSpPr>
          <p:cNvPr id="187" name="Google Shape;187;p44"/>
          <p:cNvCxnSpPr>
            <a:stCxn id="184" idx="3"/>
            <a:endCxn id="186" idx="0"/>
          </p:cNvCxnSpPr>
          <p:nvPr/>
        </p:nvCxnSpPr>
        <p:spPr>
          <a:xfrm>
            <a:off x="3773672" y="2165002"/>
            <a:ext cx="509400" cy="150600"/>
          </a:xfrm>
          <a:prstGeom prst="bentConnector2">
            <a:avLst/>
          </a:prstGeom>
          <a:noFill/>
          <a:ln w="9525" cap="flat" cmpd="sng">
            <a:solidFill>
              <a:schemeClr val="dk2"/>
            </a:solidFill>
            <a:prstDash val="solid"/>
            <a:round/>
            <a:headEnd type="none" w="med" len="med"/>
            <a:tailEnd type="triangle" w="med" len="med"/>
          </a:ln>
        </p:spPr>
      </p:cxnSp>
      <p:sp>
        <p:nvSpPr>
          <p:cNvPr id="188" name="Google Shape;188;p44"/>
          <p:cNvSpPr txBox="1"/>
          <p:nvPr/>
        </p:nvSpPr>
        <p:spPr>
          <a:xfrm>
            <a:off x="3711057" y="1909702"/>
            <a:ext cx="643500" cy="255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800">
                <a:latin typeface="Consolas"/>
                <a:ea typeface="Consolas"/>
                <a:cs typeface="Consolas"/>
                <a:sym typeface="Consolas"/>
              </a:rPr>
              <a:t>true</a:t>
            </a:r>
            <a:endParaRPr sz="800">
              <a:latin typeface="Consolas"/>
              <a:ea typeface="Consolas"/>
              <a:cs typeface="Consolas"/>
              <a:sym typeface="Consolas"/>
            </a:endParaRPr>
          </a:p>
        </p:txBody>
      </p:sp>
      <p:cxnSp>
        <p:nvCxnSpPr>
          <p:cNvPr id="189" name="Google Shape;189;p44"/>
          <p:cNvCxnSpPr>
            <a:stCxn id="184" idx="1"/>
            <a:endCxn id="190" idx="0"/>
          </p:cNvCxnSpPr>
          <p:nvPr/>
        </p:nvCxnSpPr>
        <p:spPr>
          <a:xfrm flipH="1">
            <a:off x="2083517" y="2165002"/>
            <a:ext cx="302400" cy="150600"/>
          </a:xfrm>
          <a:prstGeom prst="bentConnector2">
            <a:avLst/>
          </a:prstGeom>
          <a:noFill/>
          <a:ln w="9525" cap="flat" cmpd="sng">
            <a:solidFill>
              <a:schemeClr val="dk2"/>
            </a:solidFill>
            <a:prstDash val="solid"/>
            <a:round/>
            <a:headEnd type="none" w="med" len="med"/>
            <a:tailEnd type="triangle" w="med" len="med"/>
          </a:ln>
        </p:spPr>
      </p:cxnSp>
      <p:cxnSp>
        <p:nvCxnSpPr>
          <p:cNvPr id="191" name="Google Shape;191;p44"/>
          <p:cNvCxnSpPr>
            <a:stCxn id="186" idx="2"/>
          </p:cNvCxnSpPr>
          <p:nvPr/>
        </p:nvCxnSpPr>
        <p:spPr>
          <a:xfrm rot="5400000" flipH="1">
            <a:off x="3094815" y="1588404"/>
            <a:ext cx="1173600" cy="1203000"/>
          </a:xfrm>
          <a:prstGeom prst="bentConnector4">
            <a:avLst>
              <a:gd name="adj1" fmla="val -20290"/>
              <a:gd name="adj2" fmla="val -77112"/>
            </a:avLst>
          </a:prstGeom>
          <a:noFill/>
          <a:ln w="9525" cap="flat" cmpd="sng">
            <a:solidFill>
              <a:schemeClr val="dk2"/>
            </a:solidFill>
            <a:prstDash val="solid"/>
            <a:round/>
            <a:headEnd type="none" w="med" len="med"/>
            <a:tailEnd type="triangle" w="med" len="med"/>
          </a:ln>
        </p:spPr>
      </p:cxnSp>
      <p:sp>
        <p:nvSpPr>
          <p:cNvPr id="190" name="Google Shape;190;p44"/>
          <p:cNvSpPr/>
          <p:nvPr/>
        </p:nvSpPr>
        <p:spPr>
          <a:xfrm>
            <a:off x="1761627" y="2315604"/>
            <a:ext cx="643500" cy="3204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800">
                <a:latin typeface="Consolas"/>
                <a:ea typeface="Consolas"/>
                <a:cs typeface="Consolas"/>
                <a:sym typeface="Consolas"/>
              </a:rPr>
              <a:t>End</a:t>
            </a:r>
            <a:endParaRPr sz="800">
              <a:latin typeface="Consolas"/>
              <a:ea typeface="Consolas"/>
              <a:cs typeface="Consolas"/>
              <a:sym typeface="Consolas"/>
            </a:endParaRPr>
          </a:p>
        </p:txBody>
      </p:sp>
      <p:sp>
        <p:nvSpPr>
          <p:cNvPr id="192" name="Google Shape;192;p44"/>
          <p:cNvSpPr/>
          <p:nvPr/>
        </p:nvSpPr>
        <p:spPr>
          <a:xfrm>
            <a:off x="2718274" y="706175"/>
            <a:ext cx="723000" cy="3204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800">
                <a:latin typeface="Consolas"/>
                <a:ea typeface="Consolas"/>
                <a:cs typeface="Consolas"/>
                <a:sym typeface="Consolas"/>
              </a:rPr>
              <a:t>Start</a:t>
            </a:r>
            <a:endParaRPr sz="800">
              <a:latin typeface="Consolas"/>
              <a:ea typeface="Consolas"/>
              <a:cs typeface="Consolas"/>
              <a:sym typeface="Consolas"/>
            </a:endParaRPr>
          </a:p>
        </p:txBody>
      </p:sp>
      <p:cxnSp>
        <p:nvCxnSpPr>
          <p:cNvPr id="193" name="Google Shape;193;p44"/>
          <p:cNvCxnSpPr>
            <a:stCxn id="192" idx="4"/>
            <a:endCxn id="183" idx="0"/>
          </p:cNvCxnSpPr>
          <p:nvPr/>
        </p:nvCxnSpPr>
        <p:spPr>
          <a:xfrm>
            <a:off x="3079774" y="1026575"/>
            <a:ext cx="0" cy="230700"/>
          </a:xfrm>
          <a:prstGeom prst="straightConnector1">
            <a:avLst/>
          </a:prstGeom>
          <a:noFill/>
          <a:ln w="9525" cap="flat" cmpd="sng">
            <a:solidFill>
              <a:schemeClr val="dk2"/>
            </a:solidFill>
            <a:prstDash val="solid"/>
            <a:round/>
            <a:headEnd type="none" w="med" len="med"/>
            <a:tailEnd type="triangle" w="med" len="med"/>
          </a:ln>
        </p:spPr>
      </p:cxnSp>
      <p:sp>
        <p:nvSpPr>
          <p:cNvPr id="194" name="Google Shape;194;p44"/>
          <p:cNvSpPr txBox="1"/>
          <p:nvPr/>
        </p:nvSpPr>
        <p:spPr>
          <a:xfrm>
            <a:off x="1752600" y="670075"/>
            <a:ext cx="806700" cy="25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800" b="1">
                <a:solidFill>
                  <a:schemeClr val="dk1"/>
                </a:solidFill>
                <a:latin typeface="Proxima Nova"/>
                <a:ea typeface="Proxima Nova"/>
                <a:cs typeface="Proxima Nova"/>
                <a:sym typeface="Proxima Nova"/>
              </a:rPr>
              <a:t>Algorithm 4</a:t>
            </a:r>
            <a:endParaRPr sz="800" b="1">
              <a:solidFill>
                <a:schemeClr val="dk1"/>
              </a:solidFill>
              <a:latin typeface="Proxima Nova"/>
              <a:ea typeface="Proxima Nova"/>
              <a:cs typeface="Proxima Nova"/>
              <a:sym typeface="Proxima Nova"/>
            </a:endParaRPr>
          </a:p>
        </p:txBody>
      </p:sp>
      <p:sp>
        <p:nvSpPr>
          <p:cNvPr id="195" name="Google Shape;195;p44"/>
          <p:cNvSpPr txBox="1"/>
          <p:nvPr/>
        </p:nvSpPr>
        <p:spPr>
          <a:xfrm>
            <a:off x="1834207" y="1909702"/>
            <a:ext cx="643500" cy="255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800">
                <a:latin typeface="Consolas"/>
                <a:ea typeface="Consolas"/>
                <a:cs typeface="Consolas"/>
                <a:sym typeface="Consolas"/>
              </a:rPr>
              <a:t>false</a:t>
            </a:r>
            <a:endParaRPr sz="800">
              <a:latin typeface="Consolas"/>
              <a:ea typeface="Consolas"/>
              <a:cs typeface="Consolas"/>
              <a:sym typeface="Consolas"/>
            </a:endParaRPr>
          </a:p>
        </p:txBody>
      </p:sp>
      <p:sp>
        <p:nvSpPr>
          <p:cNvPr id="196" name="Google Shape;196;p44"/>
          <p:cNvSpPr/>
          <p:nvPr/>
        </p:nvSpPr>
        <p:spPr>
          <a:xfrm>
            <a:off x="6431525" y="1397354"/>
            <a:ext cx="764100" cy="1992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800">
                <a:latin typeface="Consolas"/>
                <a:ea typeface="Consolas"/>
                <a:cs typeface="Consolas"/>
                <a:sym typeface="Consolas"/>
              </a:rPr>
              <a:t>count ← 0</a:t>
            </a:r>
            <a:endParaRPr sz="800">
              <a:latin typeface="Consolas"/>
              <a:ea typeface="Consolas"/>
              <a:cs typeface="Consolas"/>
              <a:sym typeface="Consolas"/>
            </a:endParaRPr>
          </a:p>
        </p:txBody>
      </p:sp>
      <p:sp>
        <p:nvSpPr>
          <p:cNvPr id="197" name="Google Shape;197;p44"/>
          <p:cNvSpPr/>
          <p:nvPr/>
        </p:nvSpPr>
        <p:spPr>
          <a:xfrm>
            <a:off x="6119692" y="1928230"/>
            <a:ext cx="1387755" cy="723227"/>
          </a:xfrm>
          <a:prstGeom prst="flowChartDecision">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800">
                <a:latin typeface="Consolas"/>
                <a:ea typeface="Consolas"/>
                <a:cs typeface="Consolas"/>
                <a:sym typeface="Consolas"/>
              </a:rPr>
              <a:t>count &lt; 2</a:t>
            </a:r>
            <a:endParaRPr sz="800">
              <a:latin typeface="Consolas"/>
              <a:ea typeface="Consolas"/>
              <a:cs typeface="Consolas"/>
              <a:sym typeface="Consolas"/>
            </a:endParaRPr>
          </a:p>
        </p:txBody>
      </p:sp>
      <p:cxnSp>
        <p:nvCxnSpPr>
          <p:cNvPr id="198" name="Google Shape;198;p44"/>
          <p:cNvCxnSpPr>
            <a:stCxn id="196" idx="2"/>
            <a:endCxn id="197" idx="0"/>
          </p:cNvCxnSpPr>
          <p:nvPr/>
        </p:nvCxnSpPr>
        <p:spPr>
          <a:xfrm>
            <a:off x="6813575" y="1596554"/>
            <a:ext cx="0" cy="331800"/>
          </a:xfrm>
          <a:prstGeom prst="straightConnector1">
            <a:avLst/>
          </a:prstGeom>
          <a:noFill/>
          <a:ln w="9525" cap="flat" cmpd="sng">
            <a:solidFill>
              <a:schemeClr val="dk2"/>
            </a:solidFill>
            <a:prstDash val="solid"/>
            <a:round/>
            <a:headEnd type="none" w="med" len="med"/>
            <a:tailEnd type="triangle" w="med" len="med"/>
          </a:ln>
        </p:spPr>
      </p:cxnSp>
      <p:sp>
        <p:nvSpPr>
          <p:cNvPr id="199" name="Google Shape;199;p44"/>
          <p:cNvSpPr/>
          <p:nvPr/>
        </p:nvSpPr>
        <p:spPr>
          <a:xfrm>
            <a:off x="7018325" y="2652417"/>
            <a:ext cx="1266900" cy="396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800">
                <a:latin typeface="Consolas"/>
                <a:ea typeface="Consolas"/>
                <a:cs typeface="Consolas"/>
                <a:sym typeface="Consolas"/>
              </a:rPr>
              <a:t>MOVE_FORWARD()</a:t>
            </a:r>
            <a:endParaRPr sz="800">
              <a:latin typeface="Consolas"/>
              <a:ea typeface="Consolas"/>
              <a:cs typeface="Consolas"/>
              <a:sym typeface="Consolas"/>
            </a:endParaRPr>
          </a:p>
          <a:p>
            <a:pPr marL="0" lvl="0" indent="0" algn="ctr" rtl="0">
              <a:spcBef>
                <a:spcPts val="0"/>
              </a:spcBef>
              <a:spcAft>
                <a:spcPts val="0"/>
              </a:spcAft>
              <a:buNone/>
            </a:pPr>
            <a:r>
              <a:rPr lang="en" sz="800">
                <a:latin typeface="Consolas"/>
                <a:ea typeface="Consolas"/>
                <a:cs typeface="Consolas"/>
                <a:sym typeface="Consolas"/>
              </a:rPr>
              <a:t>MOVE_FORWARD()</a:t>
            </a:r>
            <a:endParaRPr sz="800">
              <a:latin typeface="Consolas"/>
              <a:ea typeface="Consolas"/>
              <a:cs typeface="Consolas"/>
              <a:sym typeface="Consolas"/>
            </a:endParaRPr>
          </a:p>
          <a:p>
            <a:pPr marL="0" lvl="0" indent="0" algn="ctr" rtl="0">
              <a:spcBef>
                <a:spcPts val="0"/>
              </a:spcBef>
              <a:spcAft>
                <a:spcPts val="0"/>
              </a:spcAft>
              <a:buNone/>
            </a:pPr>
            <a:r>
              <a:rPr lang="en" sz="800">
                <a:latin typeface="Consolas"/>
                <a:ea typeface="Consolas"/>
                <a:cs typeface="Consolas"/>
                <a:sym typeface="Consolas"/>
              </a:rPr>
              <a:t>turnCount ← 0</a:t>
            </a:r>
            <a:endParaRPr sz="800">
              <a:latin typeface="Consolas"/>
              <a:ea typeface="Consolas"/>
              <a:cs typeface="Consolas"/>
              <a:sym typeface="Consolas"/>
            </a:endParaRPr>
          </a:p>
        </p:txBody>
      </p:sp>
      <p:cxnSp>
        <p:nvCxnSpPr>
          <p:cNvPr id="200" name="Google Shape;200;p44"/>
          <p:cNvCxnSpPr>
            <a:stCxn id="197" idx="3"/>
            <a:endCxn id="199" idx="0"/>
          </p:cNvCxnSpPr>
          <p:nvPr/>
        </p:nvCxnSpPr>
        <p:spPr>
          <a:xfrm>
            <a:off x="7507447" y="2289844"/>
            <a:ext cx="144300" cy="362700"/>
          </a:xfrm>
          <a:prstGeom prst="bentConnector2">
            <a:avLst/>
          </a:prstGeom>
          <a:noFill/>
          <a:ln w="9525" cap="flat" cmpd="sng">
            <a:solidFill>
              <a:schemeClr val="dk2"/>
            </a:solidFill>
            <a:prstDash val="solid"/>
            <a:round/>
            <a:headEnd type="none" w="med" len="med"/>
            <a:tailEnd type="triangle" w="med" len="med"/>
          </a:ln>
        </p:spPr>
      </p:cxnSp>
      <p:sp>
        <p:nvSpPr>
          <p:cNvPr id="201" name="Google Shape;201;p44"/>
          <p:cNvSpPr txBox="1"/>
          <p:nvPr/>
        </p:nvSpPr>
        <p:spPr>
          <a:xfrm>
            <a:off x="7296426" y="2055437"/>
            <a:ext cx="643500" cy="255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800">
                <a:latin typeface="Consolas"/>
                <a:ea typeface="Consolas"/>
                <a:cs typeface="Consolas"/>
                <a:sym typeface="Consolas"/>
              </a:rPr>
              <a:t>true</a:t>
            </a:r>
            <a:endParaRPr sz="800">
              <a:latin typeface="Consolas"/>
              <a:ea typeface="Consolas"/>
              <a:cs typeface="Consolas"/>
              <a:sym typeface="Consolas"/>
            </a:endParaRPr>
          </a:p>
        </p:txBody>
      </p:sp>
      <p:cxnSp>
        <p:nvCxnSpPr>
          <p:cNvPr id="202" name="Google Shape;202;p44"/>
          <p:cNvCxnSpPr>
            <a:stCxn id="197" idx="1"/>
            <a:endCxn id="203" idx="0"/>
          </p:cNvCxnSpPr>
          <p:nvPr/>
        </p:nvCxnSpPr>
        <p:spPr>
          <a:xfrm flipH="1">
            <a:off x="5817292" y="2289844"/>
            <a:ext cx="302400" cy="396600"/>
          </a:xfrm>
          <a:prstGeom prst="bentConnector2">
            <a:avLst/>
          </a:prstGeom>
          <a:noFill/>
          <a:ln w="9525" cap="flat" cmpd="sng">
            <a:solidFill>
              <a:schemeClr val="dk2"/>
            </a:solidFill>
            <a:prstDash val="solid"/>
            <a:round/>
            <a:headEnd type="none" w="med" len="med"/>
            <a:tailEnd type="triangle" w="med" len="med"/>
          </a:ln>
        </p:spPr>
      </p:cxnSp>
      <p:sp>
        <p:nvSpPr>
          <p:cNvPr id="203" name="Google Shape;203;p44"/>
          <p:cNvSpPr/>
          <p:nvPr/>
        </p:nvSpPr>
        <p:spPr>
          <a:xfrm>
            <a:off x="5495427" y="2686346"/>
            <a:ext cx="643500" cy="3204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800">
                <a:latin typeface="Consolas"/>
                <a:ea typeface="Consolas"/>
                <a:cs typeface="Consolas"/>
                <a:sym typeface="Consolas"/>
              </a:rPr>
              <a:t>End</a:t>
            </a:r>
            <a:endParaRPr sz="800">
              <a:latin typeface="Consolas"/>
              <a:ea typeface="Consolas"/>
              <a:cs typeface="Consolas"/>
              <a:sym typeface="Consolas"/>
            </a:endParaRPr>
          </a:p>
        </p:txBody>
      </p:sp>
      <p:sp>
        <p:nvSpPr>
          <p:cNvPr id="204" name="Google Shape;204;p44"/>
          <p:cNvSpPr/>
          <p:nvPr/>
        </p:nvSpPr>
        <p:spPr>
          <a:xfrm>
            <a:off x="6452074" y="846367"/>
            <a:ext cx="723000" cy="3204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800">
                <a:latin typeface="Consolas"/>
                <a:ea typeface="Consolas"/>
                <a:cs typeface="Consolas"/>
                <a:sym typeface="Consolas"/>
              </a:rPr>
              <a:t>Start</a:t>
            </a:r>
            <a:endParaRPr sz="800">
              <a:latin typeface="Consolas"/>
              <a:ea typeface="Consolas"/>
              <a:cs typeface="Consolas"/>
              <a:sym typeface="Consolas"/>
            </a:endParaRPr>
          </a:p>
        </p:txBody>
      </p:sp>
      <p:cxnSp>
        <p:nvCxnSpPr>
          <p:cNvPr id="205" name="Google Shape;205;p44"/>
          <p:cNvCxnSpPr>
            <a:stCxn id="204" idx="4"/>
            <a:endCxn id="196" idx="0"/>
          </p:cNvCxnSpPr>
          <p:nvPr/>
        </p:nvCxnSpPr>
        <p:spPr>
          <a:xfrm>
            <a:off x="6813574" y="1166767"/>
            <a:ext cx="0" cy="230700"/>
          </a:xfrm>
          <a:prstGeom prst="straightConnector1">
            <a:avLst/>
          </a:prstGeom>
          <a:noFill/>
          <a:ln w="9525" cap="flat" cmpd="sng">
            <a:solidFill>
              <a:schemeClr val="dk2"/>
            </a:solidFill>
            <a:prstDash val="solid"/>
            <a:round/>
            <a:headEnd type="none" w="med" len="med"/>
            <a:tailEnd type="triangle" w="med" len="med"/>
          </a:ln>
        </p:spPr>
      </p:cxnSp>
      <p:sp>
        <p:nvSpPr>
          <p:cNvPr id="206" name="Google Shape;206;p44"/>
          <p:cNvSpPr txBox="1"/>
          <p:nvPr/>
        </p:nvSpPr>
        <p:spPr>
          <a:xfrm>
            <a:off x="5486400" y="1040817"/>
            <a:ext cx="806700" cy="25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800" b="1">
                <a:solidFill>
                  <a:schemeClr val="dk1"/>
                </a:solidFill>
                <a:latin typeface="Proxima Nova"/>
                <a:ea typeface="Proxima Nova"/>
                <a:cs typeface="Proxima Nova"/>
                <a:sym typeface="Proxima Nova"/>
              </a:rPr>
              <a:t>Algorithm 6</a:t>
            </a:r>
            <a:endParaRPr sz="800" b="1">
              <a:solidFill>
                <a:schemeClr val="dk1"/>
              </a:solidFill>
              <a:latin typeface="Proxima Nova"/>
              <a:ea typeface="Proxima Nova"/>
              <a:cs typeface="Proxima Nova"/>
              <a:sym typeface="Proxima Nova"/>
            </a:endParaRPr>
          </a:p>
        </p:txBody>
      </p:sp>
      <p:sp>
        <p:nvSpPr>
          <p:cNvPr id="207" name="Google Shape;207;p44"/>
          <p:cNvSpPr txBox="1"/>
          <p:nvPr/>
        </p:nvSpPr>
        <p:spPr>
          <a:xfrm>
            <a:off x="5697682" y="2034544"/>
            <a:ext cx="643500" cy="255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800">
                <a:latin typeface="Consolas"/>
                <a:ea typeface="Consolas"/>
                <a:cs typeface="Consolas"/>
                <a:sym typeface="Consolas"/>
              </a:rPr>
              <a:t>false</a:t>
            </a:r>
            <a:endParaRPr sz="800">
              <a:latin typeface="Consolas"/>
              <a:ea typeface="Consolas"/>
              <a:cs typeface="Consolas"/>
              <a:sym typeface="Consolas"/>
            </a:endParaRPr>
          </a:p>
        </p:txBody>
      </p:sp>
      <p:sp>
        <p:nvSpPr>
          <p:cNvPr id="208" name="Google Shape;208;p44"/>
          <p:cNvSpPr txBox="1"/>
          <p:nvPr/>
        </p:nvSpPr>
        <p:spPr>
          <a:xfrm>
            <a:off x="3103825" y="2767950"/>
            <a:ext cx="2074800" cy="1770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800" b="1">
                <a:solidFill>
                  <a:schemeClr val="dk1"/>
                </a:solidFill>
                <a:latin typeface="Proxima Nova"/>
                <a:ea typeface="Proxima Nova"/>
                <a:cs typeface="Proxima Nova"/>
                <a:sym typeface="Proxima Nova"/>
              </a:rPr>
              <a:t>Algorithm 5</a:t>
            </a:r>
            <a:endParaRPr sz="800" b="1">
              <a:solidFill>
                <a:schemeClr val="dk1"/>
              </a:solidFill>
              <a:latin typeface="Proxima Nova"/>
              <a:ea typeface="Proxima Nova"/>
              <a:cs typeface="Proxima Nova"/>
              <a:sym typeface="Proxima Nova"/>
            </a:endParaRPr>
          </a:p>
          <a:p>
            <a:pPr marL="0" lvl="0" indent="0" algn="l" rtl="0">
              <a:spcBef>
                <a:spcPts val="0"/>
              </a:spcBef>
              <a:spcAft>
                <a:spcPts val="0"/>
              </a:spcAft>
              <a:buNone/>
            </a:pPr>
            <a:endParaRPr sz="800" b="1">
              <a:solidFill>
                <a:schemeClr val="dk1"/>
              </a:solidFill>
              <a:latin typeface="Proxima Nova"/>
              <a:ea typeface="Proxima Nova"/>
              <a:cs typeface="Proxima Nova"/>
              <a:sym typeface="Proxima Nova"/>
            </a:endParaRPr>
          </a:p>
          <a:p>
            <a:pPr marL="0" lvl="0" indent="0" algn="l" rtl="0">
              <a:spcBef>
                <a:spcPts val="0"/>
              </a:spcBef>
              <a:spcAft>
                <a:spcPts val="0"/>
              </a:spcAft>
              <a:buNone/>
            </a:pPr>
            <a:r>
              <a:rPr lang="en" sz="800">
                <a:solidFill>
                  <a:schemeClr val="dk1"/>
                </a:solidFill>
                <a:latin typeface="Consolas"/>
                <a:ea typeface="Consolas"/>
                <a:cs typeface="Consolas"/>
                <a:sym typeface="Consolas"/>
              </a:rPr>
              <a:t>REPEAT 2 TIMES</a:t>
            </a:r>
            <a:endParaRPr sz="800">
              <a:solidFill>
                <a:schemeClr val="dk1"/>
              </a:solidFill>
              <a:latin typeface="Consolas"/>
              <a:ea typeface="Consolas"/>
              <a:cs typeface="Consolas"/>
              <a:sym typeface="Consolas"/>
            </a:endParaRPr>
          </a:p>
          <a:p>
            <a:pPr marL="0" lvl="0" indent="0" algn="l" rtl="0">
              <a:spcBef>
                <a:spcPts val="0"/>
              </a:spcBef>
              <a:spcAft>
                <a:spcPts val="0"/>
              </a:spcAft>
              <a:buNone/>
            </a:pPr>
            <a:r>
              <a:rPr lang="en" sz="800">
                <a:solidFill>
                  <a:schemeClr val="dk1"/>
                </a:solidFill>
                <a:latin typeface="Consolas"/>
                <a:ea typeface="Consolas"/>
                <a:cs typeface="Consolas"/>
                <a:sym typeface="Consolas"/>
              </a:rPr>
              <a:t>{</a:t>
            </a:r>
            <a:endParaRPr sz="800">
              <a:solidFill>
                <a:schemeClr val="dk1"/>
              </a:solidFill>
              <a:latin typeface="Consolas"/>
              <a:ea typeface="Consolas"/>
              <a:cs typeface="Consolas"/>
              <a:sym typeface="Consolas"/>
            </a:endParaRPr>
          </a:p>
          <a:p>
            <a:pPr marL="0" lvl="0" indent="0" algn="l" rtl="0">
              <a:spcBef>
                <a:spcPts val="0"/>
              </a:spcBef>
              <a:spcAft>
                <a:spcPts val="0"/>
              </a:spcAft>
              <a:buNone/>
            </a:pPr>
            <a:r>
              <a:rPr lang="en" sz="800">
                <a:solidFill>
                  <a:schemeClr val="dk1"/>
                </a:solidFill>
                <a:latin typeface="Consolas"/>
                <a:ea typeface="Consolas"/>
                <a:cs typeface="Consolas"/>
                <a:sym typeface="Consolas"/>
              </a:rPr>
              <a:t>    REPEAT 2 TIMES</a:t>
            </a:r>
            <a:endParaRPr sz="800">
              <a:solidFill>
                <a:schemeClr val="dk1"/>
              </a:solidFill>
              <a:latin typeface="Consolas"/>
              <a:ea typeface="Consolas"/>
              <a:cs typeface="Consolas"/>
              <a:sym typeface="Consolas"/>
            </a:endParaRPr>
          </a:p>
          <a:p>
            <a:pPr marL="0" lvl="0" indent="0" algn="l" rtl="0">
              <a:spcBef>
                <a:spcPts val="0"/>
              </a:spcBef>
              <a:spcAft>
                <a:spcPts val="0"/>
              </a:spcAft>
              <a:buNone/>
            </a:pPr>
            <a:r>
              <a:rPr lang="en" sz="800">
                <a:solidFill>
                  <a:schemeClr val="dk1"/>
                </a:solidFill>
                <a:latin typeface="Consolas"/>
                <a:ea typeface="Consolas"/>
                <a:cs typeface="Consolas"/>
                <a:sym typeface="Consolas"/>
              </a:rPr>
              <a:t>    {</a:t>
            </a:r>
            <a:endParaRPr sz="800">
              <a:solidFill>
                <a:schemeClr val="dk1"/>
              </a:solidFill>
              <a:latin typeface="Consolas"/>
              <a:ea typeface="Consolas"/>
              <a:cs typeface="Consolas"/>
              <a:sym typeface="Consolas"/>
            </a:endParaRPr>
          </a:p>
          <a:p>
            <a:pPr marL="0" lvl="0" indent="0" algn="l" rtl="0">
              <a:spcBef>
                <a:spcPts val="0"/>
              </a:spcBef>
              <a:spcAft>
                <a:spcPts val="0"/>
              </a:spcAft>
              <a:buNone/>
            </a:pPr>
            <a:r>
              <a:rPr lang="en" sz="800">
                <a:solidFill>
                  <a:schemeClr val="dk1"/>
                </a:solidFill>
                <a:latin typeface="Consolas"/>
                <a:ea typeface="Consolas"/>
                <a:cs typeface="Consolas"/>
                <a:sym typeface="Consolas"/>
              </a:rPr>
              <a:t>        MOVE_FORWARD()</a:t>
            </a:r>
            <a:endParaRPr sz="800">
              <a:solidFill>
                <a:schemeClr val="dk1"/>
              </a:solidFill>
              <a:latin typeface="Consolas"/>
              <a:ea typeface="Consolas"/>
              <a:cs typeface="Consolas"/>
              <a:sym typeface="Consolas"/>
            </a:endParaRPr>
          </a:p>
          <a:p>
            <a:pPr marL="0" lvl="0" indent="0" algn="l" rtl="0">
              <a:spcBef>
                <a:spcPts val="0"/>
              </a:spcBef>
              <a:spcAft>
                <a:spcPts val="0"/>
              </a:spcAft>
              <a:buNone/>
            </a:pPr>
            <a:r>
              <a:rPr lang="en" sz="800">
                <a:solidFill>
                  <a:schemeClr val="dk1"/>
                </a:solidFill>
                <a:latin typeface="Consolas"/>
                <a:ea typeface="Consolas"/>
                <a:cs typeface="Consolas"/>
                <a:sym typeface="Consolas"/>
              </a:rPr>
              <a:t>    }</a:t>
            </a:r>
            <a:endParaRPr sz="800">
              <a:solidFill>
                <a:schemeClr val="dk1"/>
              </a:solidFill>
              <a:latin typeface="Consolas"/>
              <a:ea typeface="Consolas"/>
              <a:cs typeface="Consolas"/>
              <a:sym typeface="Consolas"/>
            </a:endParaRPr>
          </a:p>
          <a:p>
            <a:pPr marL="0" lvl="0" indent="0" algn="l" rtl="0">
              <a:spcBef>
                <a:spcPts val="0"/>
              </a:spcBef>
              <a:spcAft>
                <a:spcPts val="0"/>
              </a:spcAft>
              <a:buNone/>
            </a:pPr>
            <a:r>
              <a:rPr lang="en" sz="800">
                <a:solidFill>
                  <a:schemeClr val="dk1"/>
                </a:solidFill>
                <a:latin typeface="Consolas"/>
                <a:ea typeface="Consolas"/>
                <a:cs typeface="Consolas"/>
                <a:sym typeface="Consolas"/>
              </a:rPr>
              <a:t>    REPEAT 3 TIMES</a:t>
            </a:r>
            <a:endParaRPr sz="800">
              <a:solidFill>
                <a:schemeClr val="dk1"/>
              </a:solidFill>
              <a:latin typeface="Consolas"/>
              <a:ea typeface="Consolas"/>
              <a:cs typeface="Consolas"/>
              <a:sym typeface="Consolas"/>
            </a:endParaRPr>
          </a:p>
          <a:p>
            <a:pPr marL="0" lvl="0" indent="0" algn="l" rtl="0">
              <a:spcBef>
                <a:spcPts val="0"/>
              </a:spcBef>
              <a:spcAft>
                <a:spcPts val="0"/>
              </a:spcAft>
              <a:buNone/>
            </a:pPr>
            <a:r>
              <a:rPr lang="en" sz="800">
                <a:solidFill>
                  <a:schemeClr val="dk1"/>
                </a:solidFill>
                <a:latin typeface="Consolas"/>
                <a:ea typeface="Consolas"/>
                <a:cs typeface="Consolas"/>
                <a:sym typeface="Consolas"/>
              </a:rPr>
              <a:t>    {</a:t>
            </a:r>
            <a:endParaRPr sz="800">
              <a:solidFill>
                <a:schemeClr val="dk1"/>
              </a:solidFill>
              <a:latin typeface="Consolas"/>
              <a:ea typeface="Consolas"/>
              <a:cs typeface="Consolas"/>
              <a:sym typeface="Consolas"/>
            </a:endParaRPr>
          </a:p>
          <a:p>
            <a:pPr marL="0" lvl="0" indent="0" algn="l" rtl="0">
              <a:spcBef>
                <a:spcPts val="0"/>
              </a:spcBef>
              <a:spcAft>
                <a:spcPts val="0"/>
              </a:spcAft>
              <a:buNone/>
            </a:pPr>
            <a:r>
              <a:rPr lang="en" sz="800">
                <a:solidFill>
                  <a:schemeClr val="dk1"/>
                </a:solidFill>
                <a:latin typeface="Consolas"/>
                <a:ea typeface="Consolas"/>
                <a:cs typeface="Consolas"/>
                <a:sym typeface="Consolas"/>
              </a:rPr>
              <a:t>        TURN_LEFT()</a:t>
            </a:r>
            <a:endParaRPr sz="800">
              <a:solidFill>
                <a:schemeClr val="dk1"/>
              </a:solidFill>
              <a:latin typeface="Consolas"/>
              <a:ea typeface="Consolas"/>
              <a:cs typeface="Consolas"/>
              <a:sym typeface="Consolas"/>
            </a:endParaRPr>
          </a:p>
          <a:p>
            <a:pPr marL="0" lvl="0" indent="0" algn="l" rtl="0">
              <a:spcBef>
                <a:spcPts val="0"/>
              </a:spcBef>
              <a:spcAft>
                <a:spcPts val="0"/>
              </a:spcAft>
              <a:buNone/>
            </a:pPr>
            <a:r>
              <a:rPr lang="en" sz="800">
                <a:solidFill>
                  <a:schemeClr val="dk1"/>
                </a:solidFill>
                <a:latin typeface="Consolas"/>
                <a:ea typeface="Consolas"/>
                <a:cs typeface="Consolas"/>
                <a:sym typeface="Consolas"/>
              </a:rPr>
              <a:t>    }</a:t>
            </a:r>
            <a:endParaRPr sz="800">
              <a:solidFill>
                <a:schemeClr val="dk1"/>
              </a:solidFill>
              <a:latin typeface="Consolas"/>
              <a:ea typeface="Consolas"/>
              <a:cs typeface="Consolas"/>
              <a:sym typeface="Consolas"/>
            </a:endParaRPr>
          </a:p>
          <a:p>
            <a:pPr marL="0" lvl="0" indent="0" algn="l" rtl="0">
              <a:spcBef>
                <a:spcPts val="0"/>
              </a:spcBef>
              <a:spcAft>
                <a:spcPts val="0"/>
              </a:spcAft>
              <a:buNone/>
            </a:pPr>
            <a:r>
              <a:rPr lang="en" sz="800">
                <a:solidFill>
                  <a:schemeClr val="dk1"/>
                </a:solidFill>
                <a:latin typeface="Consolas"/>
                <a:ea typeface="Consolas"/>
                <a:cs typeface="Consolas"/>
                <a:sym typeface="Consolas"/>
              </a:rPr>
              <a:t>    MOVE_FORWARD()</a:t>
            </a:r>
            <a:endParaRPr sz="800">
              <a:solidFill>
                <a:schemeClr val="dk1"/>
              </a:solidFill>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sz="800">
                <a:solidFill>
                  <a:schemeClr val="dk1"/>
                </a:solidFill>
                <a:latin typeface="Consolas"/>
                <a:ea typeface="Consolas"/>
                <a:cs typeface="Consolas"/>
                <a:sym typeface="Consolas"/>
              </a:rPr>
              <a:t>    REPEAT 3 TIMES</a:t>
            </a:r>
            <a:endParaRPr sz="800">
              <a:solidFill>
                <a:schemeClr val="dk1"/>
              </a:solidFill>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sz="800">
                <a:solidFill>
                  <a:schemeClr val="dk1"/>
                </a:solidFill>
                <a:latin typeface="Consolas"/>
                <a:ea typeface="Consolas"/>
                <a:cs typeface="Consolas"/>
                <a:sym typeface="Consolas"/>
              </a:rPr>
              <a:t>    {</a:t>
            </a:r>
            <a:endParaRPr sz="800">
              <a:solidFill>
                <a:schemeClr val="dk1"/>
              </a:solidFill>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sz="800">
                <a:solidFill>
                  <a:schemeClr val="dk1"/>
                </a:solidFill>
                <a:latin typeface="Consolas"/>
                <a:ea typeface="Consolas"/>
                <a:cs typeface="Consolas"/>
                <a:sym typeface="Consolas"/>
              </a:rPr>
              <a:t>        TURN_LEFT()</a:t>
            </a:r>
            <a:endParaRPr sz="800">
              <a:solidFill>
                <a:schemeClr val="dk1"/>
              </a:solidFill>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sz="800">
                <a:solidFill>
                  <a:schemeClr val="dk1"/>
                </a:solidFill>
                <a:latin typeface="Consolas"/>
                <a:ea typeface="Consolas"/>
                <a:cs typeface="Consolas"/>
                <a:sym typeface="Consolas"/>
              </a:rPr>
              <a:t>    }</a:t>
            </a:r>
            <a:endParaRPr sz="800">
              <a:solidFill>
                <a:schemeClr val="dk1"/>
              </a:solidFill>
              <a:latin typeface="Consolas"/>
              <a:ea typeface="Consolas"/>
              <a:cs typeface="Consolas"/>
              <a:sym typeface="Consolas"/>
            </a:endParaRPr>
          </a:p>
          <a:p>
            <a:pPr marL="0" lvl="0" indent="0" algn="l" rtl="0">
              <a:spcBef>
                <a:spcPts val="0"/>
              </a:spcBef>
              <a:spcAft>
                <a:spcPts val="0"/>
              </a:spcAft>
              <a:buNone/>
            </a:pPr>
            <a:r>
              <a:rPr lang="en" sz="800">
                <a:solidFill>
                  <a:schemeClr val="dk1"/>
                </a:solidFill>
                <a:latin typeface="Consolas"/>
                <a:ea typeface="Consolas"/>
                <a:cs typeface="Consolas"/>
                <a:sym typeface="Consolas"/>
              </a:rPr>
              <a:t>}</a:t>
            </a:r>
            <a:endParaRPr sz="800">
              <a:solidFill>
                <a:schemeClr val="dk1"/>
              </a:solidFill>
              <a:latin typeface="Consolas"/>
              <a:ea typeface="Consolas"/>
              <a:cs typeface="Consolas"/>
              <a:sym typeface="Consolas"/>
            </a:endParaRPr>
          </a:p>
        </p:txBody>
      </p:sp>
      <p:sp>
        <p:nvSpPr>
          <p:cNvPr id="209" name="Google Shape;209;p44"/>
          <p:cNvSpPr/>
          <p:nvPr/>
        </p:nvSpPr>
        <p:spPr>
          <a:xfrm>
            <a:off x="6957892" y="3386288"/>
            <a:ext cx="1387755" cy="723227"/>
          </a:xfrm>
          <a:prstGeom prst="flowChartDecision">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800">
                <a:latin typeface="Consolas"/>
                <a:ea typeface="Consolas"/>
                <a:cs typeface="Consolas"/>
                <a:sym typeface="Consolas"/>
              </a:rPr>
              <a:t>turnCount &lt; 3</a:t>
            </a:r>
            <a:endParaRPr sz="800">
              <a:latin typeface="Consolas"/>
              <a:ea typeface="Consolas"/>
              <a:cs typeface="Consolas"/>
              <a:sym typeface="Consolas"/>
            </a:endParaRPr>
          </a:p>
        </p:txBody>
      </p:sp>
      <p:sp>
        <p:nvSpPr>
          <p:cNvPr id="210" name="Google Shape;210;p44"/>
          <p:cNvSpPr/>
          <p:nvPr/>
        </p:nvSpPr>
        <p:spPr>
          <a:xfrm>
            <a:off x="6898375" y="4334250"/>
            <a:ext cx="1685400" cy="347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800">
                <a:latin typeface="Consolas"/>
                <a:ea typeface="Consolas"/>
                <a:cs typeface="Consolas"/>
                <a:sym typeface="Consolas"/>
              </a:rPr>
              <a:t>TURN_LEFT()</a:t>
            </a:r>
            <a:endParaRPr sz="800">
              <a:latin typeface="Consolas"/>
              <a:ea typeface="Consolas"/>
              <a:cs typeface="Consolas"/>
              <a:sym typeface="Consolas"/>
            </a:endParaRPr>
          </a:p>
          <a:p>
            <a:pPr marL="0" lvl="0" indent="0" algn="ctr" rtl="0">
              <a:spcBef>
                <a:spcPts val="0"/>
              </a:spcBef>
              <a:spcAft>
                <a:spcPts val="0"/>
              </a:spcAft>
              <a:buNone/>
            </a:pPr>
            <a:r>
              <a:rPr lang="en" sz="800">
                <a:latin typeface="Consolas"/>
                <a:ea typeface="Consolas"/>
                <a:cs typeface="Consolas"/>
                <a:sym typeface="Consolas"/>
              </a:rPr>
              <a:t>turnCount ← turnCount + 1</a:t>
            </a:r>
            <a:endParaRPr sz="800">
              <a:latin typeface="Consolas"/>
              <a:ea typeface="Consolas"/>
              <a:cs typeface="Consolas"/>
              <a:sym typeface="Consolas"/>
            </a:endParaRPr>
          </a:p>
        </p:txBody>
      </p:sp>
      <p:cxnSp>
        <p:nvCxnSpPr>
          <p:cNvPr id="211" name="Google Shape;211;p44"/>
          <p:cNvCxnSpPr>
            <a:stCxn id="209" idx="3"/>
            <a:endCxn id="210" idx="0"/>
          </p:cNvCxnSpPr>
          <p:nvPr/>
        </p:nvCxnSpPr>
        <p:spPr>
          <a:xfrm flipH="1">
            <a:off x="7741147" y="3747902"/>
            <a:ext cx="604500" cy="586200"/>
          </a:xfrm>
          <a:prstGeom prst="bentConnector4">
            <a:avLst>
              <a:gd name="adj1" fmla="val -39392"/>
              <a:gd name="adj2" fmla="val 80857"/>
            </a:avLst>
          </a:prstGeom>
          <a:noFill/>
          <a:ln w="9525" cap="flat" cmpd="sng">
            <a:solidFill>
              <a:schemeClr val="dk2"/>
            </a:solidFill>
            <a:prstDash val="solid"/>
            <a:round/>
            <a:headEnd type="none" w="med" len="med"/>
            <a:tailEnd type="triangle" w="med" len="med"/>
          </a:ln>
        </p:spPr>
      </p:cxnSp>
      <p:sp>
        <p:nvSpPr>
          <p:cNvPr id="212" name="Google Shape;212;p44"/>
          <p:cNvSpPr/>
          <p:nvPr/>
        </p:nvSpPr>
        <p:spPr>
          <a:xfrm>
            <a:off x="5643150" y="4095150"/>
            <a:ext cx="1144500" cy="5862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800">
                <a:latin typeface="Consolas"/>
                <a:ea typeface="Consolas"/>
                <a:cs typeface="Consolas"/>
                <a:sym typeface="Consolas"/>
              </a:rPr>
              <a:t>MOVE_FORWARD()</a:t>
            </a:r>
            <a:endParaRPr sz="800">
              <a:latin typeface="Consolas"/>
              <a:ea typeface="Consolas"/>
              <a:cs typeface="Consolas"/>
              <a:sym typeface="Consolas"/>
            </a:endParaRPr>
          </a:p>
          <a:p>
            <a:pPr marL="0" lvl="0" indent="0" algn="ctr" rtl="0">
              <a:spcBef>
                <a:spcPts val="0"/>
              </a:spcBef>
              <a:spcAft>
                <a:spcPts val="0"/>
              </a:spcAft>
              <a:buNone/>
            </a:pPr>
            <a:r>
              <a:rPr lang="en" sz="800">
                <a:latin typeface="Consolas"/>
                <a:ea typeface="Consolas"/>
                <a:cs typeface="Consolas"/>
                <a:sym typeface="Consolas"/>
              </a:rPr>
              <a:t>TURN_RIGHT()</a:t>
            </a:r>
            <a:endParaRPr sz="800">
              <a:latin typeface="Consolas"/>
              <a:ea typeface="Consolas"/>
              <a:cs typeface="Consolas"/>
              <a:sym typeface="Consolas"/>
            </a:endParaRPr>
          </a:p>
          <a:p>
            <a:pPr marL="0" lvl="0" indent="0" algn="ctr" rtl="0">
              <a:spcBef>
                <a:spcPts val="0"/>
              </a:spcBef>
              <a:spcAft>
                <a:spcPts val="0"/>
              </a:spcAft>
              <a:buClr>
                <a:schemeClr val="dk1"/>
              </a:buClr>
              <a:buSzPts val="1100"/>
              <a:buFont typeface="Arial"/>
              <a:buNone/>
            </a:pPr>
            <a:r>
              <a:rPr lang="en" sz="800">
                <a:solidFill>
                  <a:schemeClr val="dk1"/>
                </a:solidFill>
                <a:latin typeface="Consolas"/>
                <a:ea typeface="Consolas"/>
                <a:cs typeface="Consolas"/>
                <a:sym typeface="Consolas"/>
              </a:rPr>
              <a:t>count ← count + 1</a:t>
            </a:r>
            <a:endParaRPr sz="800">
              <a:latin typeface="Consolas"/>
              <a:ea typeface="Consolas"/>
              <a:cs typeface="Consolas"/>
              <a:sym typeface="Consolas"/>
            </a:endParaRPr>
          </a:p>
        </p:txBody>
      </p:sp>
      <p:cxnSp>
        <p:nvCxnSpPr>
          <p:cNvPr id="213" name="Google Shape;213;p44"/>
          <p:cNvCxnSpPr>
            <a:stCxn id="210" idx="2"/>
          </p:cNvCxnSpPr>
          <p:nvPr/>
        </p:nvCxnSpPr>
        <p:spPr>
          <a:xfrm rot="5400000" flipH="1">
            <a:off x="6949825" y="3890100"/>
            <a:ext cx="1504200" cy="78300"/>
          </a:xfrm>
          <a:prstGeom prst="bentConnector5">
            <a:avLst>
              <a:gd name="adj1" fmla="val -15831"/>
              <a:gd name="adj2" fmla="val -1446935"/>
              <a:gd name="adj3" fmla="val 99990"/>
            </a:avLst>
          </a:prstGeom>
          <a:noFill/>
          <a:ln w="9525" cap="flat" cmpd="sng">
            <a:solidFill>
              <a:schemeClr val="dk2"/>
            </a:solidFill>
            <a:prstDash val="solid"/>
            <a:round/>
            <a:headEnd type="none" w="med" len="med"/>
            <a:tailEnd type="triangle" w="med" len="med"/>
          </a:ln>
        </p:spPr>
      </p:cxnSp>
      <p:cxnSp>
        <p:nvCxnSpPr>
          <p:cNvPr id="214" name="Google Shape;214;p44"/>
          <p:cNvCxnSpPr>
            <a:stCxn id="209" idx="1"/>
            <a:endCxn id="212" idx="0"/>
          </p:cNvCxnSpPr>
          <p:nvPr/>
        </p:nvCxnSpPr>
        <p:spPr>
          <a:xfrm flipH="1">
            <a:off x="6215392" y="3747902"/>
            <a:ext cx="742500" cy="347100"/>
          </a:xfrm>
          <a:prstGeom prst="bentConnector2">
            <a:avLst/>
          </a:prstGeom>
          <a:noFill/>
          <a:ln w="9525" cap="flat" cmpd="sng">
            <a:solidFill>
              <a:schemeClr val="dk2"/>
            </a:solidFill>
            <a:prstDash val="solid"/>
            <a:round/>
            <a:headEnd type="none" w="med" len="med"/>
            <a:tailEnd type="triangle" w="med" len="med"/>
          </a:ln>
        </p:spPr>
      </p:cxnSp>
      <p:cxnSp>
        <p:nvCxnSpPr>
          <p:cNvPr id="215" name="Google Shape;215;p44"/>
          <p:cNvCxnSpPr>
            <a:stCxn id="212" idx="2"/>
          </p:cNvCxnSpPr>
          <p:nvPr/>
        </p:nvCxnSpPr>
        <p:spPr>
          <a:xfrm rot="-5400000">
            <a:off x="5028750" y="2920800"/>
            <a:ext cx="2947200" cy="573900"/>
          </a:xfrm>
          <a:prstGeom prst="bentConnector5">
            <a:avLst>
              <a:gd name="adj1" fmla="val -8080"/>
              <a:gd name="adj2" fmla="val -150924"/>
              <a:gd name="adj3" fmla="val 99752"/>
            </a:avLst>
          </a:prstGeom>
          <a:noFill/>
          <a:ln w="9525" cap="flat" cmpd="sng">
            <a:solidFill>
              <a:schemeClr val="dk2"/>
            </a:solidFill>
            <a:prstDash val="solid"/>
            <a:round/>
            <a:headEnd type="none" w="med" len="med"/>
            <a:tailEnd type="triangle" w="med" len="med"/>
          </a:ln>
        </p:spPr>
      </p:cxnSp>
      <p:sp>
        <p:nvSpPr>
          <p:cNvPr id="216" name="Google Shape;216;p44"/>
          <p:cNvSpPr txBox="1"/>
          <p:nvPr/>
        </p:nvSpPr>
        <p:spPr>
          <a:xfrm>
            <a:off x="241225" y="3148950"/>
            <a:ext cx="3000000" cy="1913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800" b="1">
                <a:solidFill>
                  <a:schemeClr val="dk1"/>
                </a:solidFill>
                <a:latin typeface="Proxima Nova"/>
                <a:ea typeface="Proxima Nova"/>
                <a:cs typeface="Proxima Nova"/>
                <a:sym typeface="Proxima Nova"/>
              </a:rPr>
              <a:t>Algorithm 3</a:t>
            </a:r>
            <a:endParaRPr sz="800" b="1">
              <a:solidFill>
                <a:schemeClr val="dk1"/>
              </a:solidFill>
              <a:latin typeface="Proxima Nova"/>
              <a:ea typeface="Proxima Nova"/>
              <a:cs typeface="Proxima Nova"/>
              <a:sym typeface="Proxima Nova"/>
            </a:endParaRPr>
          </a:p>
          <a:p>
            <a:pPr marL="0" lvl="0" indent="0" algn="l" rtl="0">
              <a:spcBef>
                <a:spcPts val="0"/>
              </a:spcBef>
              <a:spcAft>
                <a:spcPts val="0"/>
              </a:spcAft>
              <a:buNone/>
            </a:pPr>
            <a:endParaRPr sz="800" b="1">
              <a:solidFill>
                <a:schemeClr val="dk1"/>
              </a:solidFill>
              <a:latin typeface="Proxima Nova"/>
              <a:ea typeface="Proxima Nova"/>
              <a:cs typeface="Proxima Nova"/>
              <a:sym typeface="Proxima Nova"/>
            </a:endParaRPr>
          </a:p>
          <a:p>
            <a:pPr marL="0" lvl="0" indent="0" algn="l" rtl="0">
              <a:spcBef>
                <a:spcPts val="0"/>
              </a:spcBef>
              <a:spcAft>
                <a:spcPts val="0"/>
              </a:spcAft>
              <a:buNone/>
            </a:pPr>
            <a:r>
              <a:rPr lang="en" sz="800">
                <a:solidFill>
                  <a:schemeClr val="dk1"/>
                </a:solidFill>
                <a:latin typeface="Consolas"/>
                <a:ea typeface="Consolas"/>
                <a:cs typeface="Consolas"/>
                <a:sym typeface="Consolas"/>
              </a:rPr>
              <a:t>moves ← [“F”, “R”, “F”, “R”, “F”, “R”, “F”, “R”]</a:t>
            </a:r>
            <a:endParaRPr sz="800">
              <a:solidFill>
                <a:schemeClr val="dk1"/>
              </a:solidFill>
              <a:latin typeface="Consolas"/>
              <a:ea typeface="Consolas"/>
              <a:cs typeface="Consolas"/>
              <a:sym typeface="Consolas"/>
            </a:endParaRPr>
          </a:p>
          <a:p>
            <a:pPr marL="0" lvl="0" indent="0" algn="l" rtl="0">
              <a:spcBef>
                <a:spcPts val="0"/>
              </a:spcBef>
              <a:spcAft>
                <a:spcPts val="0"/>
              </a:spcAft>
              <a:buNone/>
            </a:pPr>
            <a:r>
              <a:rPr lang="en" sz="800">
                <a:solidFill>
                  <a:schemeClr val="dk1"/>
                </a:solidFill>
                <a:latin typeface="Consolas"/>
                <a:ea typeface="Consolas"/>
                <a:cs typeface="Consolas"/>
                <a:sym typeface="Consolas"/>
              </a:rPr>
              <a:t>FOR EACH move IN moves</a:t>
            </a:r>
            <a:endParaRPr sz="800">
              <a:solidFill>
                <a:schemeClr val="dk1"/>
              </a:solidFill>
              <a:latin typeface="Consolas"/>
              <a:ea typeface="Consolas"/>
              <a:cs typeface="Consolas"/>
              <a:sym typeface="Consolas"/>
            </a:endParaRPr>
          </a:p>
          <a:p>
            <a:pPr marL="0" lvl="0" indent="0" algn="l" rtl="0">
              <a:spcBef>
                <a:spcPts val="0"/>
              </a:spcBef>
              <a:spcAft>
                <a:spcPts val="0"/>
              </a:spcAft>
              <a:buNone/>
            </a:pPr>
            <a:r>
              <a:rPr lang="en" sz="800">
                <a:solidFill>
                  <a:schemeClr val="dk1"/>
                </a:solidFill>
                <a:latin typeface="Consolas"/>
                <a:ea typeface="Consolas"/>
                <a:cs typeface="Consolas"/>
                <a:sym typeface="Consolas"/>
              </a:rPr>
              <a:t>{</a:t>
            </a:r>
            <a:endParaRPr sz="800">
              <a:solidFill>
                <a:schemeClr val="dk1"/>
              </a:solidFill>
              <a:latin typeface="Consolas"/>
              <a:ea typeface="Consolas"/>
              <a:cs typeface="Consolas"/>
              <a:sym typeface="Consolas"/>
            </a:endParaRPr>
          </a:p>
          <a:p>
            <a:pPr marL="0" lvl="0" indent="0" algn="l" rtl="0">
              <a:spcBef>
                <a:spcPts val="0"/>
              </a:spcBef>
              <a:spcAft>
                <a:spcPts val="0"/>
              </a:spcAft>
              <a:buNone/>
            </a:pPr>
            <a:r>
              <a:rPr lang="en" sz="800">
                <a:solidFill>
                  <a:schemeClr val="dk1"/>
                </a:solidFill>
                <a:latin typeface="Consolas"/>
                <a:ea typeface="Consolas"/>
                <a:cs typeface="Consolas"/>
                <a:sym typeface="Consolas"/>
              </a:rPr>
              <a:t>    IF (move = “F”)</a:t>
            </a:r>
            <a:endParaRPr sz="800">
              <a:solidFill>
                <a:schemeClr val="dk1"/>
              </a:solidFill>
              <a:latin typeface="Consolas"/>
              <a:ea typeface="Consolas"/>
              <a:cs typeface="Consolas"/>
              <a:sym typeface="Consolas"/>
            </a:endParaRPr>
          </a:p>
          <a:p>
            <a:pPr marL="0" lvl="0" indent="0" algn="l" rtl="0">
              <a:spcBef>
                <a:spcPts val="0"/>
              </a:spcBef>
              <a:spcAft>
                <a:spcPts val="0"/>
              </a:spcAft>
              <a:buNone/>
            </a:pPr>
            <a:r>
              <a:rPr lang="en" sz="800">
                <a:solidFill>
                  <a:schemeClr val="dk1"/>
                </a:solidFill>
                <a:latin typeface="Consolas"/>
                <a:ea typeface="Consolas"/>
                <a:cs typeface="Consolas"/>
                <a:sym typeface="Consolas"/>
              </a:rPr>
              <a:t>    {</a:t>
            </a:r>
            <a:endParaRPr sz="800">
              <a:solidFill>
                <a:schemeClr val="dk1"/>
              </a:solidFill>
              <a:latin typeface="Consolas"/>
              <a:ea typeface="Consolas"/>
              <a:cs typeface="Consolas"/>
              <a:sym typeface="Consolas"/>
            </a:endParaRPr>
          </a:p>
          <a:p>
            <a:pPr marL="0" lvl="0" indent="0" algn="l" rtl="0">
              <a:spcBef>
                <a:spcPts val="0"/>
              </a:spcBef>
              <a:spcAft>
                <a:spcPts val="0"/>
              </a:spcAft>
              <a:buNone/>
            </a:pPr>
            <a:r>
              <a:rPr lang="en" sz="800">
                <a:solidFill>
                  <a:schemeClr val="dk1"/>
                </a:solidFill>
                <a:latin typeface="Consolas"/>
                <a:ea typeface="Consolas"/>
                <a:cs typeface="Consolas"/>
                <a:sym typeface="Consolas"/>
              </a:rPr>
              <a:t>        MOVE_FORWARD()</a:t>
            </a:r>
            <a:endParaRPr sz="800">
              <a:solidFill>
                <a:schemeClr val="dk1"/>
              </a:solidFill>
              <a:latin typeface="Consolas"/>
              <a:ea typeface="Consolas"/>
              <a:cs typeface="Consolas"/>
              <a:sym typeface="Consolas"/>
            </a:endParaRPr>
          </a:p>
          <a:p>
            <a:pPr marL="0" lvl="0" indent="0" algn="l" rtl="0">
              <a:spcBef>
                <a:spcPts val="0"/>
              </a:spcBef>
              <a:spcAft>
                <a:spcPts val="0"/>
              </a:spcAft>
              <a:buNone/>
            </a:pPr>
            <a:r>
              <a:rPr lang="en" sz="800">
                <a:solidFill>
                  <a:schemeClr val="dk1"/>
                </a:solidFill>
                <a:latin typeface="Consolas"/>
                <a:ea typeface="Consolas"/>
                <a:cs typeface="Consolas"/>
                <a:sym typeface="Consolas"/>
              </a:rPr>
              <a:t>    }</a:t>
            </a:r>
            <a:endParaRPr sz="800">
              <a:solidFill>
                <a:schemeClr val="dk1"/>
              </a:solidFill>
              <a:latin typeface="Consolas"/>
              <a:ea typeface="Consolas"/>
              <a:cs typeface="Consolas"/>
              <a:sym typeface="Consolas"/>
            </a:endParaRPr>
          </a:p>
          <a:p>
            <a:pPr marL="0" lvl="0" indent="0" algn="l" rtl="0">
              <a:spcBef>
                <a:spcPts val="0"/>
              </a:spcBef>
              <a:spcAft>
                <a:spcPts val="0"/>
              </a:spcAft>
              <a:buNone/>
            </a:pPr>
            <a:r>
              <a:rPr lang="en" sz="800">
                <a:solidFill>
                  <a:schemeClr val="dk1"/>
                </a:solidFill>
                <a:latin typeface="Consolas"/>
                <a:ea typeface="Consolas"/>
                <a:cs typeface="Consolas"/>
                <a:sym typeface="Consolas"/>
              </a:rPr>
              <a:t>    ELSE</a:t>
            </a:r>
            <a:endParaRPr sz="800">
              <a:solidFill>
                <a:schemeClr val="dk1"/>
              </a:solidFill>
              <a:latin typeface="Consolas"/>
              <a:ea typeface="Consolas"/>
              <a:cs typeface="Consolas"/>
              <a:sym typeface="Consolas"/>
            </a:endParaRPr>
          </a:p>
          <a:p>
            <a:pPr marL="0" lvl="0" indent="0" algn="l" rtl="0">
              <a:spcBef>
                <a:spcPts val="0"/>
              </a:spcBef>
              <a:spcAft>
                <a:spcPts val="0"/>
              </a:spcAft>
              <a:buNone/>
            </a:pPr>
            <a:r>
              <a:rPr lang="en" sz="800">
                <a:solidFill>
                  <a:schemeClr val="dk1"/>
                </a:solidFill>
                <a:latin typeface="Consolas"/>
                <a:ea typeface="Consolas"/>
                <a:cs typeface="Consolas"/>
                <a:sym typeface="Consolas"/>
              </a:rPr>
              <a:t>    {</a:t>
            </a:r>
            <a:endParaRPr sz="800">
              <a:solidFill>
                <a:schemeClr val="dk1"/>
              </a:solidFill>
              <a:latin typeface="Consolas"/>
              <a:ea typeface="Consolas"/>
              <a:cs typeface="Consolas"/>
              <a:sym typeface="Consolas"/>
            </a:endParaRPr>
          </a:p>
          <a:p>
            <a:pPr marL="0" lvl="0" indent="0" algn="l" rtl="0">
              <a:spcBef>
                <a:spcPts val="0"/>
              </a:spcBef>
              <a:spcAft>
                <a:spcPts val="0"/>
              </a:spcAft>
              <a:buNone/>
            </a:pPr>
            <a:r>
              <a:rPr lang="en" sz="800">
                <a:solidFill>
                  <a:schemeClr val="dk1"/>
                </a:solidFill>
                <a:latin typeface="Consolas"/>
                <a:ea typeface="Consolas"/>
                <a:cs typeface="Consolas"/>
                <a:sym typeface="Consolas"/>
              </a:rPr>
              <a:t>        TURN_RIGHT()</a:t>
            </a:r>
            <a:endParaRPr sz="800">
              <a:solidFill>
                <a:schemeClr val="dk1"/>
              </a:solidFill>
              <a:latin typeface="Consolas"/>
              <a:ea typeface="Consolas"/>
              <a:cs typeface="Consolas"/>
              <a:sym typeface="Consolas"/>
            </a:endParaRPr>
          </a:p>
          <a:p>
            <a:pPr marL="0" lvl="0" indent="0" algn="l" rtl="0">
              <a:spcBef>
                <a:spcPts val="0"/>
              </a:spcBef>
              <a:spcAft>
                <a:spcPts val="0"/>
              </a:spcAft>
              <a:buNone/>
            </a:pPr>
            <a:r>
              <a:rPr lang="en" sz="800">
                <a:solidFill>
                  <a:schemeClr val="dk1"/>
                </a:solidFill>
                <a:latin typeface="Consolas"/>
                <a:ea typeface="Consolas"/>
                <a:cs typeface="Consolas"/>
                <a:sym typeface="Consolas"/>
              </a:rPr>
              <a:t>    }    </a:t>
            </a:r>
            <a:endParaRPr sz="800">
              <a:solidFill>
                <a:schemeClr val="dk1"/>
              </a:solidFill>
              <a:latin typeface="Consolas"/>
              <a:ea typeface="Consolas"/>
              <a:cs typeface="Consolas"/>
              <a:sym typeface="Consolas"/>
            </a:endParaRPr>
          </a:p>
          <a:p>
            <a:pPr marL="0" lvl="0" indent="0" algn="l" rtl="0">
              <a:spcBef>
                <a:spcPts val="0"/>
              </a:spcBef>
              <a:spcAft>
                <a:spcPts val="0"/>
              </a:spcAft>
              <a:buNone/>
            </a:pPr>
            <a:r>
              <a:rPr lang="en" sz="800">
                <a:solidFill>
                  <a:schemeClr val="dk1"/>
                </a:solidFill>
                <a:latin typeface="Consolas"/>
                <a:ea typeface="Consolas"/>
                <a:cs typeface="Consolas"/>
                <a:sym typeface="Consolas"/>
              </a:rPr>
              <a:t>}</a:t>
            </a:r>
            <a:endParaRPr sz="800" b="1">
              <a:solidFill>
                <a:schemeClr val="dk1"/>
              </a:solidFill>
              <a:latin typeface="Proxima Nova"/>
              <a:ea typeface="Proxima Nova"/>
              <a:cs typeface="Proxima Nova"/>
              <a:sym typeface="Proxima Nova"/>
            </a:endParaRPr>
          </a:p>
        </p:txBody>
      </p:sp>
      <p:sp>
        <p:nvSpPr>
          <p:cNvPr id="217" name="Google Shape;217;p44"/>
          <p:cNvSpPr txBox="1"/>
          <p:nvPr/>
        </p:nvSpPr>
        <p:spPr>
          <a:xfrm>
            <a:off x="6459682" y="3492602"/>
            <a:ext cx="643500" cy="255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800">
                <a:latin typeface="Consolas"/>
                <a:ea typeface="Consolas"/>
                <a:cs typeface="Consolas"/>
                <a:sym typeface="Consolas"/>
              </a:rPr>
              <a:t>false</a:t>
            </a:r>
            <a:endParaRPr sz="800">
              <a:latin typeface="Consolas"/>
              <a:ea typeface="Consolas"/>
              <a:cs typeface="Consolas"/>
              <a:sym typeface="Consolas"/>
            </a:endParaRPr>
          </a:p>
        </p:txBody>
      </p:sp>
      <p:sp>
        <p:nvSpPr>
          <p:cNvPr id="218" name="Google Shape;218;p44"/>
          <p:cNvSpPr txBox="1"/>
          <p:nvPr/>
        </p:nvSpPr>
        <p:spPr>
          <a:xfrm>
            <a:off x="8134626" y="3513495"/>
            <a:ext cx="643500" cy="255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800">
                <a:latin typeface="Consolas"/>
                <a:ea typeface="Consolas"/>
                <a:cs typeface="Consolas"/>
                <a:sym typeface="Consolas"/>
              </a:rPr>
              <a:t>true</a:t>
            </a:r>
            <a:endParaRPr sz="800">
              <a:latin typeface="Consolas"/>
              <a:ea typeface="Consolas"/>
              <a:cs typeface="Consolas"/>
              <a:sym typeface="Consolas"/>
            </a:endParaRPr>
          </a:p>
        </p:txBody>
      </p:sp>
      <p:sp>
        <p:nvSpPr>
          <p:cNvPr id="219" name="Google Shape;219;p44"/>
          <p:cNvSpPr txBox="1"/>
          <p:nvPr/>
        </p:nvSpPr>
        <p:spPr>
          <a:xfrm>
            <a:off x="1834200" y="308938"/>
            <a:ext cx="5883900" cy="362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b="1">
                <a:solidFill>
                  <a:schemeClr val="dk1"/>
                </a:solidFill>
                <a:latin typeface="Proxima Nova"/>
                <a:ea typeface="Proxima Nova"/>
                <a:cs typeface="Proxima Nova"/>
                <a:sym typeface="Proxima Nova"/>
              </a:rPr>
              <a:t>With your partner decide which of these programs are “the same” as one another.</a:t>
            </a:r>
            <a:endParaRPr sz="1200" b="1"/>
          </a:p>
        </p:txBody>
      </p:sp>
      <p:cxnSp>
        <p:nvCxnSpPr>
          <p:cNvPr id="220" name="Google Shape;220;p44"/>
          <p:cNvCxnSpPr>
            <a:stCxn id="199" idx="2"/>
            <a:endCxn id="209" idx="0"/>
          </p:cNvCxnSpPr>
          <p:nvPr/>
        </p:nvCxnSpPr>
        <p:spPr>
          <a:xfrm rot="-5400000" flipH="1">
            <a:off x="7483475" y="3217317"/>
            <a:ext cx="337200" cy="600"/>
          </a:xfrm>
          <a:prstGeom prst="bentConnector3">
            <a:avLst>
              <a:gd name="adj1" fmla="val 50011"/>
            </a:avLst>
          </a:prstGeom>
          <a:noFill/>
          <a:ln w="9525" cap="flat" cmpd="sng">
            <a:solidFill>
              <a:schemeClr val="dk2"/>
            </a:solidFill>
            <a:prstDash val="solid"/>
            <a:round/>
            <a:headEnd type="none" w="med" len="med"/>
            <a:tailEnd type="triangle" w="med" len="med"/>
          </a:ln>
        </p:spPr>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24"/>
        <p:cNvGrpSpPr/>
        <p:nvPr/>
      </p:nvGrpSpPr>
      <p:grpSpPr>
        <a:xfrm>
          <a:off x="0" y="0"/>
          <a:ext cx="0" cy="0"/>
          <a:chOff x="0" y="0"/>
          <a:chExt cx="0" cy="0"/>
        </a:xfrm>
      </p:grpSpPr>
      <p:sp>
        <p:nvSpPr>
          <p:cNvPr id="225" name="Google Shape;225;p45"/>
          <p:cNvSpPr txBox="1"/>
          <p:nvPr/>
        </p:nvSpPr>
        <p:spPr>
          <a:xfrm>
            <a:off x="523500" y="684400"/>
            <a:ext cx="8097000" cy="3891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3600" b="1">
                <a:latin typeface="Proxima Nova"/>
                <a:ea typeface="Proxima Nova"/>
                <a:cs typeface="Proxima Nova"/>
                <a:sym typeface="Proxima Nova"/>
              </a:rPr>
              <a:t>Prompt:</a:t>
            </a:r>
            <a:r>
              <a:rPr lang="en" sz="3600">
                <a:latin typeface="Proxima Nova"/>
                <a:ea typeface="Proxima Nova"/>
                <a:cs typeface="Proxima Nova"/>
                <a:sym typeface="Proxima Nova"/>
              </a:rPr>
              <a:t> </a:t>
            </a:r>
            <a:endParaRPr sz="3600">
              <a:latin typeface="Proxima Nova"/>
              <a:ea typeface="Proxima Nova"/>
              <a:cs typeface="Proxima Nova"/>
              <a:sym typeface="Proxima Nova"/>
            </a:endParaRPr>
          </a:p>
          <a:p>
            <a:pPr marL="0" lvl="0" indent="0" algn="ctr" rtl="0">
              <a:spcBef>
                <a:spcPts val="0"/>
              </a:spcBef>
              <a:spcAft>
                <a:spcPts val="0"/>
              </a:spcAft>
              <a:buNone/>
            </a:pPr>
            <a:r>
              <a:rPr lang="en" sz="3600">
                <a:solidFill>
                  <a:schemeClr val="dk1"/>
                </a:solidFill>
                <a:latin typeface="Proxima Nova"/>
                <a:ea typeface="Proxima Nova"/>
                <a:cs typeface="Proxima Nova"/>
                <a:sym typeface="Proxima Nova"/>
              </a:rPr>
              <a:t>Discuss with in a group</a:t>
            </a:r>
            <a:endParaRPr sz="3600">
              <a:solidFill>
                <a:schemeClr val="dk1"/>
              </a:solidFill>
              <a:latin typeface="Proxima Nova"/>
              <a:ea typeface="Proxima Nova"/>
              <a:cs typeface="Proxima Nova"/>
              <a:sym typeface="Proxima Nova"/>
            </a:endParaRPr>
          </a:p>
          <a:p>
            <a:pPr marL="0" lvl="0" indent="0" algn="ctr" rtl="0">
              <a:spcBef>
                <a:spcPts val="0"/>
              </a:spcBef>
              <a:spcAft>
                <a:spcPts val="0"/>
              </a:spcAft>
              <a:buClr>
                <a:schemeClr val="dk1"/>
              </a:buClr>
              <a:buSzPts val="1100"/>
              <a:buFont typeface="Arial"/>
              <a:buNone/>
            </a:pPr>
            <a:r>
              <a:rPr lang="en" sz="3600">
                <a:solidFill>
                  <a:schemeClr val="dk1"/>
                </a:solidFill>
                <a:latin typeface="Proxima Nova"/>
                <a:ea typeface="Proxima Nova"/>
                <a:cs typeface="Proxima Nova"/>
                <a:sym typeface="Proxima Nova"/>
              </a:rPr>
              <a:t>which of these algorithms are “the same” as one another?</a:t>
            </a:r>
            <a:endParaRPr sz="3600">
              <a:solidFill>
                <a:schemeClr val="dk1"/>
              </a:solidFill>
              <a:latin typeface="Proxima Nova"/>
              <a:ea typeface="Proxima Nova"/>
              <a:cs typeface="Proxima Nova"/>
              <a:sym typeface="Proxima Nova"/>
            </a:endParaRPr>
          </a:p>
          <a:p>
            <a:pPr marL="0" lvl="0" indent="0" algn="ctr" rtl="0">
              <a:spcBef>
                <a:spcPts val="0"/>
              </a:spcBef>
              <a:spcAft>
                <a:spcPts val="0"/>
              </a:spcAft>
              <a:buClr>
                <a:schemeClr val="dk1"/>
              </a:buClr>
              <a:buSzPts val="1100"/>
              <a:buFont typeface="Arial"/>
              <a:buNone/>
            </a:pPr>
            <a:endParaRPr sz="3600">
              <a:solidFill>
                <a:schemeClr val="dk1"/>
              </a:solidFill>
              <a:latin typeface="Proxima Nova"/>
              <a:ea typeface="Proxima Nova"/>
              <a:cs typeface="Proxima Nova"/>
              <a:sym typeface="Proxima Nova"/>
            </a:endParaRPr>
          </a:p>
          <a:p>
            <a:pPr marL="0" lvl="0" indent="0" algn="ctr" rtl="0">
              <a:spcBef>
                <a:spcPts val="0"/>
              </a:spcBef>
              <a:spcAft>
                <a:spcPts val="0"/>
              </a:spcAft>
              <a:buClr>
                <a:schemeClr val="dk1"/>
              </a:buClr>
              <a:buSzPts val="1100"/>
              <a:buFont typeface="Arial"/>
              <a:buNone/>
            </a:pPr>
            <a:r>
              <a:rPr lang="da-DK" sz="3600">
                <a:solidFill>
                  <a:schemeClr val="dk1"/>
                </a:solidFill>
                <a:latin typeface="Proxima Nova"/>
                <a:ea typeface="Proxima Nova"/>
                <a:cs typeface="Proxima Nova"/>
                <a:sym typeface="Proxima Nova"/>
              </a:rPr>
              <a:t> </a:t>
            </a:r>
            <a:endParaRPr sz="3600">
              <a:solidFill>
                <a:schemeClr val="dk1"/>
              </a:solidFill>
              <a:latin typeface="Proxima Nova"/>
              <a:ea typeface="Proxima Nova"/>
              <a:cs typeface="Proxima Nova"/>
              <a:sym typeface="Proxima Nova"/>
            </a:endParaRPr>
          </a:p>
          <a:p>
            <a:pPr marL="0" lvl="0" indent="0" algn="ctr" rtl="0">
              <a:spcBef>
                <a:spcPts val="0"/>
              </a:spcBef>
              <a:spcAft>
                <a:spcPts val="0"/>
              </a:spcAft>
              <a:buClr>
                <a:schemeClr val="dk1"/>
              </a:buClr>
              <a:buSzPts val="1100"/>
              <a:buFont typeface="Arial"/>
              <a:buNone/>
            </a:pPr>
            <a:endParaRPr sz="3600">
              <a:solidFill>
                <a:schemeClr val="dk1"/>
              </a:solidFill>
              <a:latin typeface="Proxima Nova"/>
              <a:ea typeface="Proxima Nova"/>
              <a:cs typeface="Proxima Nova"/>
              <a:sym typeface="Proxima Nova"/>
            </a:endParaRPr>
          </a:p>
          <a:p>
            <a:pPr marL="0" lvl="0" indent="0" algn="ctr" rtl="0">
              <a:spcBef>
                <a:spcPts val="0"/>
              </a:spcBef>
              <a:spcAft>
                <a:spcPts val="0"/>
              </a:spcAft>
              <a:buNone/>
            </a:pPr>
            <a:endParaRPr sz="3600">
              <a:solidFill>
                <a:schemeClr val="dk1"/>
              </a:solidFill>
              <a:latin typeface="Proxima Nova"/>
              <a:ea typeface="Proxima Nova"/>
              <a:cs typeface="Proxima Nova"/>
              <a:sym typeface="Proxima Nova"/>
            </a:endParaRPr>
          </a:p>
        </p:txBody>
      </p:sp>
      <p:grpSp>
        <p:nvGrpSpPr>
          <p:cNvPr id="226" name="Google Shape;226;p45"/>
          <p:cNvGrpSpPr/>
          <p:nvPr/>
        </p:nvGrpSpPr>
        <p:grpSpPr>
          <a:xfrm>
            <a:off x="8318125" y="86900"/>
            <a:ext cx="747550" cy="183300"/>
            <a:chOff x="7547375" y="86900"/>
            <a:chExt cx="747550" cy="183300"/>
          </a:xfrm>
        </p:grpSpPr>
        <p:sp>
          <p:nvSpPr>
            <p:cNvPr id="227" name="Google Shape;227;p45"/>
            <p:cNvSpPr/>
            <p:nvPr/>
          </p:nvSpPr>
          <p:spPr>
            <a:xfrm>
              <a:off x="7547375" y="86900"/>
              <a:ext cx="183300" cy="183300"/>
            </a:xfrm>
            <a:prstGeom prst="ellipse">
              <a:avLst/>
            </a:pr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45"/>
            <p:cNvSpPr/>
            <p:nvPr/>
          </p:nvSpPr>
          <p:spPr>
            <a:xfrm>
              <a:off x="7829500" y="86900"/>
              <a:ext cx="183300" cy="183300"/>
            </a:xfrm>
            <a:prstGeom prst="ellipse">
              <a:avLst/>
            </a:pr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45"/>
            <p:cNvSpPr/>
            <p:nvPr/>
          </p:nvSpPr>
          <p:spPr>
            <a:xfrm>
              <a:off x="8111625" y="86900"/>
              <a:ext cx="183300" cy="183300"/>
            </a:xfrm>
            <a:prstGeom prst="ellipse">
              <a:avLst/>
            </a:prstGeom>
            <a:no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0" name="Google Shape;230;p45"/>
          <p:cNvSpPr txBox="1"/>
          <p:nvPr/>
        </p:nvSpPr>
        <p:spPr>
          <a:xfrm>
            <a:off x="0" y="4550"/>
            <a:ext cx="4572000" cy="348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rPr>
              <a:t>Unit 6 Lesson 1 - Activity</a:t>
            </a:r>
            <a:endParaRPr>
              <a:solidFill>
                <a:srgbClr val="FFFFFF"/>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34"/>
        <p:cNvGrpSpPr/>
        <p:nvPr/>
      </p:nvGrpSpPr>
      <p:grpSpPr>
        <a:xfrm>
          <a:off x="0" y="0"/>
          <a:ext cx="0" cy="0"/>
          <a:chOff x="0" y="0"/>
          <a:chExt cx="0" cy="0"/>
        </a:xfrm>
      </p:grpSpPr>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7D61C4E89587D409FBF66784AF992F7" ma:contentTypeVersion="14" ma:contentTypeDescription="Create a new document." ma:contentTypeScope="" ma:versionID="7bc4e23c60d5338165d8644783e1506b">
  <xsd:schema xmlns:xsd="http://www.w3.org/2001/XMLSchema" xmlns:xs="http://www.w3.org/2001/XMLSchema" xmlns:p="http://schemas.microsoft.com/office/2006/metadata/properties" xmlns:ns2="f6500a95-51e0-4f85-9dd0-d4ed88ce8bfb" xmlns:ns3="7d65f2ab-e0ff-47e6-9d3d-6d48113a79ce" targetNamespace="http://schemas.microsoft.com/office/2006/metadata/properties" ma:root="true" ma:fieldsID="af223c844ee82a74e73ef9986aa48b57" ns2:_="" ns3:_="">
    <xsd:import namespace="f6500a95-51e0-4f85-9dd0-d4ed88ce8bfb"/>
    <xsd:import namespace="7d65f2ab-e0ff-47e6-9d3d-6d48113a79ce"/>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3:SharedWithUsers" minOccurs="0"/>
                <xsd:element ref="ns3:SharedWithDetails" minOccurs="0"/>
                <xsd:element ref="ns2:MediaServiceDateTaken" minOccurs="0"/>
                <xsd:element ref="ns2:MediaServiceGenerationTime" minOccurs="0"/>
                <xsd:element ref="ns2:MediaServiceEventHashCode" minOccurs="0"/>
                <xsd:element ref="ns2:MediaLengthInSeconds" minOccurs="0"/>
                <xsd:element ref="ns2:lcf76f155ced4ddcb4097134ff3c332f" minOccurs="0"/>
                <xsd:element ref="ns3:TaxCatchAll" minOccurs="0"/>
                <xsd:element ref="ns2:MediaServiceOCR"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6500a95-51e0-4f85-9dd0-d4ed88ce8bf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MediaServiceDateTaken" ma:index="13" nillable="true" ma:displayName="MediaServiceDateTaken" ma:hidden="true" ma:indexed="true" ma:internalName="MediaServiceDateTaken"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LengthInSeconds" ma:index="16" nillable="true" ma:displayName="MediaLengthInSeconds" ma:hidden="true" ma:internalName="MediaLengthInSeconds" ma:readOnly="true">
      <xsd:simpleType>
        <xsd:restriction base="dms:Unknown"/>
      </xsd:simpleType>
    </xsd:element>
    <xsd:element name="lcf76f155ced4ddcb4097134ff3c332f" ma:index="18" nillable="true" ma:taxonomy="true" ma:internalName="lcf76f155ced4ddcb4097134ff3c332f" ma:taxonomyFieldName="MediaServiceImageTags" ma:displayName="Image Tags" ma:readOnly="false" ma:fieldId="{5cf76f15-5ced-4ddc-b409-7134ff3c332f}" ma:taxonomyMulti="true" ma:sspId="ad5c13d8-c446-4f20-8680-8f99546cc051" ma:termSetId="09814cd3-568e-fe90-9814-8d621ff8fb84" ma:anchorId="fba54fb3-c3e1-fe81-a776-ca4b69148c4d" ma:open="true" ma:isKeyword="false">
      <xsd:complexType>
        <xsd:sequence>
          <xsd:element ref="pc:Terms" minOccurs="0" maxOccurs="1"/>
        </xsd:sequence>
      </xsd:complexType>
    </xsd:element>
    <xsd:element name="MediaServiceOCR" ma:index="20" nillable="true" ma:displayName="Extracted Text" ma:internalName="MediaServiceOCR" ma:readOnly="true">
      <xsd:simpleType>
        <xsd:restriction base="dms:Note">
          <xsd:maxLength value="255"/>
        </xsd:restriction>
      </xsd:simpleType>
    </xsd:element>
    <xsd:element name="MediaServiceSearchProperties" ma:index="21"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7d65f2ab-e0ff-47e6-9d3d-6d48113a79ce"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element name="TaxCatchAll" ma:index="19" nillable="true" ma:displayName="Taxonomy Catch All Column" ma:hidden="true" ma:list="{6fa4a972-d37c-4093-b8e4-40816975a813}" ma:internalName="TaxCatchAll" ma:showField="CatchAllData" ma:web="7d65f2ab-e0ff-47e6-9d3d-6d48113a79ce">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f6500a95-51e0-4f85-9dd0-d4ed88ce8bfb">
      <Terms xmlns="http://schemas.microsoft.com/office/infopath/2007/PartnerControls"/>
    </lcf76f155ced4ddcb4097134ff3c332f>
    <TaxCatchAll xmlns="7d65f2ab-e0ff-47e6-9d3d-6d48113a79ce" xsi:nil="true"/>
  </documentManagement>
</p:properties>
</file>

<file path=customXml/itemProps1.xml><?xml version="1.0" encoding="utf-8"?>
<ds:datastoreItem xmlns:ds="http://schemas.openxmlformats.org/officeDocument/2006/customXml" ds:itemID="{63755E7C-0E8C-414F-9CA1-A9EE1723AE39}"/>
</file>

<file path=customXml/itemProps2.xml><?xml version="1.0" encoding="utf-8"?>
<ds:datastoreItem xmlns:ds="http://schemas.openxmlformats.org/officeDocument/2006/customXml" ds:itemID="{AA498B8D-6617-424D-9947-CA853F828D3F}">
  <ds:schemaRefs>
    <ds:schemaRef ds:uri="http://schemas.microsoft.com/sharepoint/v3/contenttype/forms"/>
  </ds:schemaRefs>
</ds:datastoreItem>
</file>

<file path=customXml/itemProps3.xml><?xml version="1.0" encoding="utf-8"?>
<ds:datastoreItem xmlns:ds="http://schemas.openxmlformats.org/officeDocument/2006/customXml" ds:itemID="{E73745B4-7B0A-46BB-B51A-619B834A750C}">
  <ds:schemaRefs>
    <ds:schemaRef ds:uri="http://schemas.microsoft.com/office/2006/metadata/properties"/>
    <ds:schemaRef ds:uri="http://schemas.microsoft.com/office/infopath/2007/PartnerControls"/>
    <ds:schemaRef ds:uri="f6500a95-51e0-4f85-9dd0-d4ed88ce8bfb"/>
    <ds:schemaRef ds:uri="7d65f2ab-e0ff-47e6-9d3d-6d48113a79ce"/>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(16:9)</PresentationFormat>
  <Slides>23</Slides>
  <Notes>14</Notes>
  <HiddenSlides>1</HiddenSlides>
  <ScaleCrop>false</ScaleCrop>
  <HeadingPairs>
    <vt:vector size="4" baseType="variant">
      <vt:variant>
        <vt:lpstr>Theme</vt:lpstr>
      </vt:variant>
      <vt:variant>
        <vt:i4>2</vt:i4>
      </vt:variant>
      <vt:variant>
        <vt:lpstr>Slide Titles</vt:lpstr>
      </vt:variant>
      <vt:variant>
        <vt:i4>23</vt:i4>
      </vt:variant>
    </vt:vector>
  </HeadingPairs>
  <TitlesOfParts>
    <vt:vector size="25" baseType="lpstr">
      <vt:lpstr>Simple Light</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What can I use  Algorithms  Real-World Applications?</vt:lpstr>
      <vt:lpstr>1 Navigation Systems: GPS algorithms help find the shortest routes. Optimize travel time and distance. </vt:lpstr>
      <vt:lpstr>2 Recommendation Systems:  Algorithms suggest products, movies, based on user preferences. Enhance user experience and increase engagement. </vt:lpstr>
      <vt:lpstr> 3 Machine Learning: Algorithms form the core of various ML models. Enable pattern recognition, predictions, and decision-making. 4 Cryptography: Encryption and decryption algorithms ensure secure communication. Safeguard sensitive information. 5 Optimization Problems: Algorithms solve resource allocation, scheduling, and logistics challenges. Maximize efficiency in various industries. </vt:lpstr>
      <vt:lpstr>Øvelse1 http://www.docjava.dk/grundlaeggende_programmering/algoritmer/opgaver.htm</vt:lpstr>
      <vt:lpstr>Find a Real-World Algorithm Applications   within the 5 category e.g.  Algorithm Design: Definition: Creating step-by-step instructions to solve a problem. Importance: Provides a clear and repeatable process for arriving at a solution      </vt:lpstr>
      <vt:lpstr>Extra øvelse</vt:lpstr>
      <vt:lpstr>What is computational thinking?</vt:lpstr>
      <vt:lpstr>PowerPoint Presentation</vt:lpstr>
      <vt:lpstr>Reference https://drive.google.com/file/d/1XgL9-oGl3cNIFk2zcQWhX622KMvyk6LM/view?pli=1 https://www.systime.dk/systimenyt/post/gratis-webinar-computational-thinking-hvorfor-hvordan-og-hvad-med-chatgpt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PowerPoint-præsentation</dc:title>
  <cp:revision>7</cp:revision>
  <dcterms:modified xsi:type="dcterms:W3CDTF">2024-01-03T17:18:09Z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0x01010077D61C4E89587D409FBF66784AF992F7</vt:lpwstr>
  </property>
  <property fmtid="{D5CDD505-2E9C-101B-9397-08002B2CF9AE}" pid="3" name="MediaServiceImageTags">
    <vt:lpwstr/>
  </property>
</Properties>
</file>