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3" r:id="rId12"/>
    <p:sldId id="263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84" r:id="rId21"/>
    <p:sldId id="275" r:id="rId22"/>
    <p:sldId id="285" r:id="rId23"/>
    <p:sldId id="276" r:id="rId24"/>
    <p:sldId id="282" r:id="rId25"/>
    <p:sldId id="278" r:id="rId26"/>
    <p:sldId id="277" r:id="rId27"/>
    <p:sldId id="279" r:id="rId28"/>
    <p:sldId id="280" r:id="rId29"/>
    <p:sldId id="286" r:id="rId30"/>
    <p:sldId id="288" r:id="rId31"/>
    <p:sldId id="287" r:id="rId32"/>
    <p:sldId id="289" r:id="rId33"/>
    <p:sldId id="29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E95D4-E8A8-411D-8AC8-AB5B0A550DE2}" v="7" dt="2023-09-04T13:57:33.566"/>
    <p1510:client id="{3DBF2B17-86C0-4C72-9E85-41AED9F45500}" v="411" dt="2023-09-05T08:42:41.366"/>
    <p1510:client id="{4EA812D0-68EC-44B6-83DC-BE9AFE86C901}" v="56" dt="2023-09-05T08:49:26.281"/>
    <p1510:client id="{60B1DF22-5D90-3441-B636-7E02833822C7}" v="55" dt="2023-09-05T08:59:40.570"/>
    <p1510:client id="{60BCF11C-F0C7-41BE-A53F-6B4DA1E94E5A}" v="270" dt="2023-09-05T08:56:48.617"/>
    <p1510:client id="{A36BF01D-50F5-4C86-8284-780BEE3E85A9}" v="12" dt="2023-09-05T08:53:15.621"/>
    <p1510:client id="{B51CC665-EEC7-4183-9C4E-C6C7487E0EBE}" v="208" dt="2023-09-05T08:46:33.398"/>
    <p1510:client id="{BA5E2BEE-3969-FA4A-A1D4-06465AF88281}" v="3" dt="2024-01-04T12:56:43.260"/>
    <p1510:client id="{E399C7D6-A1A3-4DCA-879B-457576DEC671}" v="675" dt="2023-09-05T08:41:05.280"/>
    <p1510:client id="{EFB43A8E-70B1-403A-8E3E-307B63E4AE30}" v="2" dt="2023-09-05T07:07:11.423"/>
    <p1510:client id="{F38A1432-AFF5-4870-99AB-60953AD6DC99}" v="2" dt="2023-09-04T14:15:2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4defdd0b-eb6b-464a-acc0-49fc44ef47a7" providerId="ADAL" clId="{60B1DF22-5D90-3441-B636-7E02833822C7}"/>
    <pc:docChg chg="custSel modSld">
      <pc:chgData name="Xiaolei Bi" userId="4defdd0b-eb6b-464a-acc0-49fc44ef47a7" providerId="ADAL" clId="{60B1DF22-5D90-3441-B636-7E02833822C7}" dt="2023-09-05T08:59:40.570" v="52" actId="729"/>
      <pc:docMkLst>
        <pc:docMk/>
      </pc:docMkLst>
      <pc:sldChg chg="modSp mod">
        <pc:chgData name="Xiaolei Bi" userId="4defdd0b-eb6b-464a-acc0-49fc44ef47a7" providerId="ADAL" clId="{60B1DF22-5D90-3441-B636-7E02833822C7}" dt="2023-09-05T08:25:07.814" v="0" actId="27636"/>
        <pc:sldMkLst>
          <pc:docMk/>
          <pc:sldMk cId="682930159" sldId="258"/>
        </pc:sldMkLst>
        <pc:spChg chg="mod">
          <ac:chgData name="Xiaolei Bi" userId="4defdd0b-eb6b-464a-acc0-49fc44ef47a7" providerId="ADAL" clId="{60B1DF22-5D90-3441-B636-7E02833822C7}" dt="2023-09-05T08:25:07.814" v="0" actId="27636"/>
          <ac:spMkLst>
            <pc:docMk/>
            <pc:sldMk cId="682930159" sldId="258"/>
            <ac:spMk id="3" creationId="{FEFFF8DE-D173-0B86-2A61-EA6A5184A316}"/>
          </ac:spMkLst>
        </pc:spChg>
      </pc:sldChg>
      <pc:sldChg chg="mod modShow">
        <pc:chgData name="Xiaolei Bi" userId="4defdd0b-eb6b-464a-acc0-49fc44ef47a7" providerId="ADAL" clId="{60B1DF22-5D90-3441-B636-7E02833822C7}" dt="2023-09-05T08:59:35.491" v="50" actId="729"/>
        <pc:sldMkLst>
          <pc:docMk/>
          <pc:sldMk cId="2842640244" sldId="277"/>
        </pc:sldMkLst>
      </pc:sldChg>
      <pc:sldChg chg="mod modShow">
        <pc:chgData name="Xiaolei Bi" userId="4defdd0b-eb6b-464a-acc0-49fc44ef47a7" providerId="ADAL" clId="{60B1DF22-5D90-3441-B636-7E02833822C7}" dt="2023-09-05T08:59:37.850" v="51" actId="729"/>
        <pc:sldMkLst>
          <pc:docMk/>
          <pc:sldMk cId="2388159408" sldId="278"/>
        </pc:sldMkLst>
      </pc:sldChg>
      <pc:sldChg chg="mod modShow">
        <pc:chgData name="Xiaolei Bi" userId="4defdd0b-eb6b-464a-acc0-49fc44ef47a7" providerId="ADAL" clId="{60B1DF22-5D90-3441-B636-7E02833822C7}" dt="2023-09-05T08:59:40.570" v="52" actId="729"/>
        <pc:sldMkLst>
          <pc:docMk/>
          <pc:sldMk cId="155468101" sldId="279"/>
        </pc:sldMkLst>
      </pc:sldChg>
      <pc:sldChg chg="modSp mod">
        <pc:chgData name="Xiaolei Bi" userId="4defdd0b-eb6b-464a-acc0-49fc44ef47a7" providerId="ADAL" clId="{60B1DF22-5D90-3441-B636-7E02833822C7}" dt="2023-09-05T08:40:24.621" v="45" actId="20577"/>
        <pc:sldMkLst>
          <pc:docMk/>
          <pc:sldMk cId="469748325" sldId="281"/>
        </pc:sldMkLst>
        <pc:spChg chg="mod">
          <ac:chgData name="Xiaolei Bi" userId="4defdd0b-eb6b-464a-acc0-49fc44ef47a7" providerId="ADAL" clId="{60B1DF22-5D90-3441-B636-7E02833822C7}" dt="2023-09-05T08:40:24.621" v="45" actId="20577"/>
          <ac:spMkLst>
            <pc:docMk/>
            <pc:sldMk cId="469748325" sldId="281"/>
            <ac:spMk id="3" creationId="{64A85D8F-EBE6-C645-CC8B-C5AC012809EC}"/>
          </ac:spMkLst>
        </pc:spChg>
      </pc:sldChg>
      <pc:sldChg chg="modSp mod">
        <pc:chgData name="Xiaolei Bi" userId="4defdd0b-eb6b-464a-acc0-49fc44ef47a7" providerId="ADAL" clId="{60B1DF22-5D90-3441-B636-7E02833822C7}" dt="2023-09-05T08:55:26.175" v="49" actId="20577"/>
        <pc:sldMkLst>
          <pc:docMk/>
          <pc:sldMk cId="3670603152" sldId="289"/>
        </pc:sldMkLst>
        <pc:spChg chg="mod">
          <ac:chgData name="Xiaolei Bi" userId="4defdd0b-eb6b-464a-acc0-49fc44ef47a7" providerId="ADAL" clId="{60B1DF22-5D90-3441-B636-7E02833822C7}" dt="2023-09-05T08:55:26.175" v="49" actId="20577"/>
          <ac:spMkLst>
            <pc:docMk/>
            <pc:sldMk cId="3670603152" sldId="289"/>
            <ac:spMk id="3" creationId="{276E4613-984B-D951-EE7A-F8671DBF202A}"/>
          </ac:spMkLst>
        </pc:spChg>
      </pc:sldChg>
    </pc:docChg>
  </pc:docChgLst>
  <pc:docChgLst>
    <pc:chgData name="Amalie Viktoria Agerfeld Lenz" userId="S::amale01@eamv.dk::14d91c27-36a1-4b85-a8b0-e78ccfe04f10" providerId="AD" clId="Web-{4EA812D0-68EC-44B6-83DC-BE9AFE86C901}"/>
    <pc:docChg chg="addSld modSld">
      <pc:chgData name="Amalie Viktoria Agerfeld Lenz" userId="S::amale01@eamv.dk::14d91c27-36a1-4b85-a8b0-e78ccfe04f10" providerId="AD" clId="Web-{4EA812D0-68EC-44B6-83DC-BE9AFE86C901}" dt="2023-09-05T08:49:26.281" v="54" actId="20577"/>
      <pc:docMkLst>
        <pc:docMk/>
      </pc:docMkLst>
      <pc:sldChg chg="modSp new">
        <pc:chgData name="Amalie Viktoria Agerfeld Lenz" userId="S::amale01@eamv.dk::14d91c27-36a1-4b85-a8b0-e78ccfe04f10" providerId="AD" clId="Web-{4EA812D0-68EC-44B6-83DC-BE9AFE86C901}" dt="2023-09-05T08:49:26.281" v="54" actId="20577"/>
        <pc:sldMkLst>
          <pc:docMk/>
          <pc:sldMk cId="3601707667" sldId="290"/>
        </pc:sldMkLst>
        <pc:spChg chg="mod">
          <ac:chgData name="Amalie Viktoria Agerfeld Lenz" userId="S::amale01@eamv.dk::14d91c27-36a1-4b85-a8b0-e78ccfe04f10" providerId="AD" clId="Web-{4EA812D0-68EC-44B6-83DC-BE9AFE86C901}" dt="2023-09-05T08:48:44.747" v="7" actId="20577"/>
          <ac:spMkLst>
            <pc:docMk/>
            <pc:sldMk cId="3601707667" sldId="290"/>
            <ac:spMk id="2" creationId="{1BF814B0-359D-70D9-9D6D-0E52166BC4F5}"/>
          </ac:spMkLst>
        </pc:spChg>
        <pc:spChg chg="mod">
          <ac:chgData name="Amalie Viktoria Agerfeld Lenz" userId="S::amale01@eamv.dk::14d91c27-36a1-4b85-a8b0-e78ccfe04f10" providerId="AD" clId="Web-{4EA812D0-68EC-44B6-83DC-BE9AFE86C901}" dt="2023-09-05T08:49:26.281" v="54" actId="20577"/>
          <ac:spMkLst>
            <pc:docMk/>
            <pc:sldMk cId="3601707667" sldId="290"/>
            <ac:spMk id="3" creationId="{AC69BE05-C0CD-059A-86A8-50C4A22A37EE}"/>
          </ac:spMkLst>
        </pc:spChg>
      </pc:sldChg>
    </pc:docChg>
  </pc:docChgLst>
  <pc:docChgLst>
    <pc:chgData name="Xiaolei Bi" userId="S::xbi@eamv.dk::4defdd0b-eb6b-464a-acc0-49fc44ef47a7" providerId="AD" clId="Web-{E95E70FD-ECBA-49A3-8F3A-21A4E8DCAB61}"/>
    <pc:docChg chg="modSld">
      <pc:chgData name="Xiaolei Bi" userId="S::xbi@eamv.dk::4defdd0b-eb6b-464a-acc0-49fc44ef47a7" providerId="AD" clId="Web-{E95E70FD-ECBA-49A3-8F3A-21A4E8DCAB61}" dt="2023-09-03T06:26:14.629" v="2" actId="20577"/>
      <pc:docMkLst>
        <pc:docMk/>
      </pc:docMkLst>
      <pc:sldChg chg="modSp">
        <pc:chgData name="Xiaolei Bi" userId="S::xbi@eamv.dk::4defdd0b-eb6b-464a-acc0-49fc44ef47a7" providerId="AD" clId="Web-{E95E70FD-ECBA-49A3-8F3A-21A4E8DCAB61}" dt="2023-09-03T06:26:14.629" v="2" actId="20577"/>
        <pc:sldMkLst>
          <pc:docMk/>
          <pc:sldMk cId="458001784" sldId="285"/>
        </pc:sldMkLst>
        <pc:spChg chg="mod">
          <ac:chgData name="Xiaolei Bi" userId="S::xbi@eamv.dk::4defdd0b-eb6b-464a-acc0-49fc44ef47a7" providerId="AD" clId="Web-{E95E70FD-ECBA-49A3-8F3A-21A4E8DCAB61}" dt="2023-09-03T06:26:14.629" v="2" actId="20577"/>
          <ac:spMkLst>
            <pc:docMk/>
            <pc:sldMk cId="458001784" sldId="285"/>
            <ac:spMk id="3" creationId="{068703C7-D45A-3849-2B64-4E3D44982CBF}"/>
          </ac:spMkLst>
        </pc:spChg>
      </pc:sldChg>
    </pc:docChg>
  </pc:docChgLst>
  <pc:docChgLst>
    <pc:chgData name="Nicklas Ellegård Nowack" userId="S::nicno01@eamv.dk::0f6c6336-68b6-4834-a6d9-b7a5ab67cf2c" providerId="AD" clId="Web-{B51CC665-EEC7-4183-9C4E-C6C7487E0EBE}"/>
    <pc:docChg chg="addSld modSld">
      <pc:chgData name="Nicklas Ellegård Nowack" userId="S::nicno01@eamv.dk::0f6c6336-68b6-4834-a6d9-b7a5ab67cf2c" providerId="AD" clId="Web-{B51CC665-EEC7-4183-9C4E-C6C7487E0EBE}" dt="2023-09-05T08:46:33.398" v="206" actId="20577"/>
      <pc:docMkLst>
        <pc:docMk/>
      </pc:docMkLst>
      <pc:sldChg chg="modSp new">
        <pc:chgData name="Nicklas Ellegård Nowack" userId="S::nicno01@eamv.dk::0f6c6336-68b6-4834-a6d9-b7a5ab67cf2c" providerId="AD" clId="Web-{B51CC665-EEC7-4183-9C4E-C6C7487E0EBE}" dt="2023-09-05T08:46:33.398" v="206" actId="20577"/>
        <pc:sldMkLst>
          <pc:docMk/>
          <pc:sldMk cId="3670603152" sldId="289"/>
        </pc:sldMkLst>
        <pc:spChg chg="mod">
          <ac:chgData name="Nicklas Ellegård Nowack" userId="S::nicno01@eamv.dk::0f6c6336-68b6-4834-a6d9-b7a5ab67cf2c" providerId="AD" clId="Web-{B51CC665-EEC7-4183-9C4E-C6C7487E0EBE}" dt="2023-09-05T08:43:22.509" v="3" actId="20577"/>
          <ac:spMkLst>
            <pc:docMk/>
            <pc:sldMk cId="3670603152" sldId="289"/>
            <ac:spMk id="2" creationId="{C1534AD3-47E7-C789-5454-25182529E678}"/>
          </ac:spMkLst>
        </pc:spChg>
        <pc:spChg chg="mod">
          <ac:chgData name="Nicklas Ellegård Nowack" userId="S::nicno01@eamv.dk::0f6c6336-68b6-4834-a6d9-b7a5ab67cf2c" providerId="AD" clId="Web-{B51CC665-EEC7-4183-9C4E-C6C7487E0EBE}" dt="2023-09-05T08:46:33.398" v="206" actId="20577"/>
          <ac:spMkLst>
            <pc:docMk/>
            <pc:sldMk cId="3670603152" sldId="289"/>
            <ac:spMk id="3" creationId="{276E4613-984B-D951-EE7A-F8671DBF202A}"/>
          </ac:spMkLst>
        </pc:spChg>
      </pc:sldChg>
    </pc:docChg>
  </pc:docChgLst>
  <pc:docChgLst>
    <pc:chgData name="Jane Sønderbæk Mejlvang" userId="S::janme01@eamv.dk::537c7332-53d4-4db5-9bb0-fc59849c3b9f" providerId="AD" clId="Web-{60BCF11C-F0C7-41BE-A53F-6B4DA1E94E5A}"/>
    <pc:docChg chg="addSld modSld sldOrd">
      <pc:chgData name="Jane Sønderbæk Mejlvang" userId="S::janme01@eamv.dk::537c7332-53d4-4db5-9bb0-fc59849c3b9f" providerId="AD" clId="Web-{60BCF11C-F0C7-41BE-A53F-6B4DA1E94E5A}" dt="2023-09-05T08:56:48.617" v="267" actId="20577"/>
      <pc:docMkLst>
        <pc:docMk/>
      </pc:docMkLst>
      <pc:sldChg chg="modSp new ord">
        <pc:chgData name="Jane Sønderbæk Mejlvang" userId="S::janme01@eamv.dk::537c7332-53d4-4db5-9bb0-fc59849c3b9f" providerId="AD" clId="Web-{60BCF11C-F0C7-41BE-A53F-6B4DA1E94E5A}" dt="2023-09-05T08:56:48.617" v="267" actId="20577"/>
        <pc:sldMkLst>
          <pc:docMk/>
          <pc:sldMk cId="1851081547" sldId="287"/>
        </pc:sldMkLst>
        <pc:spChg chg="mod">
          <ac:chgData name="Jane Sønderbæk Mejlvang" userId="S::janme01@eamv.dk::537c7332-53d4-4db5-9bb0-fc59849c3b9f" providerId="AD" clId="Web-{60BCF11C-F0C7-41BE-A53F-6B4DA1E94E5A}" dt="2023-09-05T08:30:15.732" v="17" actId="20577"/>
          <ac:spMkLst>
            <pc:docMk/>
            <pc:sldMk cId="1851081547" sldId="287"/>
            <ac:spMk id="2" creationId="{862286DA-A017-71F5-DE53-002B9892D5AB}"/>
          </ac:spMkLst>
        </pc:spChg>
        <pc:spChg chg="mod">
          <ac:chgData name="Jane Sønderbæk Mejlvang" userId="S::janme01@eamv.dk::537c7332-53d4-4db5-9bb0-fc59849c3b9f" providerId="AD" clId="Web-{60BCF11C-F0C7-41BE-A53F-6B4DA1E94E5A}" dt="2023-09-05T08:56:48.617" v="267" actId="20577"/>
          <ac:spMkLst>
            <pc:docMk/>
            <pc:sldMk cId="1851081547" sldId="287"/>
            <ac:spMk id="3" creationId="{C12FEF39-4319-6951-9A07-A673B371E01F}"/>
          </ac:spMkLst>
        </pc:spChg>
      </pc:sldChg>
    </pc:docChg>
  </pc:docChgLst>
  <pc:docChgLst>
    <pc:chgData name="Xiaolei Bi" userId="S::xbi@eamv.dk::4defdd0b-eb6b-464a-acc0-49fc44ef47a7" providerId="AD" clId="Web-{0CDE95D4-E8A8-411D-8AC8-AB5B0A550DE2}"/>
    <pc:docChg chg="modSld sldOrd">
      <pc:chgData name="Xiaolei Bi" userId="S::xbi@eamv.dk::4defdd0b-eb6b-464a-acc0-49fc44ef47a7" providerId="AD" clId="Web-{0CDE95D4-E8A8-411D-8AC8-AB5B0A550DE2}" dt="2023-09-04T13:57:33.566" v="6"/>
      <pc:docMkLst>
        <pc:docMk/>
      </pc:docMkLst>
      <pc:sldChg chg="modSp ord">
        <pc:chgData name="Xiaolei Bi" userId="S::xbi@eamv.dk::4defdd0b-eb6b-464a-acc0-49fc44ef47a7" providerId="AD" clId="Web-{0CDE95D4-E8A8-411D-8AC8-AB5B0A550DE2}" dt="2023-09-04T13:57:33.566" v="6"/>
        <pc:sldMkLst>
          <pc:docMk/>
          <pc:sldMk cId="458001784" sldId="285"/>
        </pc:sldMkLst>
        <pc:spChg chg="mod">
          <ac:chgData name="Xiaolei Bi" userId="S::xbi@eamv.dk::4defdd0b-eb6b-464a-acc0-49fc44ef47a7" providerId="AD" clId="Web-{0CDE95D4-E8A8-411D-8AC8-AB5B0A550DE2}" dt="2023-09-04T13:57:33.425" v="5" actId="20577"/>
          <ac:spMkLst>
            <pc:docMk/>
            <pc:sldMk cId="458001784" sldId="285"/>
            <ac:spMk id="3" creationId="{068703C7-D45A-3849-2B64-4E3D44982CBF}"/>
          </ac:spMkLst>
        </pc:spChg>
      </pc:sldChg>
    </pc:docChg>
  </pc:docChgLst>
  <pc:docChgLst>
    <pc:chgData name="Julie Degn Nielsen" userId="S::julni01@eamv.dk::6173f83a-00b7-4e00-bc3d-adae555b4944" providerId="AD" clId="Web-{A36BF01D-50F5-4C86-8284-780BEE3E85A9}"/>
    <pc:docChg chg="modSld">
      <pc:chgData name="Julie Degn Nielsen" userId="S::julni01@eamv.dk::6173f83a-00b7-4e00-bc3d-adae555b4944" providerId="AD" clId="Web-{A36BF01D-50F5-4C86-8284-780BEE3E85A9}" dt="2023-09-05T08:53:15.621" v="11" actId="20577"/>
      <pc:docMkLst>
        <pc:docMk/>
      </pc:docMkLst>
      <pc:sldChg chg="modSp">
        <pc:chgData name="Julie Degn Nielsen" userId="S::julni01@eamv.dk::6173f83a-00b7-4e00-bc3d-adae555b4944" providerId="AD" clId="Web-{A36BF01D-50F5-4C86-8284-780BEE3E85A9}" dt="2023-09-05T08:53:15.621" v="11" actId="20577"/>
        <pc:sldMkLst>
          <pc:docMk/>
          <pc:sldMk cId="217085181" sldId="286"/>
        </pc:sldMkLst>
        <pc:spChg chg="mod">
          <ac:chgData name="Julie Degn Nielsen" userId="S::julni01@eamv.dk::6173f83a-00b7-4e00-bc3d-adae555b4944" providerId="AD" clId="Web-{A36BF01D-50F5-4C86-8284-780BEE3E85A9}" dt="2023-09-05T08:53:15.621" v="11" actId="20577"/>
          <ac:spMkLst>
            <pc:docMk/>
            <pc:sldMk cId="217085181" sldId="286"/>
            <ac:spMk id="3" creationId="{B21A4954-8CFF-47B9-1D24-F2FADCDB8D1A}"/>
          </ac:spMkLst>
        </pc:spChg>
      </pc:sldChg>
    </pc:docChg>
  </pc:docChgLst>
  <pc:docChgLst>
    <pc:chgData name="Meliesan Indrathasan" userId="S::melin02@eamv.dk::e0dd8d57-6c96-4dfc-b70e-38acd31d21b3" providerId="AD" clId="Web-{BA5E2BEE-3969-FA4A-A1D4-06465AF88281}"/>
    <pc:docChg chg="sldOrd">
      <pc:chgData name="Meliesan Indrathasan" userId="S::melin02@eamv.dk::e0dd8d57-6c96-4dfc-b70e-38acd31d21b3" providerId="AD" clId="Web-{BA5E2BEE-3969-FA4A-A1D4-06465AF88281}" dt="2024-01-04T12:56:43.260" v="2"/>
      <pc:docMkLst>
        <pc:docMk/>
      </pc:docMkLst>
      <pc:sldChg chg="ord">
        <pc:chgData name="Meliesan Indrathasan" userId="S::melin02@eamv.dk::e0dd8d57-6c96-4dfc-b70e-38acd31d21b3" providerId="AD" clId="Web-{BA5E2BEE-3969-FA4A-A1D4-06465AF88281}" dt="2024-01-04T12:17:36.690" v="0"/>
        <pc:sldMkLst>
          <pc:docMk/>
          <pc:sldMk cId="4245235914" sldId="272"/>
        </pc:sldMkLst>
      </pc:sldChg>
      <pc:sldChg chg="ord">
        <pc:chgData name="Meliesan Indrathasan" userId="S::melin02@eamv.dk::e0dd8d57-6c96-4dfc-b70e-38acd31d21b3" providerId="AD" clId="Web-{BA5E2BEE-3969-FA4A-A1D4-06465AF88281}" dt="2024-01-04T12:25:19.769" v="1"/>
        <pc:sldMkLst>
          <pc:docMk/>
          <pc:sldMk cId="2842640244" sldId="277"/>
        </pc:sldMkLst>
      </pc:sldChg>
      <pc:sldChg chg="ord">
        <pc:chgData name="Meliesan Indrathasan" userId="S::melin02@eamv.dk::e0dd8d57-6c96-4dfc-b70e-38acd31d21b3" providerId="AD" clId="Web-{BA5E2BEE-3969-FA4A-A1D4-06465AF88281}" dt="2024-01-04T12:56:43.260" v="2"/>
        <pc:sldMkLst>
          <pc:docMk/>
          <pc:sldMk cId="1285383036" sldId="288"/>
        </pc:sldMkLst>
      </pc:sldChg>
    </pc:docChg>
  </pc:docChgLst>
  <pc:docChgLst>
    <pc:chgData name="Victor August Møller Aagaard" userId="S::vim@eamv.dk::affd6984-d9f2-4c79-8ca1-cfd3073cc64c" providerId="AD" clId="Web-{3DBF2B17-86C0-4C72-9E85-41AED9F45500}"/>
    <pc:docChg chg="addSld modSld">
      <pc:chgData name="Victor August Møller Aagaard" userId="S::vim@eamv.dk::affd6984-d9f2-4c79-8ca1-cfd3073cc64c" providerId="AD" clId="Web-{3DBF2B17-86C0-4C72-9E85-41AED9F45500}" dt="2023-09-05T08:42:41.366" v="408" actId="20577"/>
      <pc:docMkLst>
        <pc:docMk/>
      </pc:docMkLst>
      <pc:sldChg chg="delSp modSp add replId">
        <pc:chgData name="Victor August Møller Aagaard" userId="S::vim@eamv.dk::affd6984-d9f2-4c79-8ca1-cfd3073cc64c" providerId="AD" clId="Web-{3DBF2B17-86C0-4C72-9E85-41AED9F45500}" dt="2023-09-05T08:42:41.366" v="408" actId="20577"/>
        <pc:sldMkLst>
          <pc:docMk/>
          <pc:sldMk cId="1285383036" sldId="288"/>
        </pc:sldMkLst>
        <pc:spChg chg="mod">
          <ac:chgData name="Victor August Møller Aagaard" userId="S::vim@eamv.dk::affd6984-d9f2-4c79-8ca1-cfd3073cc64c" providerId="AD" clId="Web-{3DBF2B17-86C0-4C72-9E85-41AED9F45500}" dt="2023-09-05T08:39:07.186" v="6" actId="20577"/>
          <ac:spMkLst>
            <pc:docMk/>
            <pc:sldMk cId="1285383036" sldId="288"/>
            <ac:spMk id="2" creationId="{127A41AB-8363-7B47-9840-83649EEC71AF}"/>
          </ac:spMkLst>
        </pc:spChg>
        <pc:spChg chg="mod">
          <ac:chgData name="Victor August Møller Aagaard" userId="S::vim@eamv.dk::affd6984-d9f2-4c79-8ca1-cfd3073cc64c" providerId="AD" clId="Web-{3DBF2B17-86C0-4C72-9E85-41AED9F45500}" dt="2023-09-05T08:42:41.366" v="408" actId="20577"/>
          <ac:spMkLst>
            <pc:docMk/>
            <pc:sldMk cId="1285383036" sldId="288"/>
            <ac:spMk id="3" creationId="{E76A1906-B29F-E2E9-A3B6-406475C4E9DD}"/>
          </ac:spMkLst>
        </pc:spChg>
        <pc:picChg chg="del mod">
          <ac:chgData name="Victor August Møller Aagaard" userId="S::vim@eamv.dk::affd6984-d9f2-4c79-8ca1-cfd3073cc64c" providerId="AD" clId="Web-{3DBF2B17-86C0-4C72-9E85-41AED9F45500}" dt="2023-09-05T08:38:54.404" v="2"/>
          <ac:picMkLst>
            <pc:docMk/>
            <pc:sldMk cId="1285383036" sldId="288"/>
            <ac:picMk id="5" creationId="{6848AB17-3E52-04E9-2E5D-4A96866CB457}"/>
          </ac:picMkLst>
        </pc:picChg>
      </pc:sldChg>
    </pc:docChg>
  </pc:docChgLst>
  <pc:docChgLst>
    <pc:chgData name="Xiaolei Bi" userId="S::xbi@eamv.dk::4defdd0b-eb6b-464a-acc0-49fc44ef47a7" providerId="AD" clId="Web-{CEA71D8C-F293-4DE9-A679-7D69E638CC3D}"/>
    <pc:docChg chg="addSld delSld modSld">
      <pc:chgData name="Xiaolei Bi" userId="S::xbi@eamv.dk::4defdd0b-eb6b-464a-acc0-49fc44ef47a7" providerId="AD" clId="Web-{CEA71D8C-F293-4DE9-A679-7D69E638CC3D}" dt="2023-08-31T08:09:58.969" v="97" actId="20577"/>
      <pc:docMkLst>
        <pc:docMk/>
      </pc:docMkLst>
      <pc:sldChg chg="modSp">
        <pc:chgData name="Xiaolei Bi" userId="S::xbi@eamv.dk::4defdd0b-eb6b-464a-acc0-49fc44ef47a7" providerId="AD" clId="Web-{CEA71D8C-F293-4DE9-A679-7D69E638CC3D}" dt="2023-08-31T08:04:36.850" v="1" actId="20577"/>
        <pc:sldMkLst>
          <pc:docMk/>
          <pc:sldMk cId="2769719019" sldId="257"/>
        </pc:sldMkLst>
        <pc:spChg chg="mod">
          <ac:chgData name="Xiaolei Bi" userId="S::xbi@eamv.dk::4defdd0b-eb6b-464a-acc0-49fc44ef47a7" providerId="AD" clId="Web-{CEA71D8C-F293-4DE9-A679-7D69E638CC3D}" dt="2023-08-31T08:04:36.850" v="1" actId="20577"/>
          <ac:spMkLst>
            <pc:docMk/>
            <pc:sldMk cId="2769719019" sldId="257"/>
            <ac:spMk id="3" creationId="{212A87B4-3486-06E9-9375-A7D813ADADE4}"/>
          </ac:spMkLst>
        </pc:spChg>
      </pc:sldChg>
      <pc:sldChg chg="modSp">
        <pc:chgData name="Xiaolei Bi" userId="S::xbi@eamv.dk::4defdd0b-eb6b-464a-acc0-49fc44ef47a7" providerId="AD" clId="Web-{CEA71D8C-F293-4DE9-A679-7D69E638CC3D}" dt="2023-08-31T08:05:10.397" v="16" actId="20577"/>
        <pc:sldMkLst>
          <pc:docMk/>
          <pc:sldMk cId="682930159" sldId="258"/>
        </pc:sldMkLst>
        <pc:spChg chg="mod">
          <ac:chgData name="Xiaolei Bi" userId="S::xbi@eamv.dk::4defdd0b-eb6b-464a-acc0-49fc44ef47a7" providerId="AD" clId="Web-{CEA71D8C-F293-4DE9-A679-7D69E638CC3D}" dt="2023-08-31T08:05:10.397" v="16" actId="20577"/>
          <ac:spMkLst>
            <pc:docMk/>
            <pc:sldMk cId="682930159" sldId="258"/>
            <ac:spMk id="3" creationId="{FEFFF8DE-D173-0B86-2A61-EA6A5184A316}"/>
          </ac:spMkLst>
        </pc:spChg>
      </pc:sldChg>
      <pc:sldChg chg="del">
        <pc:chgData name="Xiaolei Bi" userId="S::xbi@eamv.dk::4defdd0b-eb6b-464a-acc0-49fc44ef47a7" providerId="AD" clId="Web-{CEA71D8C-F293-4DE9-A679-7D69E638CC3D}" dt="2023-08-31T08:06:01.383" v="23"/>
        <pc:sldMkLst>
          <pc:docMk/>
          <pc:sldMk cId="1275895670" sldId="264"/>
        </pc:sldMkLst>
      </pc:sldChg>
      <pc:sldChg chg="del">
        <pc:chgData name="Xiaolei Bi" userId="S::xbi@eamv.dk::4defdd0b-eb6b-464a-acc0-49fc44ef47a7" providerId="AD" clId="Web-{CEA71D8C-F293-4DE9-A679-7D69E638CC3D}" dt="2023-08-31T08:06:01.383" v="22"/>
        <pc:sldMkLst>
          <pc:docMk/>
          <pc:sldMk cId="4262758993" sldId="265"/>
        </pc:sldMkLst>
      </pc:sldChg>
      <pc:sldChg chg="del">
        <pc:chgData name="Xiaolei Bi" userId="S::xbi@eamv.dk::4defdd0b-eb6b-464a-acc0-49fc44ef47a7" providerId="AD" clId="Web-{CEA71D8C-F293-4DE9-A679-7D69E638CC3D}" dt="2023-08-31T08:06:01.383" v="21"/>
        <pc:sldMkLst>
          <pc:docMk/>
          <pc:sldMk cId="516176772" sldId="266"/>
        </pc:sldMkLst>
      </pc:sldChg>
      <pc:sldChg chg="del">
        <pc:chgData name="Xiaolei Bi" userId="S::xbi@eamv.dk::4defdd0b-eb6b-464a-acc0-49fc44ef47a7" providerId="AD" clId="Web-{CEA71D8C-F293-4DE9-A679-7D69E638CC3D}" dt="2023-08-31T08:06:01.383" v="20"/>
        <pc:sldMkLst>
          <pc:docMk/>
          <pc:sldMk cId="4129245789" sldId="267"/>
        </pc:sldMkLst>
      </pc:sldChg>
      <pc:sldChg chg="modSp">
        <pc:chgData name="Xiaolei Bi" userId="S::xbi@eamv.dk::4defdd0b-eb6b-464a-acc0-49fc44ef47a7" providerId="AD" clId="Web-{CEA71D8C-F293-4DE9-A679-7D69E638CC3D}" dt="2023-08-31T08:07:17.433" v="41" actId="20577"/>
        <pc:sldMkLst>
          <pc:docMk/>
          <pc:sldMk cId="398032063" sldId="274"/>
        </pc:sldMkLst>
        <pc:spChg chg="mod">
          <ac:chgData name="Xiaolei Bi" userId="S::xbi@eamv.dk::4defdd0b-eb6b-464a-acc0-49fc44ef47a7" providerId="AD" clId="Web-{CEA71D8C-F293-4DE9-A679-7D69E638CC3D}" dt="2023-08-31T08:07:17.433" v="41" actId="20577"/>
          <ac:spMkLst>
            <pc:docMk/>
            <pc:sldMk cId="398032063" sldId="274"/>
            <ac:spMk id="2" creationId="{EACE2A18-B607-0BB3-CA02-DBFCA632191E}"/>
          </ac:spMkLst>
        </pc:spChg>
        <pc:spChg chg="mod">
          <ac:chgData name="Xiaolei Bi" userId="S::xbi@eamv.dk::4defdd0b-eb6b-464a-acc0-49fc44ef47a7" providerId="AD" clId="Web-{CEA71D8C-F293-4DE9-A679-7D69E638CC3D}" dt="2023-08-31T08:07:14.667" v="39" actId="20577"/>
          <ac:spMkLst>
            <pc:docMk/>
            <pc:sldMk cId="398032063" sldId="274"/>
            <ac:spMk id="3" creationId="{8BC33372-37BC-32BC-F718-4B3ED9E8FD73}"/>
          </ac:spMkLst>
        </pc:spChg>
      </pc:sldChg>
      <pc:sldChg chg="mod modShow">
        <pc:chgData name="Xiaolei Bi" userId="S::xbi@eamv.dk::4defdd0b-eb6b-464a-acc0-49fc44ef47a7" providerId="AD" clId="Web-{CEA71D8C-F293-4DE9-A679-7D69E638CC3D}" dt="2023-08-31T08:08:52.201" v="65"/>
        <pc:sldMkLst>
          <pc:docMk/>
          <pc:sldMk cId="2842640244" sldId="277"/>
        </pc:sldMkLst>
      </pc:sldChg>
      <pc:sldChg chg="mod modShow">
        <pc:chgData name="Xiaolei Bi" userId="S::xbi@eamv.dk::4defdd0b-eb6b-464a-acc0-49fc44ef47a7" providerId="AD" clId="Web-{CEA71D8C-F293-4DE9-A679-7D69E638CC3D}" dt="2023-08-31T08:08:55.717" v="66"/>
        <pc:sldMkLst>
          <pc:docMk/>
          <pc:sldMk cId="2388159408" sldId="278"/>
        </pc:sldMkLst>
      </pc:sldChg>
      <pc:sldChg chg="mod modShow">
        <pc:chgData name="Xiaolei Bi" userId="S::xbi@eamv.dk::4defdd0b-eb6b-464a-acc0-49fc44ef47a7" providerId="AD" clId="Web-{CEA71D8C-F293-4DE9-A679-7D69E638CC3D}" dt="2023-08-31T08:08:58.420" v="67"/>
        <pc:sldMkLst>
          <pc:docMk/>
          <pc:sldMk cId="155468101" sldId="279"/>
        </pc:sldMkLst>
      </pc:sldChg>
      <pc:sldChg chg="modSp">
        <pc:chgData name="Xiaolei Bi" userId="S::xbi@eamv.dk::4defdd0b-eb6b-464a-acc0-49fc44ef47a7" providerId="AD" clId="Web-{CEA71D8C-F293-4DE9-A679-7D69E638CC3D}" dt="2023-08-31T08:09:22.952" v="69" actId="20577"/>
        <pc:sldMkLst>
          <pc:docMk/>
          <pc:sldMk cId="2623316392" sldId="280"/>
        </pc:sldMkLst>
        <pc:spChg chg="mod">
          <ac:chgData name="Xiaolei Bi" userId="S::xbi@eamv.dk::4defdd0b-eb6b-464a-acc0-49fc44ef47a7" providerId="AD" clId="Web-{CEA71D8C-F293-4DE9-A679-7D69E638CC3D}" dt="2023-08-31T08:09:22.952" v="69" actId="20577"/>
          <ac:spMkLst>
            <pc:docMk/>
            <pc:sldMk cId="2623316392" sldId="280"/>
            <ac:spMk id="2" creationId="{127A41AB-8363-7B47-9840-83649EEC71AF}"/>
          </ac:spMkLst>
        </pc:spChg>
      </pc:sldChg>
      <pc:sldChg chg="modSp">
        <pc:chgData name="Xiaolei Bi" userId="S::xbi@eamv.dk::4defdd0b-eb6b-464a-acc0-49fc44ef47a7" providerId="AD" clId="Web-{CEA71D8C-F293-4DE9-A679-7D69E638CC3D}" dt="2023-08-31T08:05:41.180" v="19" actId="20577"/>
        <pc:sldMkLst>
          <pc:docMk/>
          <pc:sldMk cId="132020115" sldId="283"/>
        </pc:sldMkLst>
        <pc:spChg chg="mod">
          <ac:chgData name="Xiaolei Bi" userId="S::xbi@eamv.dk::4defdd0b-eb6b-464a-acc0-49fc44ef47a7" providerId="AD" clId="Web-{CEA71D8C-F293-4DE9-A679-7D69E638CC3D}" dt="2023-08-31T08:05:41.180" v="19" actId="20577"/>
          <ac:spMkLst>
            <pc:docMk/>
            <pc:sldMk cId="132020115" sldId="283"/>
            <ac:spMk id="2" creationId="{CA54EE42-1D25-BB89-26C1-DC1239E1571D}"/>
          </ac:spMkLst>
        </pc:spChg>
      </pc:sldChg>
      <pc:sldChg chg="modSp new">
        <pc:chgData name="Xiaolei Bi" userId="S::xbi@eamv.dk::4defdd0b-eb6b-464a-acc0-49fc44ef47a7" providerId="AD" clId="Web-{CEA71D8C-F293-4DE9-A679-7D69E638CC3D}" dt="2023-08-31T08:07:52.199" v="64" actId="20577"/>
        <pc:sldMkLst>
          <pc:docMk/>
          <pc:sldMk cId="1448450585" sldId="284"/>
        </pc:sldMkLst>
        <pc:spChg chg="mod">
          <ac:chgData name="Xiaolei Bi" userId="S::xbi@eamv.dk::4defdd0b-eb6b-464a-acc0-49fc44ef47a7" providerId="AD" clId="Web-{CEA71D8C-F293-4DE9-A679-7D69E638CC3D}" dt="2023-08-31T08:07:30.917" v="45" actId="20577"/>
          <ac:spMkLst>
            <pc:docMk/>
            <pc:sldMk cId="1448450585" sldId="284"/>
            <ac:spMk id="2" creationId="{A548602E-A855-6EC9-7289-6A6F2355C45B}"/>
          </ac:spMkLst>
        </pc:spChg>
        <pc:spChg chg="mod">
          <ac:chgData name="Xiaolei Bi" userId="S::xbi@eamv.dk::4defdd0b-eb6b-464a-acc0-49fc44ef47a7" providerId="AD" clId="Web-{CEA71D8C-F293-4DE9-A679-7D69E638CC3D}" dt="2023-08-31T08:07:52.199" v="64" actId="20577"/>
          <ac:spMkLst>
            <pc:docMk/>
            <pc:sldMk cId="1448450585" sldId="284"/>
            <ac:spMk id="3" creationId="{53D62A05-22FE-97CE-6869-52DCA307C489}"/>
          </ac:spMkLst>
        </pc:spChg>
      </pc:sldChg>
      <pc:sldChg chg="modSp new">
        <pc:chgData name="Xiaolei Bi" userId="S::xbi@eamv.dk::4defdd0b-eb6b-464a-acc0-49fc44ef47a7" providerId="AD" clId="Web-{CEA71D8C-F293-4DE9-A679-7D69E638CC3D}" dt="2023-08-31T08:09:58.969" v="97" actId="20577"/>
        <pc:sldMkLst>
          <pc:docMk/>
          <pc:sldMk cId="458001784" sldId="285"/>
        </pc:sldMkLst>
        <pc:spChg chg="mod">
          <ac:chgData name="Xiaolei Bi" userId="S::xbi@eamv.dk::4defdd0b-eb6b-464a-acc0-49fc44ef47a7" providerId="AD" clId="Web-{CEA71D8C-F293-4DE9-A679-7D69E638CC3D}" dt="2023-08-31T08:09:34.140" v="71" actId="20577"/>
          <ac:spMkLst>
            <pc:docMk/>
            <pc:sldMk cId="458001784" sldId="285"/>
            <ac:spMk id="2" creationId="{CAD88257-3837-1F6A-5215-C4B25823BA20}"/>
          </ac:spMkLst>
        </pc:spChg>
        <pc:spChg chg="mod">
          <ac:chgData name="Xiaolei Bi" userId="S::xbi@eamv.dk::4defdd0b-eb6b-464a-acc0-49fc44ef47a7" providerId="AD" clId="Web-{CEA71D8C-F293-4DE9-A679-7D69E638CC3D}" dt="2023-08-31T08:09:58.969" v="97" actId="20577"/>
          <ac:spMkLst>
            <pc:docMk/>
            <pc:sldMk cId="458001784" sldId="285"/>
            <ac:spMk id="3" creationId="{068703C7-D45A-3849-2B64-4E3D44982CBF}"/>
          </ac:spMkLst>
        </pc:spChg>
      </pc:sldChg>
    </pc:docChg>
  </pc:docChgLst>
  <pc:docChgLst>
    <pc:chgData name="Xiaolei Bi" userId="S::xbi@eamv.dk::4defdd0b-eb6b-464a-acc0-49fc44ef47a7" providerId="AD" clId="Web-{3CAD1191-E96E-492C-8749-FE9A25F5F812}"/>
    <pc:docChg chg="addSld modSld addMainMaster delMainMaster">
      <pc:chgData name="Xiaolei Bi" userId="S::xbi@eamv.dk::4defdd0b-eb6b-464a-acc0-49fc44ef47a7" providerId="AD" clId="Web-{3CAD1191-E96E-492C-8749-FE9A25F5F812}" dt="2023-08-25T06:23:20.673" v="321" actId="20577"/>
      <pc:docMkLst>
        <pc:docMk/>
      </pc:docMkLst>
      <pc:sldChg chg="addSp delSp modSp mod setBg modClrScheme chgLayout">
        <pc:chgData name="Xiaolei Bi" userId="S::xbi@eamv.dk::4defdd0b-eb6b-464a-acc0-49fc44ef47a7" providerId="AD" clId="Web-{3CAD1191-E96E-492C-8749-FE9A25F5F812}" dt="2023-08-25T05:50:43.437" v="13"/>
        <pc:sldMkLst>
          <pc:docMk/>
          <pc:sldMk cId="109857222" sldId="256"/>
        </pc:sldMkLst>
        <pc:spChg chg="mod">
          <ac:chgData name="Xiaolei Bi" userId="S::xbi@eamv.dk::4defdd0b-eb6b-464a-acc0-49fc44ef47a7" providerId="AD" clId="Web-{3CAD1191-E96E-492C-8749-FE9A25F5F812}" dt="2023-08-25T05:50:43.437" v="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iaolei Bi" userId="S::xbi@eamv.dk::4defdd0b-eb6b-464a-acc0-49fc44ef47a7" providerId="AD" clId="Web-{3CAD1191-E96E-492C-8749-FE9A25F5F812}" dt="2023-08-25T05:50:43.437" v="1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Xiaolei Bi" userId="S::xbi@eamv.dk::4defdd0b-eb6b-464a-acc0-49fc44ef47a7" providerId="AD" clId="Web-{3CAD1191-E96E-492C-8749-FE9A25F5F812}" dt="2023-08-25T05:50:43.437" v="13"/>
          <ac:spMkLst>
            <pc:docMk/>
            <pc:sldMk cId="109857222" sldId="256"/>
            <ac:spMk id="8" creationId="{3011B0B3-5679-4759-90B8-3B908C4CBD21}"/>
          </ac:spMkLst>
        </pc:spChg>
        <pc:spChg chg="add">
          <ac:chgData name="Xiaolei Bi" userId="S::xbi@eamv.dk::4defdd0b-eb6b-464a-acc0-49fc44ef47a7" providerId="AD" clId="Web-{3CAD1191-E96E-492C-8749-FE9A25F5F812}" dt="2023-08-25T05:50:43.437" v="13"/>
          <ac:spMkLst>
            <pc:docMk/>
            <pc:sldMk cId="109857222" sldId="256"/>
            <ac:spMk id="15" creationId="{3011B0B3-5679-4759-90B8-3B908C4CBD21}"/>
          </ac:spMkLst>
        </pc:spChg>
        <pc:grpChg chg="add">
          <ac:chgData name="Xiaolei Bi" userId="S::xbi@eamv.dk::4defdd0b-eb6b-464a-acc0-49fc44ef47a7" providerId="AD" clId="Web-{3CAD1191-E96E-492C-8749-FE9A25F5F812}" dt="2023-08-25T05:50:43.437" v="13"/>
          <ac:grpSpMkLst>
            <pc:docMk/>
            <pc:sldMk cId="109857222" sldId="256"/>
            <ac:grpSpMk id="19" creationId="{A854FEA6-8A3E-4369-A14B-CCD3C670E707}"/>
          </ac:grpSpMkLst>
        </pc:grpChg>
        <pc:cxnChg chg="add del">
          <ac:chgData name="Xiaolei Bi" userId="S::xbi@eamv.dk::4defdd0b-eb6b-464a-acc0-49fc44ef47a7" providerId="AD" clId="Web-{3CAD1191-E96E-492C-8749-FE9A25F5F812}" dt="2023-08-25T05:50:43.437" v="13"/>
          <ac:cxnSpMkLst>
            <pc:docMk/>
            <pc:sldMk cId="109857222" sldId="256"/>
            <ac:cxnSpMk id="10" creationId="{32E97E5C-7A5F-424E-AAE4-654396E90799}"/>
          </ac:cxnSpMkLst>
        </pc:cxnChg>
        <pc:cxnChg chg="add">
          <ac:chgData name="Xiaolei Bi" userId="S::xbi@eamv.dk::4defdd0b-eb6b-464a-acc0-49fc44ef47a7" providerId="AD" clId="Web-{3CAD1191-E96E-492C-8749-FE9A25F5F812}" dt="2023-08-25T05:50:43.437" v="13"/>
          <ac:cxnSpMkLst>
            <pc:docMk/>
            <pc:sldMk cId="109857222" sldId="256"/>
            <ac:cxnSpMk id="17" creationId="{1A041F13-4B5A-407B-A9F0-E8673F6F99C3}"/>
          </ac:cxnSpMkLst>
        </pc:cxnChg>
      </pc:sldChg>
      <pc:sldChg chg="addSp delSp modSp new mod setBg">
        <pc:chgData name="Xiaolei Bi" userId="S::xbi@eamv.dk::4defdd0b-eb6b-464a-acc0-49fc44ef47a7" providerId="AD" clId="Web-{3CAD1191-E96E-492C-8749-FE9A25F5F812}" dt="2023-08-25T06:13:01.455" v="238" actId="20577"/>
        <pc:sldMkLst>
          <pc:docMk/>
          <pc:sldMk cId="2769719019" sldId="257"/>
        </pc:sldMkLst>
        <pc:spChg chg="mo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2" creationId="{15EE1DA0-E855-438F-7BED-F9ED131A449C}"/>
          </ac:spMkLst>
        </pc:spChg>
        <pc:spChg chg="mod">
          <ac:chgData name="Xiaolei Bi" userId="S::xbi@eamv.dk::4defdd0b-eb6b-464a-acc0-49fc44ef47a7" providerId="AD" clId="Web-{3CAD1191-E96E-492C-8749-FE9A25F5F812}" dt="2023-08-25T06:13:01.455" v="238" actId="20577"/>
          <ac:spMkLst>
            <pc:docMk/>
            <pc:sldMk cId="2769719019" sldId="257"/>
            <ac:spMk id="3" creationId="{212A87B4-3486-06E9-9375-A7D813ADADE4}"/>
          </ac:spMkLst>
        </pc:spChg>
        <pc:spChg chg="add del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16" creationId="{3011B0B3-5679-4759-90B8-3B908C4CBD21}"/>
          </ac:spMkLst>
        </pc:spChg>
        <pc:spChg chg="ad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36" creationId="{DB66C9CD-6BF4-44CA-8078-0BB819080761}"/>
          </ac:spMkLst>
        </pc:spChg>
        <pc:spChg chg="ad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38" creationId="{EADD72DC-CC5F-44D6-97D3-79407D4FF823}"/>
          </ac:spMkLst>
        </pc:spChg>
        <pc:spChg chg="ad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40" creationId="{B083E179-CF1F-4694-AEAB-6931C9B31F53}"/>
          </ac:spMkLst>
        </pc:spChg>
        <pc:spChg chg="ad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52" creationId="{8AD7D35B-560E-435E-B0FD-0F84A2E6C4E0}"/>
          </ac:spMkLst>
        </pc:spChg>
        <pc:spChg chg="add">
          <ac:chgData name="Xiaolei Bi" userId="S::xbi@eamv.dk::4defdd0b-eb6b-464a-acc0-49fc44ef47a7" providerId="AD" clId="Web-{3CAD1191-E96E-492C-8749-FE9A25F5F812}" dt="2023-08-25T06:12:37.814" v="235"/>
          <ac:spMkLst>
            <pc:docMk/>
            <pc:sldMk cId="2769719019" sldId="257"/>
            <ac:spMk id="72" creationId="{A7F45189-997F-4E6B-800E-D17FF116E94F}"/>
          </ac:spMkLst>
        </pc:spChg>
        <pc:grpChg chg="add del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10" creationId="{F982E0B2-AA9C-441C-A08E-A9DF9CF12116}"/>
          </ac:grpSpMkLst>
        </pc:grpChg>
        <pc:grpChg chg="add del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18" creationId="{49E013D9-9421-47E7-9080-30F6E544BE45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42" creationId="{EE6257A7-D071-42C9-8560-75A6EAE2771E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54" creationId="{AC46C823-4AEE-4D15-A7B7-556599F86465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58" creationId="{766CF5CA-BCE0-446B-990C-62FB772ABEFA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65" creationId="{BC174C2C-9AC5-4D2F-B12B-8AD9BE8773C9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74" creationId="{BC214B40-3523-42BE-856A-2B90472652BE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86" creationId="{69D14CB3-B46C-4D52-91C7-9020767C01F1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90" creationId="{695E1464-F8FF-467B-BC7A-2DB63FD7340E}"/>
          </ac:grpSpMkLst>
        </pc:grpChg>
        <pc:grpChg chg="add">
          <ac:chgData name="Xiaolei Bi" userId="S::xbi@eamv.dk::4defdd0b-eb6b-464a-acc0-49fc44ef47a7" providerId="AD" clId="Web-{3CAD1191-E96E-492C-8749-FE9A25F5F812}" dt="2023-08-25T06:12:37.814" v="235"/>
          <ac:grpSpMkLst>
            <pc:docMk/>
            <pc:sldMk cId="2769719019" sldId="257"/>
            <ac:grpSpMk id="97" creationId="{D9F93B70-A436-473C-A7CE-540999A5963E}"/>
          </ac:grpSpMkLst>
        </pc:grpChg>
        <pc:cxnChg chg="add del">
          <ac:chgData name="Xiaolei Bi" userId="S::xbi@eamv.dk::4defdd0b-eb6b-464a-acc0-49fc44ef47a7" providerId="AD" clId="Web-{3CAD1191-E96E-492C-8749-FE9A25F5F812}" dt="2023-08-25T06:12:37.814" v="235"/>
          <ac:cxnSpMkLst>
            <pc:docMk/>
            <pc:sldMk cId="2769719019" sldId="257"/>
            <ac:cxnSpMk id="8" creationId="{701C0CAB-6A03-4C6A-9FAA-219847753628}"/>
          </ac:cxnSpMkLst>
        </pc:cxnChg>
        <pc:cxnChg chg="add">
          <ac:chgData name="Xiaolei Bi" userId="S::xbi@eamv.dk::4defdd0b-eb6b-464a-acc0-49fc44ef47a7" providerId="AD" clId="Web-{3CAD1191-E96E-492C-8749-FE9A25F5F812}" dt="2023-08-25T06:12:37.814" v="235"/>
          <ac:cxnSpMkLst>
            <pc:docMk/>
            <pc:sldMk cId="2769719019" sldId="257"/>
            <ac:cxnSpMk id="84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5:54:19.083" v="59" actId="20577"/>
        <pc:sldMkLst>
          <pc:docMk/>
          <pc:sldMk cId="682930159" sldId="258"/>
        </pc:sldMkLst>
        <pc:spChg chg="mod">
          <ac:chgData name="Xiaolei Bi" userId="S::xbi@eamv.dk::4defdd0b-eb6b-464a-acc0-49fc44ef47a7" providerId="AD" clId="Web-{3CAD1191-E96E-492C-8749-FE9A25F5F812}" dt="2023-08-25T05:54:03.958" v="55"/>
          <ac:spMkLst>
            <pc:docMk/>
            <pc:sldMk cId="682930159" sldId="258"/>
            <ac:spMk id="2" creationId="{FCB1A9F3-0E0B-0324-6836-0573678B78CD}"/>
          </ac:spMkLst>
        </pc:spChg>
        <pc:spChg chg="mod">
          <ac:chgData name="Xiaolei Bi" userId="S::xbi@eamv.dk::4defdd0b-eb6b-464a-acc0-49fc44ef47a7" providerId="AD" clId="Web-{3CAD1191-E96E-492C-8749-FE9A25F5F812}" dt="2023-08-25T05:54:19.083" v="59" actId="20577"/>
          <ac:spMkLst>
            <pc:docMk/>
            <pc:sldMk cId="682930159" sldId="258"/>
            <ac:spMk id="3" creationId="{FEFFF8DE-D173-0B86-2A61-EA6A5184A316}"/>
          </ac:spMkLst>
        </pc:spChg>
        <pc:spChg chg="add">
          <ac:chgData name="Xiaolei Bi" userId="S::xbi@eamv.dk::4defdd0b-eb6b-464a-acc0-49fc44ef47a7" providerId="AD" clId="Web-{3CAD1191-E96E-492C-8749-FE9A25F5F812}" dt="2023-08-25T05:54:03.958" v="55"/>
          <ac:spMkLst>
            <pc:docMk/>
            <pc:sldMk cId="682930159" sldId="258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5:54:03.958" v="55"/>
          <ac:grpSpMkLst>
            <pc:docMk/>
            <pc:sldMk cId="682930159" sldId="258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5:54:03.958" v="55"/>
          <ac:grpSpMkLst>
            <pc:docMk/>
            <pc:sldMk cId="682930159" sldId="258"/>
            <ac:grpSpMk id="21" creationId="{F73511A5-69DC-406F-AFE1-A7248A4CEA95}"/>
          </ac:grpSpMkLst>
        </pc:grpChg>
      </pc:sldChg>
      <pc:sldChg chg="addSp delSp modSp new mod setBg">
        <pc:chgData name="Xiaolei Bi" userId="S::xbi@eamv.dk::4defdd0b-eb6b-464a-acc0-49fc44ef47a7" providerId="AD" clId="Web-{3CAD1191-E96E-492C-8749-FE9A25F5F812}" dt="2023-08-25T05:55:11.007" v="67"/>
        <pc:sldMkLst>
          <pc:docMk/>
          <pc:sldMk cId="3674329791" sldId="259"/>
        </pc:sldMkLst>
        <pc:spChg chg="mod">
          <ac:chgData name="Xiaolei Bi" userId="S::xbi@eamv.dk::4defdd0b-eb6b-464a-acc0-49fc44ef47a7" providerId="AD" clId="Web-{3CAD1191-E96E-492C-8749-FE9A25F5F812}" dt="2023-08-25T05:55:11.007" v="67"/>
          <ac:spMkLst>
            <pc:docMk/>
            <pc:sldMk cId="3674329791" sldId="259"/>
            <ac:spMk id="2" creationId="{135B38CF-7E03-06F7-01C0-A789F9095F74}"/>
          </ac:spMkLst>
        </pc:spChg>
        <pc:spChg chg="mod">
          <ac:chgData name="Xiaolei Bi" userId="S::xbi@eamv.dk::4defdd0b-eb6b-464a-acc0-49fc44ef47a7" providerId="AD" clId="Web-{3CAD1191-E96E-492C-8749-FE9A25F5F812}" dt="2023-08-25T05:55:11.007" v="67"/>
          <ac:spMkLst>
            <pc:docMk/>
            <pc:sldMk cId="3674329791" sldId="259"/>
            <ac:spMk id="3" creationId="{9819F49C-7B3C-D522-7BF8-B1001070D0CB}"/>
          </ac:spMkLst>
        </pc:spChg>
        <pc:spChg chg="add del">
          <ac:chgData name="Xiaolei Bi" userId="S::xbi@eamv.dk::4defdd0b-eb6b-464a-acc0-49fc44ef47a7" providerId="AD" clId="Web-{3CAD1191-E96E-492C-8749-FE9A25F5F812}" dt="2023-08-25T05:55:11.007" v="67"/>
          <ac:spMkLst>
            <pc:docMk/>
            <pc:sldMk cId="3674329791" sldId="259"/>
            <ac:spMk id="9" creationId="{DB66C9CD-6BF4-44CA-8078-0BB819080761}"/>
          </ac:spMkLst>
        </pc:spChg>
        <pc:spChg chg="add">
          <ac:chgData name="Xiaolei Bi" userId="S::xbi@eamv.dk::4defdd0b-eb6b-464a-acc0-49fc44ef47a7" providerId="AD" clId="Web-{3CAD1191-E96E-492C-8749-FE9A25F5F812}" dt="2023-08-25T05:55:11.007" v="67"/>
          <ac:spMkLst>
            <pc:docMk/>
            <pc:sldMk cId="3674329791" sldId="259"/>
            <ac:spMk id="17" creationId="{EEE96A74-B62B-4642-AB22-7776A5F48CE7}"/>
          </ac:spMkLst>
        </pc:spChg>
        <pc:picChg chg="add del">
          <ac:chgData name="Xiaolei Bi" userId="S::xbi@eamv.dk::4defdd0b-eb6b-464a-acc0-49fc44ef47a7" providerId="AD" clId="Web-{3CAD1191-E96E-492C-8749-FE9A25F5F812}" dt="2023-08-25T05:55:06.444" v="66"/>
          <ac:picMkLst>
            <pc:docMk/>
            <pc:sldMk cId="3674329791" sldId="259"/>
            <ac:picMk id="5" creationId="{FA7122F9-1DEB-BF38-B07B-30C3FF472A32}"/>
          </ac:picMkLst>
        </pc:picChg>
        <pc:picChg chg="add">
          <ac:chgData name="Xiaolei Bi" userId="S::xbi@eamv.dk::4defdd0b-eb6b-464a-acc0-49fc44ef47a7" providerId="AD" clId="Web-{3CAD1191-E96E-492C-8749-FE9A25F5F812}" dt="2023-08-25T05:55:11.007" v="67"/>
          <ac:picMkLst>
            <pc:docMk/>
            <pc:sldMk cId="3674329791" sldId="259"/>
            <ac:picMk id="13" creationId="{CE8132F7-7CC3-AEE2-40BB-75F2A7B17AEE}"/>
          </ac:picMkLst>
        </pc:picChg>
        <pc:cxnChg chg="add del">
          <ac:chgData name="Xiaolei Bi" userId="S::xbi@eamv.dk::4defdd0b-eb6b-464a-acc0-49fc44ef47a7" providerId="AD" clId="Web-{3CAD1191-E96E-492C-8749-FE9A25F5F812}" dt="2023-08-25T05:55:11.007" v="67"/>
          <ac:cxnSpMkLst>
            <pc:docMk/>
            <pc:sldMk cId="3674329791" sldId="259"/>
            <ac:cxnSpMk id="11" creationId="{77C6DF49-CBE3-4038-AC78-35DE4FD7CE8E}"/>
          </ac:cxnSpMkLst>
        </pc:cxnChg>
        <pc:cxnChg chg="add">
          <ac:chgData name="Xiaolei Bi" userId="S::xbi@eamv.dk::4defdd0b-eb6b-464a-acc0-49fc44ef47a7" providerId="AD" clId="Web-{3CAD1191-E96E-492C-8749-FE9A25F5F812}" dt="2023-08-25T05:55:11.007" v="67"/>
          <ac:cxnSpMkLst>
            <pc:docMk/>
            <pc:sldMk cId="3674329791" sldId="259"/>
            <ac:cxnSpMk id="19" creationId="{3A513CAD-9784-4D35-BAF9-1F7DDD697BDB}"/>
          </ac:cxnSpMkLst>
        </pc:cxnChg>
      </pc:sldChg>
      <pc:sldChg chg="addSp delSp modSp new mod setBg">
        <pc:chgData name="Xiaolei Bi" userId="S::xbi@eamv.dk::4defdd0b-eb6b-464a-acc0-49fc44ef47a7" providerId="AD" clId="Web-{3CAD1191-E96E-492C-8749-FE9A25F5F812}" dt="2023-08-25T05:56:04.227" v="75"/>
        <pc:sldMkLst>
          <pc:docMk/>
          <pc:sldMk cId="3857864874" sldId="260"/>
        </pc:sldMkLst>
        <pc:spChg chg="mod">
          <ac:chgData name="Xiaolei Bi" userId="S::xbi@eamv.dk::4defdd0b-eb6b-464a-acc0-49fc44ef47a7" providerId="AD" clId="Web-{3CAD1191-E96E-492C-8749-FE9A25F5F812}" dt="2023-08-25T05:56:04.227" v="75"/>
          <ac:spMkLst>
            <pc:docMk/>
            <pc:sldMk cId="3857864874" sldId="260"/>
            <ac:spMk id="2" creationId="{028500C7-C1AD-58F9-97F3-87DF10745E20}"/>
          </ac:spMkLst>
        </pc:spChg>
        <pc:spChg chg="mod">
          <ac:chgData name="Xiaolei Bi" userId="S::xbi@eamv.dk::4defdd0b-eb6b-464a-acc0-49fc44ef47a7" providerId="AD" clId="Web-{3CAD1191-E96E-492C-8749-FE9A25F5F812}" dt="2023-08-25T05:56:04.227" v="75"/>
          <ac:spMkLst>
            <pc:docMk/>
            <pc:sldMk cId="3857864874" sldId="260"/>
            <ac:spMk id="3" creationId="{79D226B6-C2B7-8FE9-A1C2-C13D990F6F38}"/>
          </ac:spMkLst>
        </pc:spChg>
        <pc:spChg chg="add">
          <ac:chgData name="Xiaolei Bi" userId="S::xbi@eamv.dk::4defdd0b-eb6b-464a-acc0-49fc44ef47a7" providerId="AD" clId="Web-{3CAD1191-E96E-492C-8749-FE9A25F5F812}" dt="2023-08-25T05:56:04.227" v="75"/>
          <ac:spMkLst>
            <pc:docMk/>
            <pc:sldMk cId="3857864874" sldId="260"/>
            <ac:spMk id="8" creationId="{316A5661-2CFE-478C-BAC3-729F393F3C4A}"/>
          </ac:spMkLst>
        </pc:spChg>
        <pc:spChg chg="add del">
          <ac:chgData name="Xiaolei Bi" userId="S::xbi@eamv.dk::4defdd0b-eb6b-464a-acc0-49fc44ef47a7" providerId="AD" clId="Web-{3CAD1191-E96E-492C-8749-FE9A25F5F812}" dt="2023-08-25T05:56:04.211" v="74"/>
          <ac:spMkLst>
            <pc:docMk/>
            <pc:sldMk cId="3857864874" sldId="260"/>
            <ac:spMk id="9" creationId="{DB66C9CD-6BF4-44CA-8078-0BB819080761}"/>
          </ac:spMkLst>
        </pc:spChg>
        <pc:grpChg chg="add">
          <ac:chgData name="Xiaolei Bi" userId="S::xbi@eamv.dk::4defdd0b-eb6b-464a-acc0-49fc44ef47a7" providerId="AD" clId="Web-{3CAD1191-E96E-492C-8749-FE9A25F5F812}" dt="2023-08-25T05:56:04.227" v="75"/>
          <ac:grpSpMkLst>
            <pc:docMk/>
            <pc:sldMk cId="3857864874" sldId="260"/>
            <ac:grpSpMk id="10" creationId="{FB7BE8CD-E348-464A-82CC-7EF7AA82842A}"/>
          </ac:grpSpMkLst>
        </pc:grpChg>
        <pc:picChg chg="add del">
          <ac:chgData name="Xiaolei Bi" userId="S::xbi@eamv.dk::4defdd0b-eb6b-464a-acc0-49fc44ef47a7" providerId="AD" clId="Web-{3CAD1191-E96E-492C-8749-FE9A25F5F812}" dt="2023-08-25T05:56:04.211" v="74"/>
          <ac:picMkLst>
            <pc:docMk/>
            <pc:sldMk cId="3857864874" sldId="260"/>
            <ac:picMk id="5" creationId="{4BFCA67C-7CC8-50E1-7362-743CCFC5709E}"/>
          </ac:picMkLst>
        </pc:picChg>
        <pc:cxnChg chg="add del">
          <ac:chgData name="Xiaolei Bi" userId="S::xbi@eamv.dk::4defdd0b-eb6b-464a-acc0-49fc44ef47a7" providerId="AD" clId="Web-{3CAD1191-E96E-492C-8749-FE9A25F5F812}" dt="2023-08-25T05:56:04.211" v="74"/>
          <ac:cxnSpMkLst>
            <pc:docMk/>
            <pc:sldMk cId="3857864874" sldId="260"/>
            <ac:cxnSpMk id="11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5:56:41.743" v="80"/>
        <pc:sldMkLst>
          <pc:docMk/>
          <pc:sldMk cId="935054697" sldId="261"/>
        </pc:sldMkLst>
        <pc:spChg chg="mod">
          <ac:chgData name="Xiaolei Bi" userId="S::xbi@eamv.dk::4defdd0b-eb6b-464a-acc0-49fc44ef47a7" providerId="AD" clId="Web-{3CAD1191-E96E-492C-8749-FE9A25F5F812}" dt="2023-08-25T05:56:41.743" v="80"/>
          <ac:spMkLst>
            <pc:docMk/>
            <pc:sldMk cId="935054697" sldId="261"/>
            <ac:spMk id="2" creationId="{B5A43354-F487-E64B-4F83-C6EAC33BEDDE}"/>
          </ac:spMkLst>
        </pc:spChg>
        <pc:spChg chg="mod">
          <ac:chgData name="Xiaolei Bi" userId="S::xbi@eamv.dk::4defdd0b-eb6b-464a-acc0-49fc44ef47a7" providerId="AD" clId="Web-{3CAD1191-E96E-492C-8749-FE9A25F5F812}" dt="2023-08-25T05:56:41.743" v="80"/>
          <ac:spMkLst>
            <pc:docMk/>
            <pc:sldMk cId="935054697" sldId="261"/>
            <ac:spMk id="3" creationId="{CF8F139F-A5DA-AA35-EFAC-19D0F197D0CC}"/>
          </ac:spMkLst>
        </pc:spChg>
        <pc:spChg chg="add">
          <ac:chgData name="Xiaolei Bi" userId="S::xbi@eamv.dk::4defdd0b-eb6b-464a-acc0-49fc44ef47a7" providerId="AD" clId="Web-{3CAD1191-E96E-492C-8749-FE9A25F5F812}" dt="2023-08-25T05:56:41.743" v="80"/>
          <ac:spMkLst>
            <pc:docMk/>
            <pc:sldMk cId="935054697" sldId="261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5:56:41.743" v="80"/>
          <ac:picMkLst>
            <pc:docMk/>
            <pc:sldMk cId="935054697" sldId="261"/>
            <ac:picMk id="5" creationId="{4697E81B-AEB6-BA85-4782-2F8E76D20BF6}"/>
          </ac:picMkLst>
        </pc:picChg>
        <pc:cxnChg chg="add">
          <ac:chgData name="Xiaolei Bi" userId="S::xbi@eamv.dk::4defdd0b-eb6b-464a-acc0-49fc44ef47a7" providerId="AD" clId="Web-{3CAD1191-E96E-492C-8749-FE9A25F5F812}" dt="2023-08-25T05:56:41.743" v="80"/>
          <ac:cxnSpMkLst>
            <pc:docMk/>
            <pc:sldMk cId="935054697" sldId="261"/>
            <ac:cxnSpMk id="11" creationId="{77C6DF49-CBE3-4038-AC78-35DE4FD7CE8E}"/>
          </ac:cxnSpMkLst>
        </pc:cxnChg>
      </pc:sldChg>
      <pc:sldChg chg="addSp delSp modSp new mod setBg">
        <pc:chgData name="Xiaolei Bi" userId="S::xbi@eamv.dk::4defdd0b-eb6b-464a-acc0-49fc44ef47a7" providerId="AD" clId="Web-{3CAD1191-E96E-492C-8749-FE9A25F5F812}" dt="2023-08-25T05:57:37.916" v="87"/>
        <pc:sldMkLst>
          <pc:docMk/>
          <pc:sldMk cId="2664820075" sldId="262"/>
        </pc:sldMkLst>
        <pc:spChg chg="mod">
          <ac:chgData name="Xiaolei Bi" userId="S::xbi@eamv.dk::4defdd0b-eb6b-464a-acc0-49fc44ef47a7" providerId="AD" clId="Web-{3CAD1191-E96E-492C-8749-FE9A25F5F812}" dt="2023-08-25T05:57:37.916" v="87"/>
          <ac:spMkLst>
            <pc:docMk/>
            <pc:sldMk cId="2664820075" sldId="262"/>
            <ac:spMk id="2" creationId="{B0C08593-003F-49E5-139D-BB7693CC0FCD}"/>
          </ac:spMkLst>
        </pc:spChg>
        <pc:spChg chg="mod">
          <ac:chgData name="Xiaolei Bi" userId="S::xbi@eamv.dk::4defdd0b-eb6b-464a-acc0-49fc44ef47a7" providerId="AD" clId="Web-{3CAD1191-E96E-492C-8749-FE9A25F5F812}" dt="2023-08-25T05:57:37.916" v="87"/>
          <ac:spMkLst>
            <pc:docMk/>
            <pc:sldMk cId="2664820075" sldId="262"/>
            <ac:spMk id="3" creationId="{10B1AC19-1D0B-2950-280A-7C0EE0D520F2}"/>
          </ac:spMkLst>
        </pc:spChg>
        <pc:spChg chg="add del">
          <ac:chgData name="Xiaolei Bi" userId="S::xbi@eamv.dk::4defdd0b-eb6b-464a-acc0-49fc44ef47a7" providerId="AD" clId="Web-{3CAD1191-E96E-492C-8749-FE9A25F5F812}" dt="2023-08-25T05:57:37.916" v="87"/>
          <ac:spMkLst>
            <pc:docMk/>
            <pc:sldMk cId="2664820075" sldId="262"/>
            <ac:spMk id="9" creationId="{DB66C9CD-6BF4-44CA-8078-0BB819080761}"/>
          </ac:spMkLst>
        </pc:spChg>
        <pc:spChg chg="add">
          <ac:chgData name="Xiaolei Bi" userId="S::xbi@eamv.dk::4defdd0b-eb6b-464a-acc0-49fc44ef47a7" providerId="AD" clId="Web-{3CAD1191-E96E-492C-8749-FE9A25F5F812}" dt="2023-08-25T05:57:37.916" v="87"/>
          <ac:spMkLst>
            <pc:docMk/>
            <pc:sldMk cId="2664820075" sldId="262"/>
            <ac:spMk id="16" creationId="{DB66C9CD-6BF4-44CA-8078-0BB819080761}"/>
          </ac:spMkLst>
        </pc:spChg>
        <pc:picChg chg="add mod ord">
          <ac:chgData name="Xiaolei Bi" userId="S::xbi@eamv.dk::4defdd0b-eb6b-464a-acc0-49fc44ef47a7" providerId="AD" clId="Web-{3CAD1191-E96E-492C-8749-FE9A25F5F812}" dt="2023-08-25T05:57:37.916" v="87"/>
          <ac:picMkLst>
            <pc:docMk/>
            <pc:sldMk cId="2664820075" sldId="262"/>
            <ac:picMk id="5" creationId="{F9243382-5994-0FB1-1612-3DA8EBFC65B9}"/>
          </ac:picMkLst>
        </pc:picChg>
        <pc:cxnChg chg="add del">
          <ac:chgData name="Xiaolei Bi" userId="S::xbi@eamv.dk::4defdd0b-eb6b-464a-acc0-49fc44ef47a7" providerId="AD" clId="Web-{3CAD1191-E96E-492C-8749-FE9A25F5F812}" dt="2023-08-25T05:57:37.916" v="87"/>
          <ac:cxnSpMkLst>
            <pc:docMk/>
            <pc:sldMk cId="2664820075" sldId="262"/>
            <ac:cxnSpMk id="11" creationId="{77C6DF49-CBE3-4038-AC78-35DE4FD7CE8E}"/>
          </ac:cxnSpMkLst>
        </pc:cxnChg>
        <pc:cxnChg chg="add">
          <ac:chgData name="Xiaolei Bi" userId="S::xbi@eamv.dk::4defdd0b-eb6b-464a-acc0-49fc44ef47a7" providerId="AD" clId="Web-{3CAD1191-E96E-492C-8749-FE9A25F5F812}" dt="2023-08-25T05:57:37.916" v="87"/>
          <ac:cxnSpMkLst>
            <pc:docMk/>
            <pc:sldMk cId="2664820075" sldId="262"/>
            <ac:cxnSpMk id="18" creationId="{77C6DF49-CBE3-4038-AC78-35DE4FD7CE8E}"/>
          </ac:cxnSpMkLst>
        </pc:cxnChg>
      </pc:sldChg>
      <pc:sldChg chg="addSp delSp modSp new mod setBg addAnim">
        <pc:chgData name="Xiaolei Bi" userId="S::xbi@eamv.dk::4defdd0b-eb6b-464a-acc0-49fc44ef47a7" providerId="AD" clId="Web-{3CAD1191-E96E-492C-8749-FE9A25F5F812}" dt="2023-08-25T05:59:00.262" v="95"/>
        <pc:sldMkLst>
          <pc:docMk/>
          <pc:sldMk cId="2227277922" sldId="263"/>
        </pc:sldMkLst>
        <pc:spChg chg="mod">
          <ac:chgData name="Xiaolei Bi" userId="S::xbi@eamv.dk::4defdd0b-eb6b-464a-acc0-49fc44ef47a7" providerId="AD" clId="Web-{3CAD1191-E96E-492C-8749-FE9A25F5F812}" dt="2023-08-25T05:59:00.262" v="94"/>
          <ac:spMkLst>
            <pc:docMk/>
            <pc:sldMk cId="2227277922" sldId="263"/>
            <ac:spMk id="2" creationId="{A8CB3BCD-BFDD-60F6-8109-66A3B2735C04}"/>
          </ac:spMkLst>
        </pc:spChg>
        <pc:spChg chg="mod">
          <ac:chgData name="Xiaolei Bi" userId="S::xbi@eamv.dk::4defdd0b-eb6b-464a-acc0-49fc44ef47a7" providerId="AD" clId="Web-{3CAD1191-E96E-492C-8749-FE9A25F5F812}" dt="2023-08-25T05:59:00.262" v="94"/>
          <ac:spMkLst>
            <pc:docMk/>
            <pc:sldMk cId="2227277922" sldId="263"/>
            <ac:spMk id="3" creationId="{ABFCF3FD-5120-D683-8B0B-096DE4C63010}"/>
          </ac:spMkLst>
        </pc:spChg>
        <pc:spChg chg="add del">
          <ac:chgData name="Xiaolei Bi" userId="S::xbi@eamv.dk::4defdd0b-eb6b-464a-acc0-49fc44ef47a7" providerId="AD" clId="Web-{3CAD1191-E96E-492C-8749-FE9A25F5F812}" dt="2023-08-25T05:59:00.231" v="93"/>
          <ac:spMkLst>
            <pc:docMk/>
            <pc:sldMk cId="2227277922" sldId="263"/>
            <ac:spMk id="17" creationId="{1F4CD6D0-88B6-45F4-AC60-54587D3C92A0}"/>
          </ac:spMkLst>
        </pc:spChg>
        <pc:spChg chg="add del">
          <ac:chgData name="Xiaolei Bi" userId="S::xbi@eamv.dk::4defdd0b-eb6b-464a-acc0-49fc44ef47a7" providerId="AD" clId="Web-{3CAD1191-E96E-492C-8749-FE9A25F5F812}" dt="2023-08-25T05:59:00.231" v="93"/>
          <ac:spMkLst>
            <pc:docMk/>
            <pc:sldMk cId="2227277922" sldId="263"/>
            <ac:spMk id="19" creationId="{3092D32E-B1E6-4335-BD86-8461882A79A5}"/>
          </ac:spMkLst>
        </pc:spChg>
        <pc:spChg chg="add">
          <ac:chgData name="Xiaolei Bi" userId="S::xbi@eamv.dk::4defdd0b-eb6b-464a-acc0-49fc44ef47a7" providerId="AD" clId="Web-{3CAD1191-E96E-492C-8749-FE9A25F5F812}" dt="2023-08-25T05:59:00.262" v="94"/>
          <ac:spMkLst>
            <pc:docMk/>
            <pc:sldMk cId="2227277922" sldId="263"/>
            <ac:spMk id="25" creationId="{CA5B2A81-2C8E-4963-AFD4-E539D168B475}"/>
          </ac:spMkLst>
        </pc:spChg>
        <pc:grpChg chg="add del">
          <ac:chgData name="Xiaolei Bi" userId="S::xbi@eamv.dk::4defdd0b-eb6b-464a-acc0-49fc44ef47a7" providerId="AD" clId="Web-{3CAD1191-E96E-492C-8749-FE9A25F5F812}" dt="2023-08-25T05:59:00.231" v="93"/>
          <ac:grpSpMkLst>
            <pc:docMk/>
            <pc:sldMk cId="2227277922" sldId="263"/>
            <ac:grpSpMk id="11" creationId="{F982E0B2-AA9C-441C-A08E-A9DF9CF12116}"/>
          </ac:grpSpMkLst>
        </pc:grpChg>
        <pc:grpChg chg="add">
          <ac:chgData name="Xiaolei Bi" userId="S::xbi@eamv.dk::4defdd0b-eb6b-464a-acc0-49fc44ef47a7" providerId="AD" clId="Web-{3CAD1191-E96E-492C-8749-FE9A25F5F812}" dt="2023-08-25T05:59:00.262" v="94"/>
          <ac:grpSpMkLst>
            <pc:docMk/>
            <pc:sldMk cId="2227277922" sldId="263"/>
            <ac:grpSpMk id="24" creationId="{F982E0B2-AA9C-441C-A08E-A9DF9CF12116}"/>
          </ac:grpSpMkLst>
        </pc:grpChg>
        <pc:picChg chg="add del">
          <ac:chgData name="Xiaolei Bi" userId="S::xbi@eamv.dk::4defdd0b-eb6b-464a-acc0-49fc44ef47a7" providerId="AD" clId="Web-{3CAD1191-E96E-492C-8749-FE9A25F5F812}" dt="2023-08-25T05:59:00.231" v="93"/>
          <ac:picMkLst>
            <pc:docMk/>
            <pc:sldMk cId="2227277922" sldId="263"/>
            <ac:picMk id="5" creationId="{92BD9347-FB9A-E723-631B-CE217BCF3838}"/>
          </ac:picMkLst>
        </pc:picChg>
        <pc:picChg chg="add">
          <ac:chgData name="Xiaolei Bi" userId="S::xbi@eamv.dk::4defdd0b-eb6b-464a-acc0-49fc44ef47a7" providerId="AD" clId="Web-{3CAD1191-E96E-492C-8749-FE9A25F5F812}" dt="2023-08-25T05:59:00.262" v="94"/>
          <ac:picMkLst>
            <pc:docMk/>
            <pc:sldMk cId="2227277922" sldId="263"/>
            <ac:picMk id="26" creationId="{F9768DBB-255E-3ADE-8696-30B6F8A5AEBC}"/>
          </ac:picMkLst>
        </pc:picChg>
        <pc:cxnChg chg="add del">
          <ac:chgData name="Xiaolei Bi" userId="S::xbi@eamv.dk::4defdd0b-eb6b-464a-acc0-49fc44ef47a7" providerId="AD" clId="Web-{3CAD1191-E96E-492C-8749-FE9A25F5F812}" dt="2023-08-25T05:59:00.231" v="93"/>
          <ac:cxnSpMkLst>
            <pc:docMk/>
            <pc:sldMk cId="2227277922" sldId="263"/>
            <ac:cxnSpMk id="9" creationId="{701C0CAB-6A03-4C6A-9FAA-219847753628}"/>
          </ac:cxnSpMkLst>
        </pc:cxnChg>
        <pc:cxnChg chg="add del">
          <ac:chgData name="Xiaolei Bi" userId="S::xbi@eamv.dk::4defdd0b-eb6b-464a-acc0-49fc44ef47a7" providerId="AD" clId="Web-{3CAD1191-E96E-492C-8749-FE9A25F5F812}" dt="2023-08-25T05:59:00.231" v="93"/>
          <ac:cxnSpMkLst>
            <pc:docMk/>
            <pc:sldMk cId="2227277922" sldId="263"/>
            <ac:cxnSpMk id="21" creationId="{9E7C23BC-DAA6-40E1-8166-B8C4439D1430}"/>
          </ac:cxnSpMkLst>
        </pc:cxnChg>
        <pc:cxnChg chg="add">
          <ac:chgData name="Xiaolei Bi" userId="S::xbi@eamv.dk::4defdd0b-eb6b-464a-acc0-49fc44ef47a7" providerId="AD" clId="Web-{3CAD1191-E96E-492C-8749-FE9A25F5F812}" dt="2023-08-25T05:59:00.262" v="94"/>
          <ac:cxnSpMkLst>
            <pc:docMk/>
            <pc:sldMk cId="2227277922" sldId="263"/>
            <ac:cxnSpMk id="23" creationId="{701C0CAB-6A03-4C6A-9FAA-219847753628}"/>
          </ac:cxnSpMkLst>
        </pc:cxnChg>
        <pc:cxnChg chg="add">
          <ac:chgData name="Xiaolei Bi" userId="S::xbi@eamv.dk::4defdd0b-eb6b-464a-acc0-49fc44ef47a7" providerId="AD" clId="Web-{3CAD1191-E96E-492C-8749-FE9A25F5F812}" dt="2023-08-25T05:59:00.262" v="94"/>
          <ac:cxnSpMkLst>
            <pc:docMk/>
            <pc:sldMk cId="2227277922" sldId="263"/>
            <ac:cxnSpMk id="27" creationId="{9E7C23BC-DAA6-40E1-8166-B8C4439D1430}"/>
          </ac:cxnSpMkLst>
        </pc:cxnChg>
      </pc:sldChg>
      <pc:sldChg chg="addSp delSp modSp new mod setBg addAnim">
        <pc:chgData name="Xiaolei Bi" userId="S::xbi@eamv.dk::4defdd0b-eb6b-464a-acc0-49fc44ef47a7" providerId="AD" clId="Web-{3CAD1191-E96E-492C-8749-FE9A25F5F812}" dt="2023-08-25T05:59:49.795" v="105"/>
        <pc:sldMkLst>
          <pc:docMk/>
          <pc:sldMk cId="1275895670" sldId="264"/>
        </pc:sldMkLst>
        <pc:spChg chg="mod">
          <ac:chgData name="Xiaolei Bi" userId="S::xbi@eamv.dk::4defdd0b-eb6b-464a-acc0-49fc44ef47a7" providerId="AD" clId="Web-{3CAD1191-E96E-492C-8749-FE9A25F5F812}" dt="2023-08-25T05:59:49.795" v="105"/>
          <ac:spMkLst>
            <pc:docMk/>
            <pc:sldMk cId="1275895670" sldId="264"/>
            <ac:spMk id="2" creationId="{C4A792D9-9F84-4A1D-E8A0-EA69EE85DD84}"/>
          </ac:spMkLst>
        </pc:spChg>
        <pc:spChg chg="mod ord">
          <ac:chgData name="Xiaolei Bi" userId="S::xbi@eamv.dk::4defdd0b-eb6b-464a-acc0-49fc44ef47a7" providerId="AD" clId="Web-{3CAD1191-E96E-492C-8749-FE9A25F5F812}" dt="2023-08-25T05:59:49.795" v="105"/>
          <ac:spMkLst>
            <pc:docMk/>
            <pc:sldMk cId="1275895670" sldId="264"/>
            <ac:spMk id="3" creationId="{E5FB9537-D008-CE3C-3AC4-07BA7B9DE1B0}"/>
          </ac:spMkLst>
        </pc:spChg>
        <pc:spChg chg="add del">
          <ac:chgData name="Xiaolei Bi" userId="S::xbi@eamv.dk::4defdd0b-eb6b-464a-acc0-49fc44ef47a7" providerId="AD" clId="Web-{3CAD1191-E96E-492C-8749-FE9A25F5F812}" dt="2023-08-25T05:59:49.795" v="105"/>
          <ac:spMkLst>
            <pc:docMk/>
            <pc:sldMk cId="1275895670" sldId="264"/>
            <ac:spMk id="17" creationId="{CA5B2A81-2C8E-4963-AFD4-E539D168B475}"/>
          </ac:spMkLst>
        </pc:spChg>
        <pc:spChg chg="add">
          <ac:chgData name="Xiaolei Bi" userId="S::xbi@eamv.dk::4defdd0b-eb6b-464a-acc0-49fc44ef47a7" providerId="AD" clId="Web-{3CAD1191-E96E-492C-8749-FE9A25F5F812}" dt="2023-08-25T05:59:49.795" v="105"/>
          <ac:spMkLst>
            <pc:docMk/>
            <pc:sldMk cId="1275895670" sldId="264"/>
            <ac:spMk id="24" creationId="{1AEB7F98-32EC-40D3-89EE-C8433023163A}"/>
          </ac:spMkLst>
        </pc:spChg>
        <pc:grpChg chg="add del">
          <ac:chgData name="Xiaolei Bi" userId="S::xbi@eamv.dk::4defdd0b-eb6b-464a-acc0-49fc44ef47a7" providerId="AD" clId="Web-{3CAD1191-E96E-492C-8749-FE9A25F5F812}" dt="2023-08-25T05:59:49.795" v="105"/>
          <ac:grpSpMkLst>
            <pc:docMk/>
            <pc:sldMk cId="1275895670" sldId="264"/>
            <ac:grpSpMk id="11" creationId="{F982E0B2-AA9C-441C-A08E-A9DF9CF12116}"/>
          </ac:grpSpMkLst>
        </pc:grpChg>
        <pc:picChg chg="add mod">
          <ac:chgData name="Xiaolei Bi" userId="S::xbi@eamv.dk::4defdd0b-eb6b-464a-acc0-49fc44ef47a7" providerId="AD" clId="Web-{3CAD1191-E96E-492C-8749-FE9A25F5F812}" dt="2023-08-25T05:59:49.795" v="105"/>
          <ac:picMkLst>
            <pc:docMk/>
            <pc:sldMk cId="1275895670" sldId="264"/>
            <ac:picMk id="5" creationId="{7D5F9BF4-805F-586A-511C-48D6BF49199D}"/>
          </ac:picMkLst>
        </pc:picChg>
        <pc:cxnChg chg="add del">
          <ac:chgData name="Xiaolei Bi" userId="S::xbi@eamv.dk::4defdd0b-eb6b-464a-acc0-49fc44ef47a7" providerId="AD" clId="Web-{3CAD1191-E96E-492C-8749-FE9A25F5F812}" dt="2023-08-25T05:59:49.795" v="105"/>
          <ac:cxnSpMkLst>
            <pc:docMk/>
            <pc:sldMk cId="1275895670" sldId="264"/>
            <ac:cxnSpMk id="9" creationId="{701C0CAB-6A03-4C6A-9FAA-219847753628}"/>
          </ac:cxnSpMkLst>
        </pc:cxnChg>
        <pc:cxnChg chg="add del">
          <ac:chgData name="Xiaolei Bi" userId="S::xbi@eamv.dk::4defdd0b-eb6b-464a-acc0-49fc44ef47a7" providerId="AD" clId="Web-{3CAD1191-E96E-492C-8749-FE9A25F5F812}" dt="2023-08-25T05:59:49.795" v="105"/>
          <ac:cxnSpMkLst>
            <pc:docMk/>
            <pc:sldMk cId="1275895670" sldId="264"/>
            <ac:cxnSpMk id="19" creationId="{9E7C23BC-DAA6-40E1-8166-B8C4439D1430}"/>
          </ac:cxnSpMkLst>
        </pc:cxnChg>
        <pc:cxnChg chg="add">
          <ac:chgData name="Xiaolei Bi" userId="S::xbi@eamv.dk::4defdd0b-eb6b-464a-acc0-49fc44ef47a7" providerId="AD" clId="Web-{3CAD1191-E96E-492C-8749-FE9A25F5F812}" dt="2023-08-25T05:59:49.795" v="105"/>
          <ac:cxnSpMkLst>
            <pc:docMk/>
            <pc:sldMk cId="1275895670" sldId="264"/>
            <ac:cxnSpMk id="26" creationId="{77C6DF49-CBE3-4038-AC78-35DE4FD7CE8E}"/>
          </ac:cxnSpMkLst>
        </pc:cxnChg>
      </pc:sldChg>
      <pc:sldChg chg="addSp delSp modSp new mod setBg">
        <pc:chgData name="Xiaolei Bi" userId="S::xbi@eamv.dk::4defdd0b-eb6b-464a-acc0-49fc44ef47a7" providerId="AD" clId="Web-{3CAD1191-E96E-492C-8749-FE9A25F5F812}" dt="2023-08-25T06:01:23.281" v="128" actId="20577"/>
        <pc:sldMkLst>
          <pc:docMk/>
          <pc:sldMk cId="4262758993" sldId="265"/>
        </pc:sldMkLst>
        <pc:spChg chg="mod">
          <ac:chgData name="Xiaolei Bi" userId="S::xbi@eamv.dk::4defdd0b-eb6b-464a-acc0-49fc44ef47a7" providerId="AD" clId="Web-{3CAD1191-E96E-492C-8749-FE9A25F5F812}" dt="2023-08-25T06:00:59.328" v="115"/>
          <ac:spMkLst>
            <pc:docMk/>
            <pc:sldMk cId="4262758993" sldId="265"/>
            <ac:spMk id="2" creationId="{B94285F8-DF56-A07D-0296-B3DCC7EF8C81}"/>
          </ac:spMkLst>
        </pc:spChg>
        <pc:spChg chg="del mod">
          <ac:chgData name="Xiaolei Bi" userId="S::xbi@eamv.dk::4defdd0b-eb6b-464a-acc0-49fc44ef47a7" providerId="AD" clId="Web-{3CAD1191-E96E-492C-8749-FE9A25F5F812}" dt="2023-08-25T06:00:39.437" v="113"/>
          <ac:spMkLst>
            <pc:docMk/>
            <pc:sldMk cId="4262758993" sldId="265"/>
            <ac:spMk id="3" creationId="{7D34215B-E4FE-7150-2B65-CCA6C2A3F384}"/>
          </ac:spMkLst>
        </pc:spChg>
        <pc:spChg chg="add del">
          <ac:chgData name="Xiaolei Bi" userId="S::xbi@eamv.dk::4defdd0b-eb6b-464a-acc0-49fc44ef47a7" providerId="AD" clId="Web-{3CAD1191-E96E-492C-8749-FE9A25F5F812}" dt="2023-08-25T06:00:39.405" v="112"/>
          <ac:spMkLst>
            <pc:docMk/>
            <pc:sldMk cId="4262758993" sldId="265"/>
            <ac:spMk id="9" creationId="{DB66C9CD-6BF4-44CA-8078-0BB819080761}"/>
          </ac:spMkLst>
        </pc:spChg>
        <pc:spChg chg="add del">
          <ac:chgData name="Xiaolei Bi" userId="S::xbi@eamv.dk::4defdd0b-eb6b-464a-acc0-49fc44ef47a7" providerId="AD" clId="Web-{3CAD1191-E96E-492C-8749-FE9A25F5F812}" dt="2023-08-25T06:00:59.343" v="116"/>
          <ac:spMkLst>
            <pc:docMk/>
            <pc:sldMk cId="4262758993" sldId="265"/>
            <ac:spMk id="13" creationId="{DB66C9CD-6BF4-44CA-8078-0BB819080761}"/>
          </ac:spMkLst>
        </pc:spChg>
        <pc:spChg chg="add del">
          <ac:chgData name="Xiaolei Bi" userId="S::xbi@eamv.dk::4defdd0b-eb6b-464a-acc0-49fc44ef47a7" providerId="AD" clId="Web-{3CAD1191-E96E-492C-8749-FE9A25F5F812}" dt="2023-08-25T06:00:59.343" v="116"/>
          <ac:spMkLst>
            <pc:docMk/>
            <pc:sldMk cId="4262758993" sldId="265"/>
            <ac:spMk id="14" creationId="{F883A8D1-ED1B-47A1-AA44-289C080EDDB9}"/>
          </ac:spMkLst>
        </pc:spChg>
        <pc:spChg chg="add del">
          <ac:chgData name="Xiaolei Bi" userId="S::xbi@eamv.dk::4defdd0b-eb6b-464a-acc0-49fc44ef47a7" providerId="AD" clId="Web-{3CAD1191-E96E-492C-8749-FE9A25F5F812}" dt="2023-08-25T06:00:59.328" v="115"/>
          <ac:spMkLst>
            <pc:docMk/>
            <pc:sldMk cId="4262758993" sldId="265"/>
            <ac:spMk id="20" creationId="{DB66C9CD-6BF4-44CA-8078-0BB819080761}"/>
          </ac:spMkLst>
        </pc:spChg>
        <pc:spChg chg="add">
          <ac:chgData name="Xiaolei Bi" userId="S::xbi@eamv.dk::4defdd0b-eb6b-464a-acc0-49fc44ef47a7" providerId="AD" clId="Web-{3CAD1191-E96E-492C-8749-FE9A25F5F812}" dt="2023-08-25T06:00:59.343" v="116"/>
          <ac:spMkLst>
            <pc:docMk/>
            <pc:sldMk cId="4262758993" sldId="265"/>
            <ac:spMk id="24" creationId="{DB66C9CD-6BF4-44CA-8078-0BB819080761}"/>
          </ac:spMkLst>
        </pc:spChg>
        <pc:spChg chg="add">
          <ac:chgData name="Xiaolei Bi" userId="S::xbi@eamv.dk::4defdd0b-eb6b-464a-acc0-49fc44ef47a7" providerId="AD" clId="Web-{3CAD1191-E96E-492C-8749-FE9A25F5F812}" dt="2023-08-25T06:00:59.343" v="116"/>
          <ac:spMkLst>
            <pc:docMk/>
            <pc:sldMk cId="4262758993" sldId="265"/>
            <ac:spMk id="25" creationId="{F883A8D1-ED1B-47A1-AA44-289C080EDDB9}"/>
          </ac:spMkLst>
        </pc:spChg>
        <pc:graphicFrameChg chg="add mod modGraphic">
          <ac:chgData name="Xiaolei Bi" userId="S::xbi@eamv.dk::4defdd0b-eb6b-464a-acc0-49fc44ef47a7" providerId="AD" clId="Web-{3CAD1191-E96E-492C-8749-FE9A25F5F812}" dt="2023-08-25T06:01:23.281" v="128" actId="20577"/>
          <ac:graphicFrameMkLst>
            <pc:docMk/>
            <pc:sldMk cId="4262758993" sldId="265"/>
            <ac:graphicFrameMk id="15" creationId="{4A869C6D-5165-5871-DA72-5C1D98FCF03D}"/>
          </ac:graphicFrameMkLst>
        </pc:graphicFrameChg>
        <pc:picChg chg="add del">
          <ac:chgData name="Xiaolei Bi" userId="S::xbi@eamv.dk::4defdd0b-eb6b-464a-acc0-49fc44ef47a7" providerId="AD" clId="Web-{3CAD1191-E96E-492C-8749-FE9A25F5F812}" dt="2023-08-25T06:00:39.405" v="112"/>
          <ac:picMkLst>
            <pc:docMk/>
            <pc:sldMk cId="4262758993" sldId="265"/>
            <ac:picMk id="5" creationId="{362CB7F9-5D61-22E2-3AAB-4315405998AE}"/>
          </ac:picMkLst>
        </pc:picChg>
        <pc:cxnChg chg="add del">
          <ac:chgData name="Xiaolei Bi" userId="S::xbi@eamv.dk::4defdd0b-eb6b-464a-acc0-49fc44ef47a7" providerId="AD" clId="Web-{3CAD1191-E96E-492C-8749-FE9A25F5F812}" dt="2023-08-25T06:00:39.405" v="112"/>
          <ac:cxnSpMkLst>
            <pc:docMk/>
            <pc:sldMk cId="4262758993" sldId="265"/>
            <ac:cxnSpMk id="11" creationId="{77C6DF49-CBE3-4038-AC78-35DE4FD7CE8E}"/>
          </ac:cxnSpMkLst>
        </pc:cxnChg>
        <pc:cxnChg chg="add del">
          <ac:chgData name="Xiaolei Bi" userId="S::xbi@eamv.dk::4defdd0b-eb6b-464a-acc0-49fc44ef47a7" providerId="AD" clId="Web-{3CAD1191-E96E-492C-8749-FE9A25F5F812}" dt="2023-08-25T06:00:59.328" v="115"/>
          <ac:cxnSpMkLst>
            <pc:docMk/>
            <pc:sldMk cId="4262758993" sldId="265"/>
            <ac:cxnSpMk id="22" creationId="{D9BF9BF3-7E9D-458B-A5D2-E730C5FFD0CD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01:57.876" v="134"/>
        <pc:sldMkLst>
          <pc:docMk/>
          <pc:sldMk cId="516176772" sldId="266"/>
        </pc:sldMkLst>
        <pc:spChg chg="mod">
          <ac:chgData name="Xiaolei Bi" userId="S::xbi@eamv.dk::4defdd0b-eb6b-464a-acc0-49fc44ef47a7" providerId="AD" clId="Web-{3CAD1191-E96E-492C-8749-FE9A25F5F812}" dt="2023-08-25T06:01:57.876" v="134"/>
          <ac:spMkLst>
            <pc:docMk/>
            <pc:sldMk cId="516176772" sldId="266"/>
            <ac:spMk id="2" creationId="{D7668FD8-2150-E1F3-B7B8-FCDE8498E4C1}"/>
          </ac:spMkLst>
        </pc:spChg>
        <pc:spChg chg="mod">
          <ac:chgData name="Xiaolei Bi" userId="S::xbi@eamv.dk::4defdd0b-eb6b-464a-acc0-49fc44ef47a7" providerId="AD" clId="Web-{3CAD1191-E96E-492C-8749-FE9A25F5F812}" dt="2023-08-25T06:01:57.876" v="134"/>
          <ac:spMkLst>
            <pc:docMk/>
            <pc:sldMk cId="516176772" sldId="266"/>
            <ac:spMk id="3" creationId="{074A64C5-2D0E-E66C-181B-34D49D5EBA6A}"/>
          </ac:spMkLst>
        </pc:spChg>
        <pc:spChg chg="add">
          <ac:chgData name="Xiaolei Bi" userId="S::xbi@eamv.dk::4defdd0b-eb6b-464a-acc0-49fc44ef47a7" providerId="AD" clId="Web-{3CAD1191-E96E-492C-8749-FE9A25F5F812}" dt="2023-08-25T06:01:57.876" v="134"/>
          <ac:spMkLst>
            <pc:docMk/>
            <pc:sldMk cId="516176772" sldId="266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6:01:57.876" v="134"/>
          <ac:grpSpMkLst>
            <pc:docMk/>
            <pc:sldMk cId="516176772" sldId="266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6:01:57.876" v="134"/>
          <ac:grpSpMkLst>
            <pc:docMk/>
            <pc:sldMk cId="516176772" sldId="266"/>
            <ac:grpSpMk id="21" creationId="{F73511A5-69DC-406F-AFE1-A7248A4CEA95}"/>
          </ac:grpSpMkLst>
        </pc:grpChg>
      </pc:sldChg>
      <pc:sldChg chg="addSp modSp new mod setBg">
        <pc:chgData name="Xiaolei Bi" userId="S::xbi@eamv.dk::4defdd0b-eb6b-464a-acc0-49fc44ef47a7" providerId="AD" clId="Web-{3CAD1191-E96E-492C-8749-FE9A25F5F812}" dt="2023-08-25T06:03:14.159" v="143"/>
        <pc:sldMkLst>
          <pc:docMk/>
          <pc:sldMk cId="4129245789" sldId="267"/>
        </pc:sldMkLst>
        <pc:spChg chg="mod">
          <ac:chgData name="Xiaolei Bi" userId="S::xbi@eamv.dk::4defdd0b-eb6b-464a-acc0-49fc44ef47a7" providerId="AD" clId="Web-{3CAD1191-E96E-492C-8749-FE9A25F5F812}" dt="2023-08-25T06:03:14.159" v="143"/>
          <ac:spMkLst>
            <pc:docMk/>
            <pc:sldMk cId="4129245789" sldId="267"/>
            <ac:spMk id="2" creationId="{071E1800-8056-7077-5057-E3C60A3269BD}"/>
          </ac:spMkLst>
        </pc:spChg>
        <pc:spChg chg="mod">
          <ac:chgData name="Xiaolei Bi" userId="S::xbi@eamv.dk::4defdd0b-eb6b-464a-acc0-49fc44ef47a7" providerId="AD" clId="Web-{3CAD1191-E96E-492C-8749-FE9A25F5F812}" dt="2023-08-25T06:03:14.159" v="143"/>
          <ac:spMkLst>
            <pc:docMk/>
            <pc:sldMk cId="4129245789" sldId="267"/>
            <ac:spMk id="3" creationId="{35B1F770-E1C5-4736-5CCC-161812A0D2CE}"/>
          </ac:spMkLst>
        </pc:spChg>
        <pc:spChg chg="add">
          <ac:chgData name="Xiaolei Bi" userId="S::xbi@eamv.dk::4defdd0b-eb6b-464a-acc0-49fc44ef47a7" providerId="AD" clId="Web-{3CAD1191-E96E-492C-8749-FE9A25F5F812}" dt="2023-08-25T06:03:14.159" v="143"/>
          <ac:spMkLst>
            <pc:docMk/>
            <pc:sldMk cId="4129245789" sldId="267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6:03:14.159" v="143"/>
          <ac:grpSpMkLst>
            <pc:docMk/>
            <pc:sldMk cId="4129245789" sldId="267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6:03:14.159" v="143"/>
          <ac:grpSpMkLst>
            <pc:docMk/>
            <pc:sldMk cId="4129245789" sldId="267"/>
            <ac:grpSpMk id="21" creationId="{F73511A5-69DC-406F-AFE1-A7248A4CEA95}"/>
          </ac:grpSpMkLst>
        </pc:grpChg>
      </pc:sldChg>
      <pc:sldChg chg="modSp new">
        <pc:chgData name="Xiaolei Bi" userId="S::xbi@eamv.dk::4defdd0b-eb6b-464a-acc0-49fc44ef47a7" providerId="AD" clId="Web-{3CAD1191-E96E-492C-8749-FE9A25F5F812}" dt="2023-08-25T06:05:26.772" v="177" actId="20577"/>
        <pc:sldMkLst>
          <pc:docMk/>
          <pc:sldMk cId="2585157343" sldId="268"/>
        </pc:sldMkLst>
        <pc:spChg chg="mod">
          <ac:chgData name="Xiaolei Bi" userId="S::xbi@eamv.dk::4defdd0b-eb6b-464a-acc0-49fc44ef47a7" providerId="AD" clId="Web-{3CAD1191-E96E-492C-8749-FE9A25F5F812}" dt="2023-08-25T06:04:04.645" v="147" actId="20577"/>
          <ac:spMkLst>
            <pc:docMk/>
            <pc:sldMk cId="2585157343" sldId="268"/>
            <ac:spMk id="2" creationId="{E836BD37-C6D6-5BEA-3578-554E0B0824F0}"/>
          </ac:spMkLst>
        </pc:spChg>
        <pc:spChg chg="mod">
          <ac:chgData name="Xiaolei Bi" userId="S::xbi@eamv.dk::4defdd0b-eb6b-464a-acc0-49fc44ef47a7" providerId="AD" clId="Web-{3CAD1191-E96E-492C-8749-FE9A25F5F812}" dt="2023-08-25T06:05:26.772" v="177" actId="20577"/>
          <ac:spMkLst>
            <pc:docMk/>
            <pc:sldMk cId="2585157343" sldId="268"/>
            <ac:spMk id="3" creationId="{0552FC73-02D9-050D-BFF9-B2C879DD76F8}"/>
          </ac:spMkLst>
        </pc:spChg>
      </pc:sldChg>
      <pc:sldChg chg="modSp new">
        <pc:chgData name="Xiaolei Bi" userId="S::xbi@eamv.dk::4defdd0b-eb6b-464a-acc0-49fc44ef47a7" providerId="AD" clId="Web-{3CAD1191-E96E-492C-8749-FE9A25F5F812}" dt="2023-08-25T06:05:49.491" v="180" actId="20577"/>
        <pc:sldMkLst>
          <pc:docMk/>
          <pc:sldMk cId="508266367" sldId="269"/>
        </pc:sldMkLst>
        <pc:spChg chg="mod">
          <ac:chgData name="Xiaolei Bi" userId="S::xbi@eamv.dk::4defdd0b-eb6b-464a-acc0-49fc44ef47a7" providerId="AD" clId="Web-{3CAD1191-E96E-492C-8749-FE9A25F5F812}" dt="2023-08-25T06:05:46.475" v="179" actId="20577"/>
          <ac:spMkLst>
            <pc:docMk/>
            <pc:sldMk cId="508266367" sldId="269"/>
            <ac:spMk id="2" creationId="{8247F332-AFE2-9EF0-FB8A-F66BD2E07664}"/>
          </ac:spMkLst>
        </pc:spChg>
        <pc:spChg chg="mod">
          <ac:chgData name="Xiaolei Bi" userId="S::xbi@eamv.dk::4defdd0b-eb6b-464a-acc0-49fc44ef47a7" providerId="AD" clId="Web-{3CAD1191-E96E-492C-8749-FE9A25F5F812}" dt="2023-08-25T06:05:49.491" v="180" actId="20577"/>
          <ac:spMkLst>
            <pc:docMk/>
            <pc:sldMk cId="508266367" sldId="269"/>
            <ac:spMk id="3" creationId="{7A1C82B3-4CA8-9E8A-C1D2-80513286F902}"/>
          </ac:spMkLst>
        </pc:spChg>
      </pc:sldChg>
      <pc:sldChg chg="addSp modSp new mod setBg">
        <pc:chgData name="Xiaolei Bi" userId="S::xbi@eamv.dk::4defdd0b-eb6b-464a-acc0-49fc44ef47a7" providerId="AD" clId="Web-{3CAD1191-E96E-492C-8749-FE9A25F5F812}" dt="2023-08-25T06:08:05.276" v="201" actId="20577"/>
        <pc:sldMkLst>
          <pc:docMk/>
          <pc:sldMk cId="2230551097" sldId="270"/>
        </pc:sldMkLst>
        <pc:spChg chg="mod">
          <ac:chgData name="Xiaolei Bi" userId="S::xbi@eamv.dk::4defdd0b-eb6b-464a-acc0-49fc44ef47a7" providerId="AD" clId="Web-{3CAD1191-E96E-492C-8749-FE9A25F5F812}" dt="2023-08-25T06:07:09.384" v="196"/>
          <ac:spMkLst>
            <pc:docMk/>
            <pc:sldMk cId="2230551097" sldId="270"/>
            <ac:spMk id="2" creationId="{75161BEA-6303-E43B-3431-D445F7BA4FCE}"/>
          </ac:spMkLst>
        </pc:spChg>
        <pc:spChg chg="mod">
          <ac:chgData name="Xiaolei Bi" userId="S::xbi@eamv.dk::4defdd0b-eb6b-464a-acc0-49fc44ef47a7" providerId="AD" clId="Web-{3CAD1191-E96E-492C-8749-FE9A25F5F812}" dt="2023-08-25T06:08:05.276" v="201" actId="20577"/>
          <ac:spMkLst>
            <pc:docMk/>
            <pc:sldMk cId="2230551097" sldId="270"/>
            <ac:spMk id="3" creationId="{099D1567-6FD4-8056-65EB-388BA1CFEDCC}"/>
          </ac:spMkLst>
        </pc:spChg>
        <pc:spChg chg="add">
          <ac:chgData name="Xiaolei Bi" userId="S::xbi@eamv.dk::4defdd0b-eb6b-464a-acc0-49fc44ef47a7" providerId="AD" clId="Web-{3CAD1191-E96E-492C-8749-FE9A25F5F812}" dt="2023-08-25T06:07:09.384" v="196"/>
          <ac:spMkLst>
            <pc:docMk/>
            <pc:sldMk cId="2230551097" sldId="270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6:07:09.384" v="196"/>
          <ac:grpSpMkLst>
            <pc:docMk/>
            <pc:sldMk cId="2230551097" sldId="270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6:07:09.384" v="196"/>
          <ac:grpSpMkLst>
            <pc:docMk/>
            <pc:sldMk cId="2230551097" sldId="270"/>
            <ac:grpSpMk id="21" creationId="{F73511A5-69DC-406F-AFE1-A7248A4CEA95}"/>
          </ac:grpSpMkLst>
        </pc:grpChg>
      </pc:sldChg>
      <pc:sldChg chg="addSp delSp modSp new mod setBg">
        <pc:chgData name="Xiaolei Bi" userId="S::xbi@eamv.dk::4defdd0b-eb6b-464a-acc0-49fc44ef47a7" providerId="AD" clId="Web-{3CAD1191-E96E-492C-8749-FE9A25F5F812}" dt="2023-08-25T06:09:00.574" v="210"/>
        <pc:sldMkLst>
          <pc:docMk/>
          <pc:sldMk cId="4202234782" sldId="271"/>
        </pc:sldMkLst>
        <pc:spChg chg="mod">
          <ac:chgData name="Xiaolei Bi" userId="S::xbi@eamv.dk::4defdd0b-eb6b-464a-acc0-49fc44ef47a7" providerId="AD" clId="Web-{3CAD1191-E96E-492C-8749-FE9A25F5F812}" dt="2023-08-25T06:09:00.574" v="210"/>
          <ac:spMkLst>
            <pc:docMk/>
            <pc:sldMk cId="4202234782" sldId="271"/>
            <ac:spMk id="2" creationId="{02487C20-3071-1270-E260-17736BCE25CD}"/>
          </ac:spMkLst>
        </pc:spChg>
        <pc:spChg chg="mod">
          <ac:chgData name="Xiaolei Bi" userId="S::xbi@eamv.dk::4defdd0b-eb6b-464a-acc0-49fc44ef47a7" providerId="AD" clId="Web-{3CAD1191-E96E-492C-8749-FE9A25F5F812}" dt="2023-08-25T06:08:56.714" v="209" actId="20577"/>
          <ac:spMkLst>
            <pc:docMk/>
            <pc:sldMk cId="4202234782" sldId="271"/>
            <ac:spMk id="3" creationId="{44CF88B4-684D-F0DA-8FF7-703D0DAA30D0}"/>
          </ac:spMkLst>
        </pc:spChg>
        <pc:spChg chg="add del">
          <ac:chgData name="Xiaolei Bi" userId="S::xbi@eamv.dk::4defdd0b-eb6b-464a-acc0-49fc44ef47a7" providerId="AD" clId="Web-{3CAD1191-E96E-492C-8749-FE9A25F5F812}" dt="2023-08-25T06:09:00.574" v="210"/>
          <ac:spMkLst>
            <pc:docMk/>
            <pc:sldMk cId="4202234782" sldId="271"/>
            <ac:spMk id="8" creationId="{C5DCFBD7-5612-480F-BED3-7820176A5066}"/>
          </ac:spMkLst>
        </pc:spChg>
        <pc:spChg chg="add">
          <ac:chgData name="Xiaolei Bi" userId="S::xbi@eamv.dk::4defdd0b-eb6b-464a-acc0-49fc44ef47a7" providerId="AD" clId="Web-{3CAD1191-E96E-492C-8749-FE9A25F5F812}" dt="2023-08-25T06:09:00.574" v="210"/>
          <ac:spMkLst>
            <pc:docMk/>
            <pc:sldMk cId="4202234782" sldId="271"/>
            <ac:spMk id="35" creationId="{EEE96A74-B62B-4642-AB22-7776A5F48CE7}"/>
          </ac:spMkLst>
        </pc:spChg>
        <pc:grpChg chg="add del">
          <ac:chgData name="Xiaolei Bi" userId="S::xbi@eamv.dk::4defdd0b-eb6b-464a-acc0-49fc44ef47a7" providerId="AD" clId="Web-{3CAD1191-E96E-492C-8749-FE9A25F5F812}" dt="2023-08-25T06:09:00.574" v="210"/>
          <ac:grpSpMkLst>
            <pc:docMk/>
            <pc:sldMk cId="4202234782" sldId="271"/>
            <ac:grpSpMk id="10" creationId="{263531A3-FAAF-4F5C-AF87-91646005308E}"/>
          </ac:grpSpMkLst>
        </pc:grpChg>
        <pc:grpChg chg="add del">
          <ac:chgData name="Xiaolei Bi" userId="S::xbi@eamv.dk::4defdd0b-eb6b-464a-acc0-49fc44ef47a7" providerId="AD" clId="Web-{3CAD1191-E96E-492C-8749-FE9A25F5F812}" dt="2023-08-25T06:09:00.574" v="210"/>
          <ac:grpSpMkLst>
            <pc:docMk/>
            <pc:sldMk cId="4202234782" sldId="271"/>
            <ac:grpSpMk id="21" creationId="{F73511A5-69DC-406F-AFE1-A7248A4CEA95}"/>
          </ac:grpSpMkLst>
        </pc:grpChg>
        <pc:cxnChg chg="add">
          <ac:chgData name="Xiaolei Bi" userId="S::xbi@eamv.dk::4defdd0b-eb6b-464a-acc0-49fc44ef47a7" providerId="AD" clId="Web-{3CAD1191-E96E-492C-8749-FE9A25F5F812}" dt="2023-08-25T06:09:00.574" v="210"/>
          <ac:cxnSpMkLst>
            <pc:docMk/>
            <pc:sldMk cId="4202234782" sldId="271"/>
            <ac:cxnSpMk id="37" creationId="{3A513CAD-9784-4D35-BAF9-1F7DDD697BDB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09:35.090" v="216"/>
        <pc:sldMkLst>
          <pc:docMk/>
          <pc:sldMk cId="4245235914" sldId="272"/>
        </pc:sldMkLst>
        <pc:spChg chg="mod">
          <ac:chgData name="Xiaolei Bi" userId="S::xbi@eamv.dk::4defdd0b-eb6b-464a-acc0-49fc44ef47a7" providerId="AD" clId="Web-{3CAD1191-E96E-492C-8749-FE9A25F5F812}" dt="2023-08-25T06:09:35.090" v="216"/>
          <ac:spMkLst>
            <pc:docMk/>
            <pc:sldMk cId="4245235914" sldId="272"/>
            <ac:spMk id="2" creationId="{14460C3D-53B1-31FD-BC84-C11CFEB6DEC2}"/>
          </ac:spMkLst>
        </pc:spChg>
        <pc:spChg chg="mod">
          <ac:chgData name="Xiaolei Bi" userId="S::xbi@eamv.dk::4defdd0b-eb6b-464a-acc0-49fc44ef47a7" providerId="AD" clId="Web-{3CAD1191-E96E-492C-8749-FE9A25F5F812}" dt="2023-08-25T06:09:35.090" v="216"/>
          <ac:spMkLst>
            <pc:docMk/>
            <pc:sldMk cId="4245235914" sldId="272"/>
            <ac:spMk id="3" creationId="{283406E9-F5BD-E7A0-134A-28E869591729}"/>
          </ac:spMkLst>
        </pc:spChg>
        <pc:spChg chg="add">
          <ac:chgData name="Xiaolei Bi" userId="S::xbi@eamv.dk::4defdd0b-eb6b-464a-acc0-49fc44ef47a7" providerId="AD" clId="Web-{3CAD1191-E96E-492C-8749-FE9A25F5F812}" dt="2023-08-25T06:09:35.090" v="216"/>
          <ac:spMkLst>
            <pc:docMk/>
            <pc:sldMk cId="4245235914" sldId="272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6:09:35.090" v="216"/>
          <ac:grpSpMkLst>
            <pc:docMk/>
            <pc:sldMk cId="4245235914" sldId="272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6:09:35.090" v="216"/>
          <ac:grpSpMkLst>
            <pc:docMk/>
            <pc:sldMk cId="4245235914" sldId="272"/>
            <ac:grpSpMk id="21" creationId="{F73511A5-69DC-406F-AFE1-A7248A4CEA95}"/>
          </ac:grpSpMkLst>
        </pc:grpChg>
      </pc:sldChg>
      <pc:sldChg chg="addSp modSp new mod setBg">
        <pc:chgData name="Xiaolei Bi" userId="S::xbi@eamv.dk::4defdd0b-eb6b-464a-acc0-49fc44ef47a7" providerId="AD" clId="Web-{3CAD1191-E96E-492C-8749-FE9A25F5F812}" dt="2023-08-25T06:10:23.857" v="224" actId="20577"/>
        <pc:sldMkLst>
          <pc:docMk/>
          <pc:sldMk cId="3479202780" sldId="273"/>
        </pc:sldMkLst>
        <pc:spChg chg="mod">
          <ac:chgData name="Xiaolei Bi" userId="S::xbi@eamv.dk::4defdd0b-eb6b-464a-acc0-49fc44ef47a7" providerId="AD" clId="Web-{3CAD1191-E96E-492C-8749-FE9A25F5F812}" dt="2023-08-25T06:10:13.404" v="222"/>
          <ac:spMkLst>
            <pc:docMk/>
            <pc:sldMk cId="3479202780" sldId="273"/>
            <ac:spMk id="2" creationId="{79B228CB-75D7-9F1A-B799-0394A928A3C5}"/>
          </ac:spMkLst>
        </pc:spChg>
        <pc:spChg chg="mod">
          <ac:chgData name="Xiaolei Bi" userId="S::xbi@eamv.dk::4defdd0b-eb6b-464a-acc0-49fc44ef47a7" providerId="AD" clId="Web-{3CAD1191-E96E-492C-8749-FE9A25F5F812}" dt="2023-08-25T06:10:23.857" v="224" actId="20577"/>
          <ac:spMkLst>
            <pc:docMk/>
            <pc:sldMk cId="3479202780" sldId="273"/>
            <ac:spMk id="3" creationId="{A0006296-37C6-2BC6-74CE-D425E430D514}"/>
          </ac:spMkLst>
        </pc:spChg>
        <pc:spChg chg="add">
          <ac:chgData name="Xiaolei Bi" userId="S::xbi@eamv.dk::4defdd0b-eb6b-464a-acc0-49fc44ef47a7" providerId="AD" clId="Web-{3CAD1191-E96E-492C-8749-FE9A25F5F812}" dt="2023-08-25T06:10:13.404" v="222"/>
          <ac:spMkLst>
            <pc:docMk/>
            <pc:sldMk cId="3479202780" sldId="273"/>
            <ac:spMk id="8" creationId="{369F5FE0-EBCF-4A14-AF3D-1ADCD6443E6F}"/>
          </ac:spMkLst>
        </pc:spChg>
        <pc:grpChg chg="add">
          <ac:chgData name="Xiaolei Bi" userId="S::xbi@eamv.dk::4defdd0b-eb6b-464a-acc0-49fc44ef47a7" providerId="AD" clId="Web-{3CAD1191-E96E-492C-8749-FE9A25F5F812}" dt="2023-08-25T06:10:13.404" v="222"/>
          <ac:grpSpMkLst>
            <pc:docMk/>
            <pc:sldMk cId="3479202780" sldId="273"/>
            <ac:grpSpMk id="10" creationId="{A56BA46D-F038-4819-B996-BEDE44248B0A}"/>
          </ac:grpSpMkLst>
        </pc:grpChg>
      </pc:sldChg>
      <pc:sldChg chg="addSp modSp new mod setBg">
        <pc:chgData name="Xiaolei Bi" userId="S::xbi@eamv.dk::4defdd0b-eb6b-464a-acc0-49fc44ef47a7" providerId="AD" clId="Web-{3CAD1191-E96E-492C-8749-FE9A25F5F812}" dt="2023-08-25T06:11:27.546" v="231"/>
        <pc:sldMkLst>
          <pc:docMk/>
          <pc:sldMk cId="398032063" sldId="274"/>
        </pc:sldMkLst>
        <pc:spChg chg="mod">
          <ac:chgData name="Xiaolei Bi" userId="S::xbi@eamv.dk::4defdd0b-eb6b-464a-acc0-49fc44ef47a7" providerId="AD" clId="Web-{3CAD1191-E96E-492C-8749-FE9A25F5F812}" dt="2023-08-25T06:11:27.546" v="231"/>
          <ac:spMkLst>
            <pc:docMk/>
            <pc:sldMk cId="398032063" sldId="274"/>
            <ac:spMk id="2" creationId="{EACE2A18-B607-0BB3-CA02-DBFCA632191E}"/>
          </ac:spMkLst>
        </pc:spChg>
        <pc:spChg chg="mod">
          <ac:chgData name="Xiaolei Bi" userId="S::xbi@eamv.dk::4defdd0b-eb6b-464a-acc0-49fc44ef47a7" providerId="AD" clId="Web-{3CAD1191-E96E-492C-8749-FE9A25F5F812}" dt="2023-08-25T06:11:27.546" v="231"/>
          <ac:spMkLst>
            <pc:docMk/>
            <pc:sldMk cId="398032063" sldId="274"/>
            <ac:spMk id="3" creationId="{8BC33372-37BC-32BC-F718-4B3ED9E8FD73}"/>
          </ac:spMkLst>
        </pc:spChg>
        <pc:spChg chg="add">
          <ac:chgData name="Xiaolei Bi" userId="S::xbi@eamv.dk::4defdd0b-eb6b-464a-acc0-49fc44ef47a7" providerId="AD" clId="Web-{3CAD1191-E96E-492C-8749-FE9A25F5F812}" dt="2023-08-25T06:11:27.546" v="231"/>
          <ac:spMkLst>
            <pc:docMk/>
            <pc:sldMk cId="398032063" sldId="274"/>
            <ac:spMk id="8" creationId="{C5DCFBD7-5612-480F-BED3-7820176A5066}"/>
          </ac:spMkLst>
        </pc:spChg>
        <pc:grpChg chg="add">
          <ac:chgData name="Xiaolei Bi" userId="S::xbi@eamv.dk::4defdd0b-eb6b-464a-acc0-49fc44ef47a7" providerId="AD" clId="Web-{3CAD1191-E96E-492C-8749-FE9A25F5F812}" dt="2023-08-25T06:11:27.546" v="231"/>
          <ac:grpSpMkLst>
            <pc:docMk/>
            <pc:sldMk cId="398032063" sldId="274"/>
            <ac:grpSpMk id="10" creationId="{263531A3-FAAF-4F5C-AF87-91646005308E}"/>
          </ac:grpSpMkLst>
        </pc:grpChg>
        <pc:grpChg chg="add">
          <ac:chgData name="Xiaolei Bi" userId="S::xbi@eamv.dk::4defdd0b-eb6b-464a-acc0-49fc44ef47a7" providerId="AD" clId="Web-{3CAD1191-E96E-492C-8749-FE9A25F5F812}" dt="2023-08-25T06:11:27.546" v="231"/>
          <ac:grpSpMkLst>
            <pc:docMk/>
            <pc:sldMk cId="398032063" sldId="274"/>
            <ac:grpSpMk id="21" creationId="{F73511A5-69DC-406F-AFE1-A7248A4CEA95}"/>
          </ac:grpSpMkLst>
        </pc:grpChg>
      </pc:sldChg>
      <pc:sldChg chg="modSp new">
        <pc:chgData name="Xiaolei Bi" userId="S::xbi@eamv.dk::4defdd0b-eb6b-464a-acc0-49fc44ef47a7" providerId="AD" clId="Web-{3CAD1191-E96E-492C-8749-FE9A25F5F812}" dt="2023-08-25T06:13:32.627" v="241" actId="20577"/>
        <pc:sldMkLst>
          <pc:docMk/>
          <pc:sldMk cId="3598406996" sldId="275"/>
        </pc:sldMkLst>
        <pc:spChg chg="mod">
          <ac:chgData name="Xiaolei Bi" userId="S::xbi@eamv.dk::4defdd0b-eb6b-464a-acc0-49fc44ef47a7" providerId="AD" clId="Web-{3CAD1191-E96E-492C-8749-FE9A25F5F812}" dt="2023-08-25T06:13:32.627" v="241" actId="20577"/>
          <ac:spMkLst>
            <pc:docMk/>
            <pc:sldMk cId="3598406996" sldId="275"/>
            <ac:spMk id="2" creationId="{B25E92DE-2301-0D99-398A-5C64CBEF32A6}"/>
          </ac:spMkLst>
        </pc:spChg>
      </pc:sldChg>
      <pc:sldChg chg="addSp modSp new mod setBg">
        <pc:chgData name="Xiaolei Bi" userId="S::xbi@eamv.dk::4defdd0b-eb6b-464a-acc0-49fc44ef47a7" providerId="AD" clId="Web-{3CAD1191-E96E-492C-8749-FE9A25F5F812}" dt="2023-08-25T06:16:54.023" v="268" actId="20577"/>
        <pc:sldMkLst>
          <pc:docMk/>
          <pc:sldMk cId="2433393035" sldId="276"/>
        </pc:sldMkLst>
        <pc:spChg chg="mod">
          <ac:chgData name="Xiaolei Bi" userId="S::xbi@eamv.dk::4defdd0b-eb6b-464a-acc0-49fc44ef47a7" providerId="AD" clId="Web-{3CAD1191-E96E-492C-8749-FE9A25F5F812}" dt="2023-08-25T06:16:26.257" v="259" actId="20577"/>
          <ac:spMkLst>
            <pc:docMk/>
            <pc:sldMk cId="2433393035" sldId="276"/>
            <ac:spMk id="2" creationId="{268F49E4-4BF9-3193-437D-7520CE8456AF}"/>
          </ac:spMkLst>
        </pc:spChg>
        <pc:spChg chg="mod">
          <ac:chgData name="Xiaolei Bi" userId="S::xbi@eamv.dk::4defdd0b-eb6b-464a-acc0-49fc44ef47a7" providerId="AD" clId="Web-{3CAD1191-E96E-492C-8749-FE9A25F5F812}" dt="2023-08-25T06:16:54.023" v="268" actId="20577"/>
          <ac:spMkLst>
            <pc:docMk/>
            <pc:sldMk cId="2433393035" sldId="276"/>
            <ac:spMk id="3" creationId="{FADD475E-6CDE-0E1A-60A1-3FC1DA7B2611}"/>
          </ac:spMkLst>
        </pc:spChg>
        <pc:spChg chg="add">
          <ac:chgData name="Xiaolei Bi" userId="S::xbi@eamv.dk::4defdd0b-eb6b-464a-acc0-49fc44ef47a7" providerId="AD" clId="Web-{3CAD1191-E96E-492C-8749-FE9A25F5F812}" dt="2023-08-25T06:16:05.241" v="250"/>
          <ac:spMkLst>
            <pc:docMk/>
            <pc:sldMk cId="2433393035" sldId="276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6:16:05.241" v="250"/>
          <ac:picMkLst>
            <pc:docMk/>
            <pc:sldMk cId="2433393035" sldId="276"/>
            <ac:picMk id="5" creationId="{BC5866B5-85B8-C0CA-6F0A-0D98A843653D}"/>
          </ac:picMkLst>
        </pc:picChg>
        <pc:cxnChg chg="add">
          <ac:chgData name="Xiaolei Bi" userId="S::xbi@eamv.dk::4defdd0b-eb6b-464a-acc0-49fc44ef47a7" providerId="AD" clId="Web-{3CAD1191-E96E-492C-8749-FE9A25F5F812}" dt="2023-08-25T06:16:05.241" v="250"/>
          <ac:cxnSpMkLst>
            <pc:docMk/>
            <pc:sldMk cId="2433393035" sldId="276"/>
            <ac:cxnSpMk id="11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18:04.728" v="274"/>
        <pc:sldMkLst>
          <pc:docMk/>
          <pc:sldMk cId="2842640244" sldId="277"/>
        </pc:sldMkLst>
        <pc:spChg chg="mod">
          <ac:chgData name="Xiaolei Bi" userId="S::xbi@eamv.dk::4defdd0b-eb6b-464a-acc0-49fc44ef47a7" providerId="AD" clId="Web-{3CAD1191-E96E-492C-8749-FE9A25F5F812}" dt="2023-08-25T06:18:04.728" v="274"/>
          <ac:spMkLst>
            <pc:docMk/>
            <pc:sldMk cId="2842640244" sldId="277"/>
            <ac:spMk id="2" creationId="{7A329DBB-DE58-1272-E9FA-9DCE63C861E9}"/>
          </ac:spMkLst>
        </pc:spChg>
        <pc:spChg chg="mod">
          <ac:chgData name="Xiaolei Bi" userId="S::xbi@eamv.dk::4defdd0b-eb6b-464a-acc0-49fc44ef47a7" providerId="AD" clId="Web-{3CAD1191-E96E-492C-8749-FE9A25F5F812}" dt="2023-08-25T06:18:04.728" v="274"/>
          <ac:spMkLst>
            <pc:docMk/>
            <pc:sldMk cId="2842640244" sldId="277"/>
            <ac:spMk id="3" creationId="{2C388332-903E-1073-D617-8508608CAEF7}"/>
          </ac:spMkLst>
        </pc:spChg>
        <pc:spChg chg="add">
          <ac:chgData name="Xiaolei Bi" userId="S::xbi@eamv.dk::4defdd0b-eb6b-464a-acc0-49fc44ef47a7" providerId="AD" clId="Web-{3CAD1191-E96E-492C-8749-FE9A25F5F812}" dt="2023-08-25T06:18:04.728" v="274"/>
          <ac:spMkLst>
            <pc:docMk/>
            <pc:sldMk cId="2842640244" sldId="277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6:18:04.728" v="274"/>
          <ac:picMkLst>
            <pc:docMk/>
            <pc:sldMk cId="2842640244" sldId="277"/>
            <ac:picMk id="5" creationId="{5223D03D-98C0-F848-DFA4-17D7E121BEB8}"/>
          </ac:picMkLst>
        </pc:picChg>
        <pc:cxnChg chg="add">
          <ac:chgData name="Xiaolei Bi" userId="S::xbi@eamv.dk::4defdd0b-eb6b-464a-acc0-49fc44ef47a7" providerId="AD" clId="Web-{3CAD1191-E96E-492C-8749-FE9A25F5F812}" dt="2023-08-25T06:18:04.728" v="274"/>
          <ac:cxnSpMkLst>
            <pc:docMk/>
            <pc:sldMk cId="2842640244" sldId="277"/>
            <ac:cxnSpMk id="11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18:44.932" v="280"/>
        <pc:sldMkLst>
          <pc:docMk/>
          <pc:sldMk cId="2388159408" sldId="278"/>
        </pc:sldMkLst>
        <pc:spChg chg="mod">
          <ac:chgData name="Xiaolei Bi" userId="S::xbi@eamv.dk::4defdd0b-eb6b-464a-acc0-49fc44ef47a7" providerId="AD" clId="Web-{3CAD1191-E96E-492C-8749-FE9A25F5F812}" dt="2023-08-25T06:18:44.932" v="280"/>
          <ac:spMkLst>
            <pc:docMk/>
            <pc:sldMk cId="2388159408" sldId="278"/>
            <ac:spMk id="2" creationId="{D61AF4AE-03C1-3141-DCDA-19626793A4CC}"/>
          </ac:spMkLst>
        </pc:spChg>
        <pc:spChg chg="mod">
          <ac:chgData name="Xiaolei Bi" userId="S::xbi@eamv.dk::4defdd0b-eb6b-464a-acc0-49fc44ef47a7" providerId="AD" clId="Web-{3CAD1191-E96E-492C-8749-FE9A25F5F812}" dt="2023-08-25T06:18:44.932" v="280"/>
          <ac:spMkLst>
            <pc:docMk/>
            <pc:sldMk cId="2388159408" sldId="278"/>
            <ac:spMk id="3" creationId="{E9B5E5FB-C361-5CDC-A86D-B0F52D0F8853}"/>
          </ac:spMkLst>
        </pc:spChg>
        <pc:spChg chg="add">
          <ac:chgData name="Xiaolei Bi" userId="S::xbi@eamv.dk::4defdd0b-eb6b-464a-acc0-49fc44ef47a7" providerId="AD" clId="Web-{3CAD1191-E96E-492C-8749-FE9A25F5F812}" dt="2023-08-25T06:18:44.932" v="280"/>
          <ac:spMkLst>
            <pc:docMk/>
            <pc:sldMk cId="2388159408" sldId="278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6:18:44.932" v="280"/>
          <ac:picMkLst>
            <pc:docMk/>
            <pc:sldMk cId="2388159408" sldId="278"/>
            <ac:picMk id="5" creationId="{F1A3EEE7-A8C4-1AF8-A11D-975509753CA8}"/>
          </ac:picMkLst>
        </pc:picChg>
        <pc:cxnChg chg="add">
          <ac:chgData name="Xiaolei Bi" userId="S::xbi@eamv.dk::4defdd0b-eb6b-464a-acc0-49fc44ef47a7" providerId="AD" clId="Web-{3CAD1191-E96E-492C-8749-FE9A25F5F812}" dt="2023-08-25T06:18:44.932" v="280"/>
          <ac:cxnSpMkLst>
            <pc:docMk/>
            <pc:sldMk cId="2388159408" sldId="278"/>
            <ac:cxnSpMk id="11" creationId="{77C6DF49-CBE3-4038-AC78-35DE4FD7CE8E}"/>
          </ac:cxnSpMkLst>
        </pc:cxnChg>
      </pc:sldChg>
      <pc:sldChg chg="addSp delSp modSp new mod setBg">
        <pc:chgData name="Xiaolei Bi" userId="S::xbi@eamv.dk::4defdd0b-eb6b-464a-acc0-49fc44ef47a7" providerId="AD" clId="Web-{3CAD1191-E96E-492C-8749-FE9A25F5F812}" dt="2023-08-25T06:20:47.763" v="293"/>
        <pc:sldMkLst>
          <pc:docMk/>
          <pc:sldMk cId="155468101" sldId="279"/>
        </pc:sldMkLst>
        <pc:spChg chg="mod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2" creationId="{3EA91369-D38C-B5B5-EFAC-3AF5D79A90AD}"/>
          </ac:spMkLst>
        </pc:spChg>
        <pc:spChg chg="mod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3" creationId="{404BF6FA-FD10-52A1-00F9-8C5A70B86F9F}"/>
          </ac:spMkLst>
        </pc:spChg>
        <pc:spChg chg="add del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8" creationId="{DB66C9CD-6BF4-44CA-8078-0BB819080761}"/>
          </ac:spMkLst>
        </pc:spChg>
        <pc:spChg chg="add del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10" creationId="{EADD72DC-CC5F-44D6-97D3-79407D4FF823}"/>
          </ac:spMkLst>
        </pc:spChg>
        <pc:spChg chg="add del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12" creationId="{B083E179-CF1F-4694-AEAB-6931C9B31F53}"/>
          </ac:spMkLst>
        </pc:spChg>
        <pc:spChg chg="add del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24" creationId="{8AD7D35B-560E-435E-B0FD-0F84A2E6C4E0}"/>
          </ac:spMkLst>
        </pc:spChg>
        <pc:spChg chg="add del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44" creationId="{A7F45189-997F-4E6B-800E-D17FF116E94F}"/>
          </ac:spMkLst>
        </pc:spChg>
        <pc:spChg chg="add">
          <ac:chgData name="Xiaolei Bi" userId="S::xbi@eamv.dk::4defdd0b-eb6b-464a-acc0-49fc44ef47a7" providerId="AD" clId="Web-{3CAD1191-E96E-492C-8749-FE9A25F5F812}" dt="2023-08-25T06:20:47.763" v="293"/>
          <ac:spMkLst>
            <pc:docMk/>
            <pc:sldMk cId="155468101" sldId="279"/>
            <ac:spMk id="80" creationId="{DB66C9CD-6BF4-44CA-8078-0BB819080761}"/>
          </ac:spMkLst>
        </pc:s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14" creationId="{EE6257A7-D071-42C9-8560-75A6EAE2771E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26" creationId="{AC46C823-4AEE-4D15-A7B7-556599F86465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30" creationId="{766CF5CA-BCE0-446B-990C-62FB772ABEFA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37" creationId="{BC174C2C-9AC5-4D2F-B12B-8AD9BE8773C9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46" creationId="{BC214B40-3523-42BE-856A-2B90472652BE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58" creationId="{69D14CB3-B46C-4D52-91C7-9020767C01F1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62" creationId="{695E1464-F8FF-467B-BC7A-2DB63FD7340E}"/>
          </ac:grpSpMkLst>
        </pc:grpChg>
        <pc:grpChg chg="add del">
          <ac:chgData name="Xiaolei Bi" userId="S::xbi@eamv.dk::4defdd0b-eb6b-464a-acc0-49fc44ef47a7" providerId="AD" clId="Web-{3CAD1191-E96E-492C-8749-FE9A25F5F812}" dt="2023-08-25T06:20:47.763" v="293"/>
          <ac:grpSpMkLst>
            <pc:docMk/>
            <pc:sldMk cId="155468101" sldId="279"/>
            <ac:grpSpMk id="69" creationId="{D9F93B70-A436-473C-A7CE-540999A5963E}"/>
          </ac:grpSpMkLst>
        </pc:grpChg>
        <pc:picChg chg="add">
          <ac:chgData name="Xiaolei Bi" userId="S::xbi@eamv.dk::4defdd0b-eb6b-464a-acc0-49fc44ef47a7" providerId="AD" clId="Web-{3CAD1191-E96E-492C-8749-FE9A25F5F812}" dt="2023-08-25T06:20:47.763" v="293"/>
          <ac:picMkLst>
            <pc:docMk/>
            <pc:sldMk cId="155468101" sldId="279"/>
            <ac:picMk id="76" creationId="{2B102C29-37EA-9EB8-B9AB-2A7D1D487527}"/>
          </ac:picMkLst>
        </pc:picChg>
        <pc:cxnChg chg="add del">
          <ac:chgData name="Xiaolei Bi" userId="S::xbi@eamv.dk::4defdd0b-eb6b-464a-acc0-49fc44ef47a7" providerId="AD" clId="Web-{3CAD1191-E96E-492C-8749-FE9A25F5F812}" dt="2023-08-25T06:20:47.763" v="293"/>
          <ac:cxnSpMkLst>
            <pc:docMk/>
            <pc:sldMk cId="155468101" sldId="279"/>
            <ac:cxnSpMk id="56" creationId="{77C6DF49-CBE3-4038-AC78-35DE4FD7CE8E}"/>
          </ac:cxnSpMkLst>
        </pc:cxnChg>
        <pc:cxnChg chg="add">
          <ac:chgData name="Xiaolei Bi" userId="S::xbi@eamv.dk::4defdd0b-eb6b-464a-acc0-49fc44ef47a7" providerId="AD" clId="Web-{3CAD1191-E96E-492C-8749-FE9A25F5F812}" dt="2023-08-25T06:20:47.763" v="293"/>
          <ac:cxnSpMkLst>
            <pc:docMk/>
            <pc:sldMk cId="155468101" sldId="279"/>
            <ac:cxnSpMk id="82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20:55.701" v="294" actId="20577"/>
        <pc:sldMkLst>
          <pc:docMk/>
          <pc:sldMk cId="2623316392" sldId="280"/>
        </pc:sldMkLst>
        <pc:spChg chg="mod">
          <ac:chgData name="Xiaolei Bi" userId="S::xbi@eamv.dk::4defdd0b-eb6b-464a-acc0-49fc44ef47a7" providerId="AD" clId="Web-{3CAD1191-E96E-492C-8749-FE9A25F5F812}" dt="2023-08-25T06:20:55.701" v="294" actId="20577"/>
          <ac:spMkLst>
            <pc:docMk/>
            <pc:sldMk cId="2623316392" sldId="280"/>
            <ac:spMk id="2" creationId="{127A41AB-8363-7B47-9840-83649EEC71AF}"/>
          </ac:spMkLst>
        </pc:spChg>
        <pc:spChg chg="mod">
          <ac:chgData name="Xiaolei Bi" userId="S::xbi@eamv.dk::4defdd0b-eb6b-464a-acc0-49fc44ef47a7" providerId="AD" clId="Web-{3CAD1191-E96E-492C-8749-FE9A25F5F812}" dt="2023-08-25T06:20:39.841" v="292"/>
          <ac:spMkLst>
            <pc:docMk/>
            <pc:sldMk cId="2623316392" sldId="280"/>
            <ac:spMk id="3" creationId="{E76A1906-B29F-E2E9-A3B6-406475C4E9DD}"/>
          </ac:spMkLst>
        </pc:spChg>
        <pc:spChg chg="add">
          <ac:chgData name="Xiaolei Bi" userId="S::xbi@eamv.dk::4defdd0b-eb6b-464a-acc0-49fc44ef47a7" providerId="AD" clId="Web-{3CAD1191-E96E-492C-8749-FE9A25F5F812}" dt="2023-08-25T06:20:39.841" v="292"/>
          <ac:spMkLst>
            <pc:docMk/>
            <pc:sldMk cId="2623316392" sldId="280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6:20:39.841" v="292"/>
          <ac:picMkLst>
            <pc:docMk/>
            <pc:sldMk cId="2623316392" sldId="280"/>
            <ac:picMk id="5" creationId="{6848AB17-3E52-04E9-2E5D-4A96866CB457}"/>
          </ac:picMkLst>
        </pc:picChg>
        <pc:cxnChg chg="add">
          <ac:chgData name="Xiaolei Bi" userId="S::xbi@eamv.dk::4defdd0b-eb6b-464a-acc0-49fc44ef47a7" providerId="AD" clId="Web-{3CAD1191-E96E-492C-8749-FE9A25F5F812}" dt="2023-08-25T06:20:39.841" v="292"/>
          <ac:cxnSpMkLst>
            <pc:docMk/>
            <pc:sldMk cId="2623316392" sldId="280"/>
            <ac:cxnSpMk id="11" creationId="{77C6DF49-CBE3-4038-AC78-35DE4FD7CE8E}"/>
          </ac:cxnSpMkLst>
        </pc:cxnChg>
      </pc:sldChg>
      <pc:sldChg chg="addSp modSp new mod setBg">
        <pc:chgData name="Xiaolei Bi" userId="S::xbi@eamv.dk::4defdd0b-eb6b-464a-acc0-49fc44ef47a7" providerId="AD" clId="Web-{3CAD1191-E96E-492C-8749-FE9A25F5F812}" dt="2023-08-25T06:23:20.673" v="321" actId="20577"/>
        <pc:sldMkLst>
          <pc:docMk/>
          <pc:sldMk cId="469748325" sldId="281"/>
        </pc:sldMkLst>
        <pc:spChg chg="mod">
          <ac:chgData name="Xiaolei Bi" userId="S::xbi@eamv.dk::4defdd0b-eb6b-464a-acc0-49fc44ef47a7" providerId="AD" clId="Web-{3CAD1191-E96E-492C-8749-FE9A25F5F812}" dt="2023-08-25T06:23:05.345" v="315"/>
          <ac:spMkLst>
            <pc:docMk/>
            <pc:sldMk cId="469748325" sldId="281"/>
            <ac:spMk id="2" creationId="{53F5E033-786A-63E3-F99B-26BB71E62595}"/>
          </ac:spMkLst>
        </pc:spChg>
        <pc:spChg chg="mod">
          <ac:chgData name="Xiaolei Bi" userId="S::xbi@eamv.dk::4defdd0b-eb6b-464a-acc0-49fc44ef47a7" providerId="AD" clId="Web-{3CAD1191-E96E-492C-8749-FE9A25F5F812}" dt="2023-08-25T06:23:20.673" v="321" actId="20577"/>
          <ac:spMkLst>
            <pc:docMk/>
            <pc:sldMk cId="469748325" sldId="281"/>
            <ac:spMk id="3" creationId="{64A85D8F-EBE6-C645-CC8B-C5AC012809EC}"/>
          </ac:spMkLst>
        </pc:spChg>
        <pc:spChg chg="add">
          <ac:chgData name="Xiaolei Bi" userId="S::xbi@eamv.dk::4defdd0b-eb6b-464a-acc0-49fc44ef47a7" providerId="AD" clId="Web-{3CAD1191-E96E-492C-8749-FE9A25F5F812}" dt="2023-08-25T06:23:05.345" v="315"/>
          <ac:spMkLst>
            <pc:docMk/>
            <pc:sldMk cId="469748325" sldId="281"/>
            <ac:spMk id="9" creationId="{DB66C9CD-6BF4-44CA-8078-0BB819080761}"/>
          </ac:spMkLst>
        </pc:spChg>
        <pc:picChg chg="add">
          <ac:chgData name="Xiaolei Bi" userId="S::xbi@eamv.dk::4defdd0b-eb6b-464a-acc0-49fc44ef47a7" providerId="AD" clId="Web-{3CAD1191-E96E-492C-8749-FE9A25F5F812}" dt="2023-08-25T06:23:05.345" v="315"/>
          <ac:picMkLst>
            <pc:docMk/>
            <pc:sldMk cId="469748325" sldId="281"/>
            <ac:picMk id="5" creationId="{A389FFC6-2C84-30D1-2C02-F1D17C0E3386}"/>
          </ac:picMkLst>
        </pc:picChg>
        <pc:cxnChg chg="add">
          <ac:chgData name="Xiaolei Bi" userId="S::xbi@eamv.dk::4defdd0b-eb6b-464a-acc0-49fc44ef47a7" providerId="AD" clId="Web-{3CAD1191-E96E-492C-8749-FE9A25F5F812}" dt="2023-08-25T06:23:05.345" v="315"/>
          <ac:cxnSpMkLst>
            <pc:docMk/>
            <pc:sldMk cId="469748325" sldId="281"/>
            <ac:cxnSpMk id="11" creationId="{77C6DF49-CBE3-4038-AC78-35DE4FD7CE8E}"/>
          </ac:cxnSpMkLst>
        </pc:cxnChg>
      </pc:sldChg>
      <pc:sldMasterChg chg="del delSldLayout">
        <pc:chgData name="Xiaolei Bi" userId="S::xbi@eamv.dk::4defdd0b-eb6b-464a-acc0-49fc44ef47a7" providerId="AD" clId="Web-{3CAD1191-E96E-492C-8749-FE9A25F5F812}" dt="2023-08-25T05:48:33.012" v="0"/>
        <pc:sldMasterMkLst>
          <pc:docMk/>
          <pc:sldMasterMk cId="2460954070" sldId="2147483660"/>
        </pc:sldMasterMkLst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Xiaolei Bi" userId="S::xbi@eamv.dk::4defdd0b-eb6b-464a-acc0-49fc44ef47a7" providerId="AD" clId="Web-{3CAD1191-E96E-492C-8749-FE9A25F5F812}" dt="2023-08-25T05:48:33.012" v="0"/>
        <pc:sldMasterMkLst>
          <pc:docMk/>
          <pc:sldMasterMk cId="2358757200" sldId="2147483712"/>
        </pc:sldMasterMkLst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2685643129" sldId="2147483701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358019047" sldId="2147483702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456202028" sldId="2147483703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180782833" sldId="2147483704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311799243" sldId="2147483705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637090825" sldId="2147483706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2507851158" sldId="2147483707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228400313" sldId="2147483708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2884459852" sldId="2147483709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749143773" sldId="2147483710"/>
          </pc:sldLayoutMkLst>
        </pc:sldLayoutChg>
        <pc:sldLayoutChg chg="add">
          <pc:chgData name="Xiaolei Bi" userId="S::xbi@eamv.dk::4defdd0b-eb6b-464a-acc0-49fc44ef47a7" providerId="AD" clId="Web-{3CAD1191-E96E-492C-8749-FE9A25F5F812}" dt="2023-08-25T05:48:33.012" v="0"/>
          <pc:sldLayoutMkLst>
            <pc:docMk/>
            <pc:sldMasterMk cId="2358757200" sldId="2147483712"/>
            <pc:sldLayoutMk cId="1281260346" sldId="2147483711"/>
          </pc:sldLayoutMkLst>
        </pc:sldLayoutChg>
      </pc:sldMasterChg>
    </pc:docChg>
  </pc:docChgLst>
  <pc:docChgLst>
    <pc:chgData name="Xiaolei Bi" userId="S::xbi@eamv.dk::4defdd0b-eb6b-464a-acc0-49fc44ef47a7" providerId="AD" clId="Web-{F38A1432-AFF5-4870-99AB-60953AD6DC99}"/>
    <pc:docChg chg="sldOrd">
      <pc:chgData name="Xiaolei Bi" userId="S::xbi@eamv.dk::4defdd0b-eb6b-464a-acc0-49fc44ef47a7" providerId="AD" clId="Web-{F38A1432-AFF5-4870-99AB-60953AD6DC99}" dt="2023-09-04T14:15:23.634" v="1"/>
      <pc:docMkLst>
        <pc:docMk/>
      </pc:docMkLst>
      <pc:sldChg chg="ord">
        <pc:chgData name="Xiaolei Bi" userId="S::xbi@eamv.dk::4defdd0b-eb6b-464a-acc0-49fc44ef47a7" providerId="AD" clId="Web-{F38A1432-AFF5-4870-99AB-60953AD6DC99}" dt="2023-09-04T14:15:23.634" v="1"/>
        <pc:sldMkLst>
          <pc:docMk/>
          <pc:sldMk cId="2433393035" sldId="276"/>
        </pc:sldMkLst>
      </pc:sldChg>
      <pc:sldChg chg="ord">
        <pc:chgData name="Xiaolei Bi" userId="S::xbi@eamv.dk::4defdd0b-eb6b-464a-acc0-49fc44ef47a7" providerId="AD" clId="Web-{F38A1432-AFF5-4870-99AB-60953AD6DC99}" dt="2023-09-04T14:15:23.634" v="0"/>
        <pc:sldMkLst>
          <pc:docMk/>
          <pc:sldMk cId="224234176" sldId="282"/>
        </pc:sldMkLst>
      </pc:sldChg>
    </pc:docChg>
  </pc:docChgLst>
  <pc:docChgLst>
    <pc:chgData name="Julie Degn Nielsen" userId="S::julni01@eamv.dk::6173f83a-00b7-4e00-bc3d-adae555b4944" providerId="AD" clId="Web-{E399C7D6-A1A3-4DCA-879B-457576DEC671}"/>
    <pc:docChg chg="addSld modSld">
      <pc:chgData name="Julie Degn Nielsen" userId="S::julni01@eamv.dk::6173f83a-00b7-4e00-bc3d-adae555b4944" providerId="AD" clId="Web-{E399C7D6-A1A3-4DCA-879B-457576DEC671}" dt="2023-09-05T08:41:05.280" v="671" actId="20577"/>
      <pc:docMkLst>
        <pc:docMk/>
      </pc:docMkLst>
      <pc:sldChg chg="modSp new">
        <pc:chgData name="Julie Degn Nielsen" userId="S::julni01@eamv.dk::6173f83a-00b7-4e00-bc3d-adae555b4944" providerId="AD" clId="Web-{E399C7D6-A1A3-4DCA-879B-457576DEC671}" dt="2023-09-05T08:41:05.280" v="671" actId="20577"/>
        <pc:sldMkLst>
          <pc:docMk/>
          <pc:sldMk cId="217085181" sldId="286"/>
        </pc:sldMkLst>
        <pc:spChg chg="mod">
          <ac:chgData name="Julie Degn Nielsen" userId="S::julni01@eamv.dk::6173f83a-00b7-4e00-bc3d-adae555b4944" providerId="AD" clId="Web-{E399C7D6-A1A3-4DCA-879B-457576DEC671}" dt="2023-09-05T08:29:39.683" v="7" actId="20577"/>
          <ac:spMkLst>
            <pc:docMk/>
            <pc:sldMk cId="217085181" sldId="286"/>
            <ac:spMk id="2" creationId="{1FEC5ABD-3FE0-4E6C-932A-E9F4F3709C31}"/>
          </ac:spMkLst>
        </pc:spChg>
        <pc:spChg chg="mod">
          <ac:chgData name="Julie Degn Nielsen" userId="S::julni01@eamv.dk::6173f83a-00b7-4e00-bc3d-adae555b4944" providerId="AD" clId="Web-{E399C7D6-A1A3-4DCA-879B-457576DEC671}" dt="2023-09-05T08:41:05.280" v="671" actId="20577"/>
          <ac:spMkLst>
            <pc:docMk/>
            <pc:sldMk cId="217085181" sldId="286"/>
            <ac:spMk id="3" creationId="{B21A4954-8CFF-47B9-1D24-F2FADCDB8D1A}"/>
          </ac:spMkLst>
        </pc:spChg>
      </pc:sldChg>
    </pc:docChg>
  </pc:docChgLst>
  <pc:docChgLst>
    <pc:chgData name="Johanne Thorup Knudsen" userId="S::johkn01@eamv.dk::99552e99-e3d8-4741-b7e1-d0818e84b6df" providerId="AD" clId="Web-{EFB43A8E-70B1-403A-8E3E-307B63E4AE30}"/>
    <pc:docChg chg="modSld">
      <pc:chgData name="Johanne Thorup Knudsen" userId="S::johkn01@eamv.dk::99552e99-e3d8-4741-b7e1-d0818e84b6df" providerId="AD" clId="Web-{EFB43A8E-70B1-403A-8E3E-307B63E4AE30}" dt="2023-09-05T07:07:11.423" v="1" actId="1076"/>
      <pc:docMkLst>
        <pc:docMk/>
      </pc:docMkLst>
      <pc:sldChg chg="modSp">
        <pc:chgData name="Johanne Thorup Knudsen" userId="S::johkn01@eamv.dk::99552e99-e3d8-4741-b7e1-d0818e84b6df" providerId="AD" clId="Web-{EFB43A8E-70B1-403A-8E3E-307B63E4AE30}" dt="2023-09-05T07:07:08.642" v="0" actId="1076"/>
        <pc:sldMkLst>
          <pc:docMk/>
          <pc:sldMk cId="682930159" sldId="258"/>
        </pc:sldMkLst>
        <pc:spChg chg="mod">
          <ac:chgData name="Johanne Thorup Knudsen" userId="S::johkn01@eamv.dk::99552e99-e3d8-4741-b7e1-d0818e84b6df" providerId="AD" clId="Web-{EFB43A8E-70B1-403A-8E3E-307B63E4AE30}" dt="2023-09-05T07:07:08.642" v="0" actId="1076"/>
          <ac:spMkLst>
            <pc:docMk/>
            <pc:sldMk cId="682930159" sldId="258"/>
            <ac:spMk id="2" creationId="{FCB1A9F3-0E0B-0324-6836-0573678B78CD}"/>
          </ac:spMkLst>
        </pc:spChg>
      </pc:sldChg>
      <pc:sldChg chg="modSp">
        <pc:chgData name="Johanne Thorup Knudsen" userId="S::johkn01@eamv.dk::99552e99-e3d8-4741-b7e1-d0818e84b6df" providerId="AD" clId="Web-{EFB43A8E-70B1-403A-8E3E-307B63E4AE30}" dt="2023-09-05T07:07:11.423" v="1" actId="1076"/>
        <pc:sldMkLst>
          <pc:docMk/>
          <pc:sldMk cId="3674329791" sldId="259"/>
        </pc:sldMkLst>
        <pc:picChg chg="mod">
          <ac:chgData name="Johanne Thorup Knudsen" userId="S::johkn01@eamv.dk::99552e99-e3d8-4741-b7e1-d0818e84b6df" providerId="AD" clId="Web-{EFB43A8E-70B1-403A-8E3E-307B63E4AE30}" dt="2023-09-05T07:07:11.423" v="1" actId="1076"/>
          <ac:picMkLst>
            <pc:docMk/>
            <pc:sldMk cId="3674329791" sldId="259"/>
            <ac:picMk id="13" creationId="{CE8132F7-7CC3-AEE2-40BB-75F2A7B17A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785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57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031-35708-4_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Introduktion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til</a:t>
            </a:r>
            <a:r>
              <a:rPr lang="en-US">
                <a:ea typeface="+mj-lt"/>
                <a:cs typeface="+mj-lt"/>
              </a:rPr>
              <a:t> Bootstrap for Ikke-</a:t>
            </a:r>
            <a:r>
              <a:rPr lang="en-US" err="1">
                <a:ea typeface="+mj-lt"/>
                <a:cs typeface="+mj-lt"/>
              </a:rPr>
              <a:t>Programmører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>
            <a:normAutofit/>
          </a:bodyPr>
          <a:lstStyle/>
          <a:p>
            <a:r>
              <a:rPr lang="en-US" err="1"/>
              <a:t>Xbi</a:t>
            </a:r>
            <a:r>
              <a:rPr lang="en-US"/>
              <a:t> @2023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41F13-4B5A-407B-A9F0-E8673F6F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4FEA6-8A3E-4369-A14B-CCD3C670E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5225" y="3848369"/>
            <a:ext cx="2208479" cy="2190778"/>
            <a:chOff x="9075225" y="3848369"/>
            <a:chExt cx="2208479" cy="219077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D9FB72-A53B-44BE-A45C-0D07A2D0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181715" y="4250840"/>
              <a:ext cx="1781491" cy="1795124"/>
            </a:xfrm>
            <a:custGeom>
              <a:avLst/>
              <a:gdLst>
                <a:gd name="connsiteX0" fmla="*/ 440819 w 1781491"/>
                <a:gd name="connsiteY0" fmla="*/ 60 h 1795124"/>
                <a:gd name="connsiteX1" fmla="*/ 845918 w 1781491"/>
                <a:gd name="connsiteY1" fmla="*/ 261597 h 1795124"/>
                <a:gd name="connsiteX2" fmla="*/ 890746 w 1781491"/>
                <a:gd name="connsiteY2" fmla="*/ 356027 h 1795124"/>
                <a:gd name="connsiteX3" fmla="*/ 935573 w 1781491"/>
                <a:gd name="connsiteY3" fmla="*/ 261597 h 1795124"/>
                <a:gd name="connsiteX4" fmla="*/ 1401615 w 1781491"/>
                <a:gd name="connsiteY4" fmla="*/ 3723 h 1795124"/>
                <a:gd name="connsiteX5" fmla="*/ 1018409 w 1781491"/>
                <a:gd name="connsiteY5" fmla="*/ 1694836 h 1795124"/>
                <a:gd name="connsiteX6" fmla="*/ 892992 w 1781491"/>
                <a:gd name="connsiteY6" fmla="*/ 1791656 h 1795124"/>
                <a:gd name="connsiteX7" fmla="*/ 892992 w 1781491"/>
                <a:gd name="connsiteY7" fmla="*/ 1795124 h 1795124"/>
                <a:gd name="connsiteX8" fmla="*/ 890746 w 1781491"/>
                <a:gd name="connsiteY8" fmla="*/ 1793390 h 1795124"/>
                <a:gd name="connsiteX9" fmla="*/ 888499 w 1781491"/>
                <a:gd name="connsiteY9" fmla="*/ 1795124 h 1795124"/>
                <a:gd name="connsiteX10" fmla="*/ 888499 w 1781491"/>
                <a:gd name="connsiteY10" fmla="*/ 1791656 h 1795124"/>
                <a:gd name="connsiteX11" fmla="*/ 763082 w 1781491"/>
                <a:gd name="connsiteY11" fmla="*/ 1694836 h 1795124"/>
                <a:gd name="connsiteX12" fmla="*/ 379876 w 1781491"/>
                <a:gd name="connsiteY12" fmla="*/ 3723 h 1795124"/>
                <a:gd name="connsiteX13" fmla="*/ 440819 w 1781491"/>
                <a:gd name="connsiteY13" fmla="*/ 60 h 179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81491" h="1795124">
                  <a:moveTo>
                    <a:pt x="440819" y="60"/>
                  </a:moveTo>
                  <a:cubicBezTo>
                    <a:pt x="584367" y="2559"/>
                    <a:pt x="735105" y="83294"/>
                    <a:pt x="845918" y="261597"/>
                  </a:cubicBezTo>
                  <a:lnTo>
                    <a:pt x="890746" y="356027"/>
                  </a:lnTo>
                  <a:lnTo>
                    <a:pt x="935573" y="261597"/>
                  </a:lnTo>
                  <a:cubicBezTo>
                    <a:pt x="1062217" y="57822"/>
                    <a:pt x="1241007" y="-18517"/>
                    <a:pt x="1401615" y="3723"/>
                  </a:cubicBezTo>
                  <a:cubicBezTo>
                    <a:pt x="1823210" y="62105"/>
                    <a:pt x="2119509" y="799772"/>
                    <a:pt x="1018409" y="1694836"/>
                  </a:cubicBezTo>
                  <a:lnTo>
                    <a:pt x="892992" y="1791656"/>
                  </a:lnTo>
                  <a:lnTo>
                    <a:pt x="892992" y="1795124"/>
                  </a:lnTo>
                  <a:lnTo>
                    <a:pt x="890746" y="1793390"/>
                  </a:lnTo>
                  <a:lnTo>
                    <a:pt x="888499" y="1795124"/>
                  </a:lnTo>
                  <a:lnTo>
                    <a:pt x="888499" y="1791656"/>
                  </a:lnTo>
                  <a:lnTo>
                    <a:pt x="763082" y="1694836"/>
                  </a:lnTo>
                  <a:cubicBezTo>
                    <a:pt x="-338018" y="799772"/>
                    <a:pt x="-41719" y="62105"/>
                    <a:pt x="379876" y="3723"/>
                  </a:cubicBezTo>
                  <a:cubicBezTo>
                    <a:pt x="399952" y="943"/>
                    <a:pt x="420312" y="-297"/>
                    <a:pt x="440819" y="60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B63E11-C319-46C5-BB71-D23C6D45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9075225" y="3848369"/>
              <a:ext cx="2208479" cy="2156829"/>
              <a:chOff x="-4336775" y="174977"/>
              <a:chExt cx="2208479" cy="215682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1AAB037-9A56-4241-929A-56490D6AB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2535" y="108488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B2FEF6-1AB3-4B90-B1A4-CCB806492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 flipH="1">
                <a:off x="-3981264" y="168944"/>
                <a:ext cx="1787674" cy="1799740"/>
              </a:xfrm>
              <a:custGeom>
                <a:avLst/>
                <a:gdLst>
                  <a:gd name="connsiteX0" fmla="*/ 894683 w 1787674"/>
                  <a:gd name="connsiteY0" fmla="*/ 1795124 h 1799740"/>
                  <a:gd name="connsiteX1" fmla="*/ 1024593 w 1787674"/>
                  <a:gd name="connsiteY1" fmla="*/ 1694836 h 1799740"/>
                  <a:gd name="connsiteX2" fmla="*/ 1407798 w 1787674"/>
                  <a:gd name="connsiteY2" fmla="*/ 3723 h 1799740"/>
                  <a:gd name="connsiteX3" fmla="*/ 941757 w 1787674"/>
                  <a:gd name="connsiteY3" fmla="*/ 261597 h 1799740"/>
                  <a:gd name="connsiteX4" fmla="*/ 894683 w 1787674"/>
                  <a:gd name="connsiteY4" fmla="*/ 360759 h 1799740"/>
                  <a:gd name="connsiteX5" fmla="*/ 572691 w 1787674"/>
                  <a:gd name="connsiteY5" fmla="*/ 1533599 h 1799740"/>
                  <a:gd name="connsiteX6" fmla="*/ 763082 w 1787674"/>
                  <a:gd name="connsiteY6" fmla="*/ 1699452 h 1799740"/>
                  <a:gd name="connsiteX7" fmla="*/ 892992 w 1787674"/>
                  <a:gd name="connsiteY7" fmla="*/ 1799740 h 1799740"/>
                  <a:gd name="connsiteX8" fmla="*/ 892992 w 1787674"/>
                  <a:gd name="connsiteY8" fmla="*/ 365375 h 1799740"/>
                  <a:gd name="connsiteX9" fmla="*/ 845918 w 1787674"/>
                  <a:gd name="connsiteY9" fmla="*/ 266213 h 1799740"/>
                  <a:gd name="connsiteX10" fmla="*/ 379876 w 1787674"/>
                  <a:gd name="connsiteY10" fmla="*/ 8339 h 1799740"/>
                  <a:gd name="connsiteX11" fmla="*/ 572691 w 1787674"/>
                  <a:gd name="connsiteY11" fmla="*/ 1533599 h 179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7674" h="1799740">
                    <a:moveTo>
                      <a:pt x="894683" y="1795124"/>
                    </a:moveTo>
                    <a:lnTo>
                      <a:pt x="1024593" y="1694836"/>
                    </a:lnTo>
                    <a:cubicBezTo>
                      <a:pt x="2125692" y="799772"/>
                      <a:pt x="1829394" y="62105"/>
                      <a:pt x="1407798" y="3723"/>
                    </a:cubicBezTo>
                    <a:cubicBezTo>
                      <a:pt x="1247191" y="-18517"/>
                      <a:pt x="1068401" y="57822"/>
                      <a:pt x="941757" y="261597"/>
                    </a:cubicBezTo>
                    <a:lnTo>
                      <a:pt x="894683" y="360759"/>
                    </a:lnTo>
                    <a:close/>
                    <a:moveTo>
                      <a:pt x="572691" y="1533599"/>
                    </a:moveTo>
                    <a:cubicBezTo>
                      <a:pt x="630903" y="1588184"/>
                      <a:pt x="694263" y="1643510"/>
                      <a:pt x="763082" y="1699452"/>
                    </a:cubicBezTo>
                    <a:lnTo>
                      <a:pt x="892992" y="1799740"/>
                    </a:lnTo>
                    <a:lnTo>
                      <a:pt x="892992" y="365375"/>
                    </a:lnTo>
                    <a:lnTo>
                      <a:pt x="845918" y="266213"/>
                    </a:lnTo>
                    <a:cubicBezTo>
                      <a:pt x="719274" y="62438"/>
                      <a:pt x="540484" y="-13901"/>
                      <a:pt x="379876" y="8339"/>
                    </a:cubicBezTo>
                    <a:cubicBezTo>
                      <a:pt x="-15370" y="63072"/>
                      <a:pt x="-300491" y="714833"/>
                      <a:pt x="572691" y="1533599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4A81C7D-6B27-4EEB-9CAB-B16485F95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238977" y="47229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76CEE8-F6E6-46FD-B2E3-BF4419CAD0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>
                <a:off x="-3794895" y="602621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AC07FC5-F1E4-42A8-84FA-0682FB134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4345031" y="1437969"/>
                <a:ext cx="178767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DFF43C-0B85-44C7-8B92-04B707930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2927707" y="783560"/>
                <a:ext cx="437512" cy="4375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11DAF18-D688-4040-95F6-45C5E6556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-3307342" y="1090175"/>
                <a:ext cx="686815" cy="6868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BD37-C6D6-5BEA-3578-554E0B08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Tjek din </a:t>
            </a:r>
            <a:r>
              <a:rPr lang="en-US" b="1">
                <a:ea typeface="+mj-lt"/>
                <a:cs typeface="+mj-lt"/>
              </a:rPr>
              <a:t>MOB PROGRAMMERING </a:t>
            </a:r>
            <a:r>
              <a:rPr lang="en-US" b="1" err="1">
                <a:ea typeface="+mj-lt"/>
                <a:cs typeface="+mj-lt"/>
              </a:rPr>
              <a:t>gruppe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FC73-02D9-050D-BFF9-B2C879DD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Gruppelist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shufffling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</a:t>
            </a: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Læs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mere</a:t>
            </a:r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  <a:hlinkClick r:id="rId2"/>
              </a:rPr>
              <a:t>https://link.springer.com/chapter/10.1007/978-3-031-35708-4_12</a:t>
            </a:r>
            <a:endParaRPr lang="en-US"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5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F332-AFE2-9EF0-FB8A-F66BD2E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Pause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82B3-4CA8-9E8A-C1D2-80513286F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6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61BEA-6303-E43B-3431-D445F7BA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Lektion</a:t>
            </a:r>
            <a:r>
              <a:rPr lang="en-US">
                <a:ea typeface="+mj-lt"/>
                <a:cs typeface="+mj-lt"/>
              </a:rPr>
              <a:t> 2-</a:t>
            </a:r>
            <a:r>
              <a:rPr lang="en-US" b="1">
                <a:ea typeface="+mj-lt"/>
                <a:cs typeface="+mj-lt"/>
              </a:rPr>
              <a:t>Opsætning </a:t>
            </a:r>
            <a:r>
              <a:rPr lang="en-US" b="1" err="1">
                <a:ea typeface="+mj-lt"/>
                <a:cs typeface="+mj-lt"/>
              </a:rPr>
              <a:t>af</a:t>
            </a:r>
            <a:r>
              <a:rPr lang="en-US" b="1">
                <a:ea typeface="+mj-lt"/>
                <a:cs typeface="+mj-lt"/>
              </a:rPr>
              <a:t> Dit </a:t>
            </a:r>
            <a:r>
              <a:rPr lang="en-US" b="1" err="1">
                <a:ea typeface="+mj-lt"/>
                <a:cs typeface="+mj-lt"/>
              </a:rPr>
              <a:t>Første</a:t>
            </a:r>
            <a:r>
              <a:rPr lang="en-US" b="1">
                <a:ea typeface="+mj-lt"/>
                <a:cs typeface="+mj-lt"/>
              </a:rPr>
              <a:t> Projekt</a:t>
            </a:r>
            <a:endParaRPr lang="en-US">
              <a:ea typeface="+mj-lt"/>
              <a:cs typeface="+mj-lt"/>
            </a:endParaRPr>
          </a:p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1567-6FD4-8056-65EB-388BA1CF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Lad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begynde</a:t>
            </a:r>
            <a:r>
              <a:rPr lang="en-US">
                <a:ea typeface="+mn-lt"/>
                <a:cs typeface="+mn-lt"/>
              </a:rPr>
              <a:t> med at Download filer 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vores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projekt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Lad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kigge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på</a:t>
            </a:r>
            <a:r>
              <a:rPr lang="en-US">
                <a:ea typeface="+mn-lt"/>
                <a:cs typeface="+mn-lt"/>
              </a:rPr>
              <a:t> alle filer </a:t>
            </a:r>
            <a:r>
              <a:rPr lang="en-US" err="1">
                <a:ea typeface="+mn-lt"/>
                <a:cs typeface="+mn-lt"/>
              </a:rPr>
              <a:t>relateret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hjemmeside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305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87C20-3071-1270-E260-17736BCE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84263"/>
            <a:ext cx="445720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Hentning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af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en</a:t>
            </a:r>
            <a:r>
              <a:rPr lang="en-US" b="1">
                <a:ea typeface="+mj-lt"/>
                <a:cs typeface="+mj-lt"/>
              </a:rPr>
              <a:t> Bootstrap </a:t>
            </a:r>
            <a:r>
              <a:rPr lang="en-US" b="1" err="1">
                <a:ea typeface="+mj-lt"/>
                <a:cs typeface="+mj-lt"/>
              </a:rPr>
              <a:t>Skabelon</a:t>
            </a:r>
            <a:endParaRPr lang="en-US" err="1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88B4-684D-F0DA-8FF7-703D0DAA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 err="1">
                <a:ea typeface="+mn-lt"/>
                <a:cs typeface="+mn-lt"/>
              </a:rPr>
              <a:t>Gå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den start Bootstrap-</a:t>
            </a:r>
            <a:r>
              <a:rPr lang="en-US" err="1">
                <a:ea typeface="+mn-lt"/>
                <a:cs typeface="+mn-lt"/>
              </a:rPr>
              <a:t>hjemmeside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vælg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skabelon</a:t>
            </a:r>
            <a:r>
              <a:rPr lang="en-US">
                <a:ea typeface="+mn-lt"/>
                <a:cs typeface="+mn-lt"/>
              </a:rPr>
              <a:t>, der passer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hjemmesides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formål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Hent </a:t>
            </a:r>
            <a:r>
              <a:rPr lang="en-US" err="1">
                <a:ea typeface="+mn-lt"/>
                <a:cs typeface="+mn-lt"/>
              </a:rPr>
              <a:t>skabelonens</a:t>
            </a:r>
            <a:r>
              <a:rPr lang="en-US">
                <a:ea typeface="+mn-lt"/>
                <a:cs typeface="+mn-lt"/>
              </a:rPr>
              <a:t> ZIP-fil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udpak</a:t>
            </a:r>
            <a:r>
              <a:rPr lang="en-US">
                <a:ea typeface="+mn-lt"/>
                <a:cs typeface="+mn-lt"/>
              </a:rPr>
              <a:t> dens </a:t>
            </a:r>
            <a:r>
              <a:rPr lang="en-US" err="1">
                <a:ea typeface="+mn-lt"/>
                <a:cs typeface="+mn-lt"/>
              </a:rPr>
              <a:t>indhold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projektmappe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28CB-75D7-9F1A-B799-0394A928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2417763"/>
          </a:xfrm>
        </p:spPr>
        <p:txBody>
          <a:bodyPr anchor="t">
            <a:normAutofit/>
          </a:bodyPr>
          <a:lstStyle/>
          <a:p>
            <a:r>
              <a:rPr lang="en-US" b="1" err="1">
                <a:ea typeface="+mj-lt"/>
                <a:cs typeface="+mj-lt"/>
              </a:rPr>
              <a:t>Forståelse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af</a:t>
            </a:r>
            <a:r>
              <a:rPr lang="en-US" b="1">
                <a:ea typeface="+mj-lt"/>
                <a:cs typeface="+mj-lt"/>
              </a:rPr>
              <a:t> HTML-</a:t>
            </a:r>
            <a:r>
              <a:rPr lang="en-US" b="1" err="1">
                <a:ea typeface="+mj-lt"/>
                <a:cs typeface="+mj-lt"/>
              </a:rPr>
              <a:t>struktur</a:t>
            </a:r>
            <a:endParaRPr lang="en-US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BA46D-F038-4819-B996-BEDE4424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3176" y="3831217"/>
            <a:ext cx="1980565" cy="2208479"/>
            <a:chOff x="1103176" y="3831217"/>
            <a:chExt cx="1980565" cy="2208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19C8D0-3720-4D8A-BCCB-DA91068B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297758" y="4230168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C17AC2-A924-422A-AD03-911B80BE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1103176" y="3831217"/>
              <a:ext cx="1785983" cy="2208479"/>
              <a:chOff x="2725201" y="4453039"/>
              <a:chExt cx="1785983" cy="220847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93E9AE-C8D1-485F-AA4B-0B26A62CC2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6B6FF1F-1F9C-44F4-8C43-8F1C269F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EBAC472-1B2E-412E-BE4A-D5423B2BE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BA77ECB2-C17A-4FC2-BBA8-9B201AA6A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6E52EEA2-6D0E-43D0-9C49-EF0EC20D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6296-37C6-2BC6-74CE-D425E430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3"/>
            <a:ext cx="5555012" cy="4781552"/>
          </a:xfrm>
        </p:spPr>
        <p:txBody>
          <a:bodyPr>
            <a:normAutofit/>
          </a:bodyPr>
          <a:lstStyle/>
          <a:p>
            <a:pPr marL="359410" indent="-359410"/>
            <a:r>
              <a:rPr lang="en-US" err="1">
                <a:ea typeface="+mn-lt"/>
                <a:cs typeface="+mn-lt"/>
              </a:rPr>
              <a:t>Åbn</a:t>
            </a:r>
            <a:r>
              <a:rPr lang="en-US">
                <a:ea typeface="+mn-lt"/>
                <a:cs typeface="+mn-lt"/>
              </a:rPr>
              <a:t> HTML-</a:t>
            </a:r>
            <a:r>
              <a:rPr lang="en-US" err="1">
                <a:ea typeface="+mn-lt"/>
                <a:cs typeface="+mn-lt"/>
              </a:rPr>
              <a:t>filen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kodeeditor</a:t>
            </a:r>
            <a:r>
              <a:rPr lang="en-US">
                <a:ea typeface="+mn-lt"/>
                <a:cs typeface="+mn-lt"/>
              </a:rPr>
              <a:t> for at se dens </a:t>
            </a:r>
            <a:r>
              <a:rPr lang="en-US" err="1">
                <a:ea typeface="+mn-lt"/>
                <a:cs typeface="+mn-lt"/>
              </a:rPr>
              <a:t>struktur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HTML giver </a:t>
            </a:r>
            <a:r>
              <a:rPr lang="en-US" err="1">
                <a:ea typeface="+mn-lt"/>
                <a:cs typeface="+mn-lt"/>
              </a:rPr>
              <a:t>indholdet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den </a:t>
            </a:r>
            <a:r>
              <a:rPr lang="en-US" err="1">
                <a:ea typeface="+mn-lt"/>
                <a:cs typeface="+mn-lt"/>
              </a:rPr>
              <a:t>grundlæggende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struktur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webside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Clr>
                <a:srgbClr val="EF8C6A"/>
              </a:buClr>
              <a:buNone/>
            </a:pPr>
            <a:br>
              <a:rPr lang="en-US"/>
            </a:b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0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60C3D-53B1-31FD-BC84-C11CFEB6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Udforskning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af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Skabelonfiler</a:t>
            </a:r>
            <a:endParaRPr lang="en-US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06E9-F5BD-E7A0-134A-28E86959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Inde i den udpakkede mappe finder du HTML-, CSS- og JavaScript-filer.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Disse filer arbejder sammen for at oprette strukturen, stilen og interaktiviteten på din hjemmeside.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4523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2A18-B607-0BB3-CA02-DBFCA632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Første</a:t>
            </a:r>
            <a:r>
              <a:rPr lang="en-US" b="1">
                <a:ea typeface="+mj-lt"/>
                <a:cs typeface="+mj-lt"/>
              </a:rPr>
              <a:t> Projekt </a:t>
            </a:r>
            <a:r>
              <a:rPr lang="en-US" b="1" err="1">
                <a:ea typeface="+mj-lt"/>
                <a:cs typeface="+mj-lt"/>
              </a:rPr>
              <a:t>Opsætning</a:t>
            </a:r>
            <a:endParaRPr lang="en-US" err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3372-37BC-32BC-F718-4B3ED9E8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359410" indent="-359410">
              <a:lnSpc>
                <a:spcPct val="115000"/>
              </a:lnSpc>
            </a:pPr>
            <a:endParaRPr lang="en-US" sz="1700" b="1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 sz="17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700">
                <a:ea typeface="+mn-lt"/>
                <a:cs typeface="+mn-lt"/>
              </a:rPr>
              <a:t>Gruppe  </a:t>
            </a:r>
            <a:r>
              <a:rPr lang="en-US" sz="1700" err="1">
                <a:ea typeface="+mn-lt"/>
                <a:cs typeface="+mn-lt"/>
              </a:rPr>
              <a:t>har</a:t>
            </a:r>
            <a:r>
              <a:rPr lang="en-US" sz="1700">
                <a:ea typeface="+mn-lt"/>
                <a:cs typeface="+mn-lt"/>
              </a:rPr>
              <a:t> nu </a:t>
            </a:r>
            <a:r>
              <a:rPr lang="en-US" sz="1700" err="1">
                <a:ea typeface="+mn-lt"/>
                <a:cs typeface="+mn-lt"/>
              </a:rPr>
              <a:t>en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skabelon</a:t>
            </a:r>
            <a:r>
              <a:rPr lang="en-US" sz="1700">
                <a:ea typeface="+mn-lt"/>
                <a:cs typeface="+mn-lt"/>
              </a:rPr>
              <a:t>, der er </a:t>
            </a:r>
            <a:r>
              <a:rPr lang="en-US" sz="1700" err="1">
                <a:ea typeface="+mn-lt"/>
                <a:cs typeface="+mn-lt"/>
              </a:rPr>
              <a:t>klar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til</a:t>
            </a:r>
            <a:r>
              <a:rPr lang="en-US" sz="1700">
                <a:ea typeface="+mn-lt"/>
                <a:cs typeface="+mn-lt"/>
              </a:rPr>
              <a:t> at </a:t>
            </a:r>
            <a:r>
              <a:rPr lang="en-US" sz="1700" err="1">
                <a:ea typeface="+mn-lt"/>
                <a:cs typeface="+mn-lt"/>
              </a:rPr>
              <a:t>blive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tilpasset</a:t>
            </a:r>
            <a:r>
              <a:rPr lang="en-US" sz="1700">
                <a:ea typeface="+mn-lt"/>
                <a:cs typeface="+mn-lt"/>
              </a:rPr>
              <a:t> med </a:t>
            </a:r>
            <a:r>
              <a:rPr lang="en-US" sz="1700" err="1">
                <a:ea typeface="+mn-lt"/>
                <a:cs typeface="+mn-lt"/>
              </a:rPr>
              <a:t>jeres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indhold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og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jeres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stilarter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 sz="1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803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602E-A855-6EC9-7289-6A6F2355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øvelser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2A05-22FE-97CE-6869-52DCA307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>
                <a:solidFill>
                  <a:srgbClr val="FFFFFF">
                    <a:alpha val="70000"/>
                  </a:srgbClr>
                </a:solidFill>
              </a:rPr>
              <a:t>Shuffle driver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finde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en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nye </a:t>
            </a:r>
            <a:r>
              <a:rPr lang="en-US" sz="1700" err="1">
                <a:solidFill>
                  <a:srgbClr val="FFFFFF"/>
                </a:solidFill>
                <a:ea typeface="+mn-lt"/>
                <a:cs typeface="+mn-lt"/>
              </a:rPr>
              <a:t>skabelon</a:t>
            </a:r>
            <a:endParaRPr lang="en-US" err="1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5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92DE-2301-0D99-398A-5C64CBEF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PAUSE 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EC3F-4B95-F411-E474-BF39C5F0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0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8257-3837-1F6A-5215-C4B25823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03C7-D45A-3849-2B64-4E3D4498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>
                <a:solidFill>
                  <a:srgbClr val="FFFFFF">
                    <a:alpha val="70000"/>
                  </a:srgbClr>
                </a:solidFill>
              </a:rPr>
              <a:t>Kender du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andre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No-code platform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til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design website? E.g. Wix?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EE1DA0-E855-438F-7BED-F9ED131A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mål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87B4-3486-06E9-9375-A7D813AD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 vert="horz" lIns="0" tIns="0" rIns="0" bIns="0" rtlCol="0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i="1"/>
              <a:t>-</a:t>
            </a:r>
            <a:r>
              <a:rPr lang="en-US" sz="1400" i="1" err="1"/>
              <a:t>Hvad</a:t>
            </a:r>
            <a:r>
              <a:rPr lang="en-US" sz="1400" i="1"/>
              <a:t> Bootstrap er, </a:t>
            </a:r>
            <a:r>
              <a:rPr lang="en-US" sz="1400" i="1" err="1"/>
              <a:t>og</a:t>
            </a:r>
            <a:r>
              <a:rPr lang="en-US" sz="1400" i="1"/>
              <a:t> </a:t>
            </a:r>
            <a:r>
              <a:rPr lang="en-US" sz="1400" i="1" err="1"/>
              <a:t>hvorfor</a:t>
            </a:r>
            <a:r>
              <a:rPr lang="en-US" sz="1400" i="1"/>
              <a:t> det er </a:t>
            </a:r>
            <a:r>
              <a:rPr lang="en-US" sz="1400" i="1" err="1"/>
              <a:t>vigtigt</a:t>
            </a:r>
            <a:r>
              <a:rPr lang="en-US" sz="1400" i="1"/>
              <a:t> </a:t>
            </a:r>
            <a:r>
              <a:rPr lang="en-US" sz="1400" i="1" err="1"/>
              <a:t>inden</a:t>
            </a:r>
            <a:r>
              <a:rPr lang="en-US" sz="1400" i="1"/>
              <a:t> for </a:t>
            </a:r>
            <a:r>
              <a:rPr lang="en-US" sz="1400" i="1" err="1"/>
              <a:t>webudvikling.</a:t>
            </a:r>
            <a:r>
              <a:rPr lang="en-US" sz="1400" i="1" err="1">
                <a:ea typeface="+mn-lt"/>
                <a:cs typeface="+mn-lt"/>
              </a:rPr>
              <a:t>Opsætning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af</a:t>
            </a:r>
            <a:r>
              <a:rPr lang="en-US" sz="1400" i="1">
                <a:ea typeface="+mn-lt"/>
                <a:cs typeface="+mn-lt"/>
              </a:rPr>
              <a:t> et </a:t>
            </a:r>
            <a:r>
              <a:rPr lang="en-US" sz="1400" i="1" err="1">
                <a:ea typeface="+mn-lt"/>
                <a:cs typeface="+mn-lt"/>
              </a:rPr>
              <a:t>udviklingsmiljø</a:t>
            </a:r>
            <a:r>
              <a:rPr lang="en-US" sz="1400" i="1">
                <a:ea typeface="+mn-lt"/>
                <a:cs typeface="+mn-lt"/>
              </a:rPr>
              <a:t>: Installation </a:t>
            </a:r>
            <a:r>
              <a:rPr lang="en-US" sz="1400" i="1" err="1">
                <a:ea typeface="+mn-lt"/>
                <a:cs typeface="+mn-lt"/>
              </a:rPr>
              <a:t>af</a:t>
            </a:r>
            <a:r>
              <a:rPr lang="en-US" sz="1400" i="1">
                <a:ea typeface="+mn-lt"/>
                <a:cs typeface="+mn-lt"/>
              </a:rPr>
              <a:t> Bootstrap </a:t>
            </a:r>
            <a:r>
              <a:rPr lang="en-US" sz="1400" i="1" err="1">
                <a:ea typeface="+mn-lt"/>
                <a:cs typeface="+mn-lt"/>
              </a:rPr>
              <a:t>i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VSCode</a:t>
            </a:r>
            <a:endParaRPr lang="en-US" sz="1400" err="1"/>
          </a:p>
          <a:p>
            <a:pPr marL="359410" indent="-359410">
              <a:lnSpc>
                <a:spcPct val="115000"/>
              </a:lnSpc>
              <a:buNone/>
            </a:pPr>
            <a:r>
              <a:rPr lang="en-US" sz="1400" i="1">
                <a:ea typeface="+mn-lt"/>
                <a:cs typeface="+mn-lt"/>
              </a:rPr>
              <a:t>-</a:t>
            </a:r>
            <a:r>
              <a:rPr lang="en-US" sz="1400" i="1" err="1">
                <a:ea typeface="+mn-lt"/>
                <a:cs typeface="+mn-lt"/>
              </a:rPr>
              <a:t>Udforskning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af</a:t>
            </a:r>
            <a:r>
              <a:rPr lang="en-US" sz="1400" i="1">
                <a:ea typeface="+mn-lt"/>
                <a:cs typeface="+mn-lt"/>
              </a:rPr>
              <a:t> den </a:t>
            </a:r>
            <a:r>
              <a:rPr lang="en-US" sz="1400" i="1" err="1">
                <a:ea typeface="+mn-lt"/>
                <a:cs typeface="+mn-lt"/>
              </a:rPr>
              <a:t>grundlæggende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struktur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i</a:t>
            </a:r>
            <a:r>
              <a:rPr lang="en-US" sz="1400" i="1">
                <a:ea typeface="+mn-lt"/>
                <a:cs typeface="+mn-lt"/>
              </a:rPr>
              <a:t> et Bootstrap-</a:t>
            </a:r>
            <a:r>
              <a:rPr lang="en-US" sz="1400" i="1" err="1">
                <a:ea typeface="+mn-lt"/>
                <a:cs typeface="+mn-lt"/>
              </a:rPr>
              <a:t>projekt</a:t>
            </a:r>
            <a:endParaRPr lang="en-US" sz="1400" err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sz="1400" i="1">
                <a:ea typeface="+mn-lt"/>
                <a:cs typeface="+mn-lt"/>
              </a:rPr>
              <a:t>-</a:t>
            </a:r>
            <a:r>
              <a:rPr lang="en-US" sz="1400" i="1" err="1">
                <a:ea typeface="+mn-lt"/>
                <a:cs typeface="+mn-lt"/>
              </a:rPr>
              <a:t>Oprettelse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af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en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simpel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responsiv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webside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ved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hjælp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af</a:t>
            </a:r>
            <a:r>
              <a:rPr lang="en-US" sz="1400" i="1">
                <a:ea typeface="+mn-lt"/>
                <a:cs typeface="+mn-lt"/>
              </a:rPr>
              <a:t> Bootstrap</a:t>
            </a:r>
            <a:endParaRPr lang="en-US" sz="14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lnSpc>
                <a:spcPct val="115000"/>
              </a:lnSpc>
              <a:buNone/>
            </a:pPr>
            <a:r>
              <a:rPr lang="en-US" sz="1400" i="1">
                <a:ea typeface="+mn-lt"/>
                <a:cs typeface="+mn-lt"/>
              </a:rPr>
              <a:t>- </a:t>
            </a:r>
            <a:r>
              <a:rPr lang="en-US" sz="1400" i="1" err="1">
                <a:ea typeface="+mn-lt"/>
                <a:cs typeface="+mn-lt"/>
              </a:rPr>
              <a:t>Målen</a:t>
            </a:r>
            <a:r>
              <a:rPr lang="en-US" sz="1400" i="1">
                <a:ea typeface="+mn-lt"/>
                <a:cs typeface="+mn-lt"/>
              </a:rPr>
              <a:t> er </a:t>
            </a:r>
            <a:r>
              <a:rPr lang="en-US" sz="1400" i="1" err="1">
                <a:ea typeface="+mn-lt"/>
                <a:cs typeface="+mn-lt"/>
              </a:rPr>
              <a:t>ikke</a:t>
            </a:r>
            <a:r>
              <a:rPr lang="en-US" sz="1400" i="1">
                <a:ea typeface="+mn-lt"/>
                <a:cs typeface="+mn-lt"/>
              </a:rPr>
              <a:t> at </a:t>
            </a:r>
            <a:r>
              <a:rPr lang="en-US" sz="1400" i="1" err="1">
                <a:ea typeface="+mn-lt"/>
                <a:cs typeface="+mn-lt"/>
              </a:rPr>
              <a:t>forstå</a:t>
            </a:r>
            <a:r>
              <a:rPr lang="en-US" sz="1400" i="1">
                <a:ea typeface="+mn-lt"/>
                <a:cs typeface="+mn-lt"/>
              </a:rPr>
              <a:t> HTML OG CSS </a:t>
            </a:r>
            <a:endParaRPr lang="en-US" sz="1400" i="1">
              <a:solidFill>
                <a:srgbClr val="FFFFFF">
                  <a:alpha val="70000"/>
                </a:srgb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94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971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F49E4-4BF9-3193-437D-7520CE84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2000">
                <a:ea typeface="+mj-lt"/>
                <a:cs typeface="+mj-lt"/>
              </a:rPr>
              <a:t>LEKTION 3 </a:t>
            </a:r>
            <a:r>
              <a:rPr lang="en-US" sz="2000" b="1" err="1">
                <a:ea typeface="+mj-lt"/>
                <a:cs typeface="+mj-lt"/>
              </a:rPr>
              <a:t>Hvorfor</a:t>
            </a:r>
            <a:r>
              <a:rPr lang="en-US" sz="2000" b="1">
                <a:ea typeface="+mj-lt"/>
                <a:cs typeface="+mj-lt"/>
              </a:rPr>
              <a:t> </a:t>
            </a:r>
            <a:r>
              <a:rPr lang="en-US" sz="2000" b="1" err="1">
                <a:ea typeface="+mj-lt"/>
                <a:cs typeface="+mj-lt"/>
              </a:rPr>
              <a:t>Lære</a:t>
            </a:r>
            <a:r>
              <a:rPr lang="en-US" sz="2000" b="1">
                <a:ea typeface="+mj-lt"/>
                <a:cs typeface="+mj-lt"/>
              </a:rPr>
              <a:t> man HTML </a:t>
            </a:r>
            <a:r>
              <a:rPr lang="en-US" sz="2000" b="1" err="1">
                <a:ea typeface="+mj-lt"/>
                <a:cs typeface="+mj-lt"/>
              </a:rPr>
              <a:t>og</a:t>
            </a:r>
            <a:r>
              <a:rPr lang="en-US" sz="2000" b="1">
                <a:ea typeface="+mj-lt"/>
                <a:cs typeface="+mj-lt"/>
              </a:rPr>
              <a:t> CSS </a:t>
            </a:r>
            <a:r>
              <a:rPr lang="en-US" sz="2000" b="1" err="1">
                <a:ea typeface="+mj-lt"/>
                <a:cs typeface="+mj-lt"/>
              </a:rPr>
              <a:t>i</a:t>
            </a:r>
            <a:r>
              <a:rPr lang="en-US" sz="2000" b="1">
                <a:ea typeface="+mj-lt"/>
                <a:cs typeface="+mj-lt"/>
              </a:rPr>
              <a:t> </a:t>
            </a:r>
            <a:r>
              <a:rPr lang="en-US" sz="2000" b="1" err="1">
                <a:ea typeface="+mj-lt"/>
                <a:cs typeface="+mj-lt"/>
              </a:rPr>
              <a:t>Stedet</a:t>
            </a:r>
            <a:r>
              <a:rPr lang="en-US" sz="2000" b="1">
                <a:ea typeface="+mj-lt"/>
                <a:cs typeface="+mj-lt"/>
              </a:rPr>
              <a:t> for  at </a:t>
            </a:r>
            <a:r>
              <a:rPr lang="en-US" sz="2000" b="1" err="1">
                <a:ea typeface="+mj-lt"/>
                <a:cs typeface="+mj-lt"/>
              </a:rPr>
              <a:t>Bruge</a:t>
            </a:r>
            <a:r>
              <a:rPr lang="en-US" sz="2000" b="1">
                <a:ea typeface="+mj-lt"/>
                <a:cs typeface="+mj-lt"/>
              </a:rPr>
              <a:t> </a:t>
            </a:r>
            <a:r>
              <a:rPr lang="en-US" sz="2000" b="1" err="1">
                <a:ea typeface="+mj-lt"/>
                <a:cs typeface="+mj-lt"/>
              </a:rPr>
              <a:t>en</a:t>
            </a:r>
            <a:r>
              <a:rPr lang="en-US" sz="2000" b="1">
                <a:ea typeface="+mj-lt"/>
                <a:cs typeface="+mj-lt"/>
              </a:rPr>
              <a:t> Bootstrap-</a:t>
            </a:r>
            <a:r>
              <a:rPr lang="en-US" sz="2000" b="1" err="1">
                <a:ea typeface="+mj-lt"/>
                <a:cs typeface="+mj-lt"/>
              </a:rPr>
              <a:t>skabelon</a:t>
            </a:r>
            <a:r>
              <a:rPr lang="en-US" sz="2000" b="1">
                <a:ea typeface="+mj-lt"/>
                <a:cs typeface="+mj-lt"/>
              </a:rPr>
              <a:t>???</a:t>
            </a:r>
            <a:endParaRPr lang="en-US" sz="200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475E-6CDE-0E1A-60A1-3FC1DA7B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 err="1">
                <a:ea typeface="+mn-lt"/>
                <a:cs typeface="+mn-lt"/>
              </a:rPr>
              <a:t>Velkommen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refleksionsdelen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vores</a:t>
            </a:r>
            <a:r>
              <a:rPr lang="en-US">
                <a:ea typeface="+mn-lt"/>
                <a:cs typeface="+mn-lt"/>
              </a:rPr>
              <a:t> session. I </a:t>
            </a:r>
            <a:r>
              <a:rPr lang="en-US" err="1">
                <a:ea typeface="+mn-lt"/>
                <a:cs typeface="+mn-lt"/>
              </a:rPr>
              <a:t>dag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vil</a:t>
            </a:r>
            <a:r>
              <a:rPr lang="en-US">
                <a:ea typeface="+mn-lt"/>
                <a:cs typeface="+mn-lt"/>
              </a:rPr>
              <a:t> vi </a:t>
            </a:r>
            <a:r>
              <a:rPr lang="en-US" err="1">
                <a:ea typeface="+mn-lt"/>
                <a:cs typeface="+mn-lt"/>
              </a:rPr>
              <a:t>udforske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hvorfor</a:t>
            </a:r>
            <a:r>
              <a:rPr lang="en-US">
                <a:ea typeface="+mn-lt"/>
                <a:cs typeface="+mn-lt"/>
              </a:rPr>
              <a:t> det er </a:t>
            </a:r>
            <a:r>
              <a:rPr lang="en-US" err="1">
                <a:ea typeface="+mn-lt"/>
                <a:cs typeface="+mn-lt"/>
              </a:rPr>
              <a:t>vigtigt</a:t>
            </a:r>
            <a:r>
              <a:rPr lang="en-US">
                <a:ea typeface="+mn-lt"/>
                <a:cs typeface="+mn-lt"/>
              </a:rPr>
              <a:t> at </a:t>
            </a:r>
            <a:r>
              <a:rPr lang="en-US" err="1">
                <a:ea typeface="+mn-lt"/>
                <a:cs typeface="+mn-lt"/>
              </a:rPr>
              <a:t>lære</a:t>
            </a:r>
            <a:r>
              <a:rPr lang="en-US">
                <a:ea typeface="+mn-lt"/>
                <a:cs typeface="+mn-lt"/>
              </a:rPr>
              <a:t> HTML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CSS, </a:t>
            </a:r>
            <a:r>
              <a:rPr lang="en-US" err="1">
                <a:ea typeface="+mn-lt"/>
                <a:cs typeface="+mn-lt"/>
              </a:rPr>
              <a:t>selvom</a:t>
            </a:r>
            <a:r>
              <a:rPr lang="en-US">
                <a:ea typeface="+mn-lt"/>
                <a:cs typeface="+mn-lt"/>
              </a:rPr>
              <a:t> der er Bootstrap-</a:t>
            </a:r>
            <a:r>
              <a:rPr lang="en-US" err="1">
                <a:ea typeface="+mn-lt"/>
                <a:cs typeface="+mn-lt"/>
              </a:rPr>
              <a:t>skabeloner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rådighed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Jeg </a:t>
            </a:r>
            <a:r>
              <a:rPr lang="en-US" err="1">
                <a:ea typeface="+mn-lt"/>
                <a:cs typeface="+mn-lt"/>
              </a:rPr>
              <a:t>opfordrer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til</a:t>
            </a:r>
            <a:r>
              <a:rPr lang="en-US">
                <a:ea typeface="+mn-lt"/>
                <a:cs typeface="+mn-lt"/>
              </a:rPr>
              <a:t> at </a:t>
            </a:r>
            <a:r>
              <a:rPr lang="en-US" b="1" err="1">
                <a:ea typeface="+mn-lt"/>
                <a:cs typeface="+mn-lt"/>
              </a:rPr>
              <a:t>diskutere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grupper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dele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jeres</a:t>
            </a:r>
            <a:r>
              <a:rPr lang="en-US">
                <a:ea typeface="+mn-lt"/>
                <a:cs typeface="+mn-lt"/>
              </a:rPr>
              <a:t> tanker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5" name="Picture 4" descr="Legetøjstal i plastic">
            <a:extLst>
              <a:ext uri="{FF2B5EF4-FFF2-40B4-BE49-F238E27FC236}">
                <a16:creationId xmlns:a16="http://schemas.microsoft.com/office/drawing/2014/main" id="{BC5866B5-85B8-C0CA-6F0A-0D98A84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2" r="34246" b="-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93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B2D8-16A4-319A-D4FA-332576DF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</a:t>
            </a:r>
            <a:r>
              <a:rPr lang="en-DK"/>
              <a:t>d </a:t>
            </a:r>
            <a:r>
              <a:rPr lang="en-GB"/>
              <a:t>I</a:t>
            </a:r>
            <a:r>
              <a:rPr lang="en-DK"/>
              <a:t> gruppe (30 min </a:t>
            </a:r>
            <a:r>
              <a:rPr lang="en-GB"/>
              <a:t>I</a:t>
            </a:r>
            <a:r>
              <a:rPr lang="en-DK"/>
              <a:t> alt)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CA86-7DB8-F261-DF1B-D9DC4562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23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F4AE-03C1-3141-DCDA-19626793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sz="2600" b="1">
                <a:ea typeface="+mj-lt"/>
                <a:cs typeface="+mj-lt"/>
              </a:rPr>
              <a:t>Kreativ </a:t>
            </a:r>
            <a:r>
              <a:rPr lang="en-US" sz="2600" b="1" err="1">
                <a:ea typeface="+mj-lt"/>
                <a:cs typeface="+mj-lt"/>
              </a:rPr>
              <a:t>Frihed</a:t>
            </a:r>
            <a:r>
              <a:rPr lang="en-US" sz="2600" b="1">
                <a:ea typeface="+mj-lt"/>
                <a:cs typeface="+mj-lt"/>
              </a:rPr>
              <a:t> </a:t>
            </a:r>
            <a:r>
              <a:rPr lang="en-US" sz="2600" b="1" err="1">
                <a:ea typeface="+mj-lt"/>
                <a:cs typeface="+mj-lt"/>
              </a:rPr>
              <a:t>og</a:t>
            </a:r>
            <a:r>
              <a:rPr lang="en-US" sz="2600" b="1">
                <a:ea typeface="+mj-lt"/>
                <a:cs typeface="+mj-lt"/>
              </a:rPr>
              <a:t> </a:t>
            </a:r>
            <a:r>
              <a:rPr lang="en-US" sz="2600" b="1" err="1">
                <a:ea typeface="+mj-lt"/>
                <a:cs typeface="+mj-lt"/>
              </a:rPr>
              <a:t>Unikke</a:t>
            </a:r>
            <a:r>
              <a:rPr lang="en-US" sz="2600" b="1">
                <a:ea typeface="+mj-lt"/>
                <a:cs typeface="+mj-lt"/>
              </a:rPr>
              <a:t> Design (10 </a:t>
            </a:r>
            <a:r>
              <a:rPr lang="en-US" sz="2600" b="1" err="1">
                <a:ea typeface="+mj-lt"/>
                <a:cs typeface="+mj-lt"/>
              </a:rPr>
              <a:t>minutter</a:t>
            </a:r>
            <a:r>
              <a:rPr lang="en-US" sz="2600" b="1">
                <a:ea typeface="+mj-lt"/>
                <a:cs typeface="+mj-lt"/>
              </a:rPr>
              <a:t>)</a:t>
            </a:r>
            <a:endParaRPr lang="en-US" sz="2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E5FB-C361-5CDC-A86D-B0F52D0F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At lære HTML og CSS giver mulighed for at skabe unikke designs, der skiller sig ud.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Diskuter: Hvordan kan evnen til at tilpasse designet hjælpe jer med at udtrykke jeres kreative vision?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5" name="Picture 4" descr="Puslespilsbrikker">
            <a:extLst>
              <a:ext uri="{FF2B5EF4-FFF2-40B4-BE49-F238E27FC236}">
                <a16:creationId xmlns:a16="http://schemas.microsoft.com/office/drawing/2014/main" id="{F1A3EEE7-A8C4-1AF8-A11D-975509753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10" r="27210" b="7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5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29DBB-DE58-1272-E9FA-9DCE63C8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err="1">
                <a:ea typeface="+mj-lt"/>
                <a:cs typeface="+mj-lt"/>
              </a:rPr>
              <a:t>Forståelse</a:t>
            </a:r>
            <a:r>
              <a:rPr lang="en-US" sz="2400" b="1">
                <a:ea typeface="+mj-lt"/>
                <a:cs typeface="+mj-lt"/>
              </a:rPr>
              <a:t> for </a:t>
            </a:r>
            <a:r>
              <a:rPr lang="en-US" sz="2400" b="1" err="1">
                <a:ea typeface="+mj-lt"/>
                <a:cs typeface="+mj-lt"/>
              </a:rPr>
              <a:t>Grundlæggende</a:t>
            </a:r>
            <a:r>
              <a:rPr lang="en-US" sz="2400" b="1">
                <a:ea typeface="+mj-lt"/>
                <a:cs typeface="+mj-lt"/>
              </a:rPr>
              <a:t> Struktur (10 </a:t>
            </a:r>
            <a:r>
              <a:rPr lang="en-US" sz="2400" b="1" err="1">
                <a:ea typeface="+mj-lt"/>
                <a:cs typeface="+mj-lt"/>
              </a:rPr>
              <a:t>minutter</a:t>
            </a:r>
            <a:r>
              <a:rPr lang="en-US" sz="2400" b="1">
                <a:ea typeface="+mj-lt"/>
                <a:cs typeface="+mj-lt"/>
              </a:rPr>
              <a:t>)</a:t>
            </a:r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332-903E-1073-D617-8508608C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HTML og CSS giver grundlæggende forståelse for opbygningen af hjemmesider.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Diskuter: Hvordan kan viden om struktur påvirke jeres evne til at tilpasse og ændre skabeloner?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5" name="Picture 4" descr="Et abstrakt design med streger og finansielle symboler">
            <a:extLst>
              <a:ext uri="{FF2B5EF4-FFF2-40B4-BE49-F238E27FC236}">
                <a16:creationId xmlns:a16="http://schemas.microsoft.com/office/drawing/2014/main" id="{5223D03D-98C0-F848-DFA4-17D7E121B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9" r="32658" b="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91369-D38C-B5B5-EFAC-3AF5D79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err="1">
                <a:ea typeface="+mj-lt"/>
                <a:cs typeface="+mj-lt"/>
              </a:rPr>
              <a:t>Fremtidige</a:t>
            </a:r>
            <a:r>
              <a:rPr lang="en-US" sz="2400" b="1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Færdigheder</a:t>
            </a:r>
            <a:r>
              <a:rPr lang="en-US" sz="2400" b="1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og</a:t>
            </a:r>
            <a:r>
              <a:rPr lang="en-US" sz="2400" b="1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Udvikling</a:t>
            </a:r>
            <a:r>
              <a:rPr lang="en-US" sz="2400" b="1">
                <a:ea typeface="+mj-lt"/>
                <a:cs typeface="+mj-lt"/>
              </a:rPr>
              <a:t> (10 </a:t>
            </a:r>
            <a:r>
              <a:rPr lang="en-US" sz="2400" b="1" err="1">
                <a:ea typeface="+mj-lt"/>
                <a:cs typeface="+mj-lt"/>
              </a:rPr>
              <a:t>minutter</a:t>
            </a:r>
            <a:r>
              <a:rPr lang="en-US" sz="2400" b="1">
                <a:ea typeface="+mj-lt"/>
                <a:cs typeface="+mj-lt"/>
              </a:rPr>
              <a:t>)</a:t>
            </a:r>
            <a:endParaRPr lang="en-US" sz="24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F6FA-FD10-52A1-00F9-8C5A70B86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HTML og CSS er grundlaget for webudvikling og kan føre til læring af mere avancerede teknologier.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Diskuter: Hvordan kan viden om HTML og CSS være en bro til at lære mere om webudvikling?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76" name="Picture 75" descr="Pære på gul baggrund med skitseret lysstråle og ledning">
            <a:extLst>
              <a:ext uri="{FF2B5EF4-FFF2-40B4-BE49-F238E27FC236}">
                <a16:creationId xmlns:a16="http://schemas.microsoft.com/office/drawing/2014/main" id="{2B102C29-37EA-9EB8-B9AB-2A7D1D487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9" r="11475" b="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A41AB-8363-7B47-9840-83649EEC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Afslutning</a:t>
            </a:r>
            <a:r>
              <a:rPr lang="en-US" b="1">
                <a:ea typeface="+mj-lt"/>
                <a:cs typeface="+mj-lt"/>
              </a:rPr>
              <a:t> (20 </a:t>
            </a:r>
            <a:r>
              <a:rPr lang="en-US" b="1" err="1">
                <a:ea typeface="+mj-lt"/>
                <a:cs typeface="+mj-lt"/>
              </a:rPr>
              <a:t>minutter</a:t>
            </a:r>
            <a:r>
              <a:rPr lang="en-US" b="1">
                <a:ea typeface="+mj-lt"/>
                <a:cs typeface="+mj-lt"/>
              </a:rPr>
              <a:t>)</a:t>
            </a:r>
            <a:endParaRPr lang="en-US"/>
          </a:p>
        </p:txBody>
      </p:sp>
      <p:pic>
        <p:nvPicPr>
          <p:cNvPr id="5" name="Picture 4" descr="Bord med arbejdsting">
            <a:extLst>
              <a:ext uri="{FF2B5EF4-FFF2-40B4-BE49-F238E27FC236}">
                <a16:creationId xmlns:a16="http://schemas.microsoft.com/office/drawing/2014/main" id="{6848AB17-3E52-04E9-2E5D-4A96866C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83" r="22995" b="-3"/>
          <a:stretch/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1906-B29F-E2E9-A3B6-406475C4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Sammenfattende: Selvom Bootstrap-skabeloner er nyttige, giver læring af HTML og CSS mulighed for dybere forståelse og kontrol.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Del jeres gruppediskussioner med resten af klassen og hør forskellige synspunkter.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6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C5ABD-3FE0-4E6C-932A-E9F4F370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Gruppe 3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1A4954-8CFF-47B9-1D24-F2FADCDB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At lære HTML og CSS er vigtigt for, at kunne blive en dygtig multimediedesigner/web developer/</a:t>
            </a:r>
            <a:r>
              <a:rPr lang="da-DK" err="1">
                <a:solidFill>
                  <a:srgbClr val="FFFFFF">
                    <a:alpha val="70000"/>
                  </a:srgbClr>
                </a:solidFill>
              </a:rPr>
              <a:t>frontend</a:t>
            </a:r>
            <a:r>
              <a:rPr lang="da-DK">
                <a:solidFill>
                  <a:srgbClr val="FFFFFF">
                    <a:alpha val="70000"/>
                  </a:srgbClr>
                </a:solidFill>
              </a:rPr>
              <a:t> developer</a:t>
            </a:r>
            <a:endParaRPr lang="da-DK"/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Man skraber kun i overfladen, hvis man ikke lærer at bruge HTML/CSS, og kun bruger Bootstrap og andre skabeloner</a:t>
            </a: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Man får flere muligheder ved at lære HTML/CSS, da man kan bygge det man har lyst til ( og jobmuligheder, højere fagligt niveau) </a:t>
            </a: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  <a:buFont typeface="Calibri" panose="05000000000000000000" pitchFamily="2" charset="2"/>
              <a:buChar char="-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  <a:buFont typeface="Calibri" panose="05000000000000000000" pitchFamily="2" charset="2"/>
              <a:buChar char="-"/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A41AB-8363-7B47-9840-83649EEC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17" y="914475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Gruppe 6</a:t>
            </a:r>
            <a:endParaRPr lang="en-US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1906-B29F-E2E9-A3B6-406475C4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417" y="2341790"/>
            <a:ext cx="10711542" cy="3009899"/>
          </a:xfrm>
        </p:spPr>
        <p:txBody>
          <a:bodyPr>
            <a:normAutofit/>
          </a:bodyPr>
          <a:lstStyle/>
          <a:p>
            <a:pPr marL="359410" indent="-359410">
              <a:buFont typeface="Calibri" panose="05000000000000000000" pitchFamily="2" charset="2"/>
              <a:buChar char="-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Vi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har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bred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konsensus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om at det er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vigtigt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at man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lærer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at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forstå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CSS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HTML.</a:t>
            </a:r>
          </a:p>
          <a:p>
            <a:pPr marL="359410" indent="-359410">
              <a:buClr>
                <a:srgbClr val="EF8C6A"/>
              </a:buClr>
              <a:buFont typeface="Calibri" panose="05000000000000000000" pitchFamily="2" charset="2"/>
              <a:buChar char="-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Da man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så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kan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redigere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justere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ting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samt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indsætte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forskellige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programmer I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kildekoden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som fks. Sleeknote.</a:t>
            </a:r>
          </a:p>
          <a:p>
            <a:pPr marL="359410" indent="-359410">
              <a:buClr>
                <a:srgbClr val="EF8C6A"/>
              </a:buClr>
              <a:buFont typeface="Calibri" panose="05000000000000000000" pitchFamily="2" charset="2"/>
              <a:buChar char="-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Men at man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nødvendigvis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skulle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kunne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opbygge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en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hjemmeside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fra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bunden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er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unødvendigt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, da der er mange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redskaber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der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kan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hjælpe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en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tilat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kunne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gøre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det flottere og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hurtigere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.</a:t>
            </a:r>
          </a:p>
          <a:p>
            <a:pPr marL="359410" indent="-359410">
              <a:buClr>
                <a:srgbClr val="EF8C6A"/>
              </a:buClr>
              <a:buFont typeface="Calibri" panose="05000000000000000000" pitchFamily="2" charset="2"/>
              <a:buChar char="-"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286DA-A017-71F5-DE53-002B9892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Gruppe 2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2FEF39-4319-6951-9A07-A673B371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Lære grundlæggende principper og have forståelse for webudvikling herunder fejlfinding</a:t>
            </a: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Skal have viden indenfor HTML og CSS til anvendelse på arbejdsmarkedet og kundens ønsker</a:t>
            </a:r>
          </a:p>
          <a:p>
            <a:pPr marL="359410" indent="-359410">
              <a:buClr>
                <a:srgbClr val="EF8C6A"/>
              </a:buClr>
              <a:buFont typeface="Arial" panose="05000000000000000000" pitchFamily="2" charset="2"/>
              <a:buChar char="•"/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Kan skabe en hjemmesiden fra bunden hvor Bootstrap ikke er tilstrækkelig</a:t>
            </a:r>
          </a:p>
        </p:txBody>
      </p:sp>
    </p:spTree>
    <p:extLst>
      <p:ext uri="{BB962C8B-B14F-4D97-AF65-F5344CB8AC3E}">
        <p14:creationId xmlns:p14="http://schemas.microsoft.com/office/powerpoint/2010/main" val="1851081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34AD3-47E7-C789-5454-2518252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Gruppe 5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6E4613-984B-D951-EE7A-F8671DBF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da-DK">
                <a:solidFill>
                  <a:srgbClr val="FFFFFF">
                    <a:alpha val="70000"/>
                  </a:srgbClr>
                </a:solidFill>
              </a:rPr>
              <a:t>HTML og CSS er en god introduktion til WEB programmering generelt</a:t>
            </a:r>
          </a:p>
          <a:p>
            <a:pPr marL="359410" indent="-359410">
              <a:buClr>
                <a:srgbClr val="EF8C6A"/>
              </a:buClr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Gennem læring af struktur kan vi designe flotte og interessante hjemmesider</a:t>
            </a:r>
          </a:p>
          <a:p>
            <a:pPr marL="359410" indent="-359410">
              <a:buClr>
                <a:srgbClr val="EF8C6A"/>
              </a:buClr>
            </a:pPr>
            <a:r>
              <a:rPr lang="da-DK">
                <a:solidFill>
                  <a:srgbClr val="FFFFFF">
                    <a:alpha val="70000"/>
                  </a:srgbClr>
                </a:solidFill>
              </a:rPr>
              <a:t>Motivationen i gruppen består af at kunne designe unikke hjemmesider, hvor kun fantasien sætter grænser.</a:t>
            </a:r>
          </a:p>
          <a:p>
            <a:pPr marL="359410" indent="-359410">
              <a:buClr>
                <a:srgbClr val="EF8C6A"/>
              </a:buClr>
            </a:pPr>
            <a:endParaRPr lang="da-DK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0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A9F3-0E0B-0324-6836-0573678B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9968" y="1660729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F8DE-D173-0B86-2A61-EA6A5184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Lektion</a:t>
            </a:r>
            <a:r>
              <a:rPr lang="en-US">
                <a:ea typeface="+mn-lt"/>
                <a:cs typeface="+mn-lt"/>
              </a:rPr>
              <a:t> 1</a:t>
            </a:r>
            <a:endParaRPr lang="en-U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err="1">
                <a:ea typeface="+mn-lt"/>
                <a:cs typeface="+mn-lt"/>
              </a:rPr>
              <a:t>Hvad</a:t>
            </a:r>
            <a:r>
              <a:rPr lang="en-US" b="1">
                <a:ea typeface="+mn-lt"/>
                <a:cs typeface="+mn-lt"/>
              </a:rPr>
              <a:t> er Bootstrap?</a:t>
            </a:r>
            <a:endParaRPr lang="en-US"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 b="1"/>
          </a:p>
          <a:p>
            <a:pPr marL="0" indent="0">
              <a:buClr>
                <a:srgbClr val="EF8C6A"/>
              </a:buClr>
              <a:buNone/>
            </a:pPr>
            <a:r>
              <a:rPr lang="en-US" err="1"/>
              <a:t>Lektion</a:t>
            </a:r>
            <a:r>
              <a:rPr lang="en-US"/>
              <a:t> 2</a:t>
            </a:r>
            <a:endParaRPr lang="en-US" b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err="1">
                <a:ea typeface="+mn-lt"/>
                <a:cs typeface="+mn-lt"/>
              </a:rPr>
              <a:t>Opsætning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af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Første</a:t>
            </a:r>
            <a:r>
              <a:rPr lang="en-US" b="1">
                <a:ea typeface="+mn-lt"/>
                <a:cs typeface="+mn-lt"/>
              </a:rPr>
              <a:t> Projekt</a:t>
            </a:r>
            <a:endParaRPr lang="en-US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 b="1"/>
          </a:p>
          <a:p>
            <a:pPr marL="0" indent="0">
              <a:buClr>
                <a:srgbClr val="EF8C6A"/>
              </a:buClr>
              <a:buNone/>
            </a:pPr>
            <a:r>
              <a:rPr lang="en-US" err="1"/>
              <a:t>Lektion</a:t>
            </a:r>
            <a:r>
              <a:rPr lang="en-US"/>
              <a:t> 3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err="1">
                <a:ea typeface="+mn-lt"/>
                <a:cs typeface="+mn-lt"/>
              </a:rPr>
              <a:t>Reflektion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hvorfor</a:t>
            </a:r>
            <a:r>
              <a:rPr lang="en-US" b="1">
                <a:ea typeface="+mn-lt"/>
                <a:cs typeface="+mn-lt"/>
              </a:rPr>
              <a:t>   </a:t>
            </a:r>
            <a:r>
              <a:rPr lang="en-US" b="1" err="1">
                <a:ea typeface="+mn-lt"/>
                <a:cs typeface="+mn-lt"/>
              </a:rPr>
              <a:t>lære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man</a:t>
            </a:r>
            <a:r>
              <a:rPr lang="en-US" b="1">
                <a:ea typeface="+mn-lt"/>
                <a:cs typeface="+mn-lt"/>
              </a:rPr>
              <a:t> HTML </a:t>
            </a:r>
            <a:r>
              <a:rPr lang="en-US" b="1" err="1">
                <a:ea typeface="+mn-lt"/>
                <a:cs typeface="+mn-lt"/>
              </a:rPr>
              <a:t>til</a:t>
            </a:r>
            <a:r>
              <a:rPr lang="en-US" b="1">
                <a:ea typeface="+mn-lt"/>
                <a:cs typeface="+mn-lt"/>
              </a:rPr>
              <a:t> web </a:t>
            </a:r>
            <a:r>
              <a:rPr lang="en-US" err="1">
                <a:ea typeface="+mn-lt"/>
                <a:cs typeface="+mn-lt"/>
              </a:rPr>
              <a:t>Programmering</a:t>
            </a:r>
            <a:endParaRPr lang="en-US" b="1" err="1"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82930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14B0-359D-70D9-9D6D-0E52166B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Gruppe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BE05-C0CD-059A-86A8-50C4A22A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>
                <a:solidFill>
                  <a:srgbClr val="FFFFFF">
                    <a:alpha val="70000"/>
                  </a:srgbClr>
                </a:solidFill>
              </a:rPr>
              <a:t>Det giver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flere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muligheder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, at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lære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html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og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601707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5E033-786A-63E3-F99B-26BB71E6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Tak for </a:t>
            </a:r>
            <a:r>
              <a:rPr lang="en-US" err="1"/>
              <a:t>idag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5D8F-EBE6-C645-CC8B-C5AC0128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 sz="1400" err="1">
                <a:ea typeface="+mn-lt"/>
                <a:cs typeface="+mn-lt"/>
              </a:rPr>
              <a:t>Jeg</a:t>
            </a:r>
            <a:r>
              <a:rPr lang="en-US" sz="1400">
                <a:ea typeface="+mn-lt"/>
                <a:cs typeface="+mn-lt"/>
              </a:rPr>
              <a:t> ser </a:t>
            </a:r>
            <a:r>
              <a:rPr lang="en-US" sz="1400" err="1">
                <a:ea typeface="+mn-lt"/>
                <a:cs typeface="+mn-lt"/>
              </a:rPr>
              <a:t>frem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til</a:t>
            </a:r>
            <a:r>
              <a:rPr lang="en-US" sz="1400">
                <a:ea typeface="+mn-lt"/>
                <a:cs typeface="+mn-lt"/>
              </a:rPr>
              <a:t> at </a:t>
            </a:r>
            <a:r>
              <a:rPr lang="en-US" sz="1400" err="1">
                <a:ea typeface="+mn-lt"/>
                <a:cs typeface="+mn-lt"/>
              </a:rPr>
              <a:t>høre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jeres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refleksioner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og</a:t>
            </a:r>
            <a:r>
              <a:rPr lang="en-US" sz="1400">
                <a:ea typeface="+mn-lt"/>
                <a:cs typeface="+mn-lt"/>
              </a:rPr>
              <a:t> tanker om, </a:t>
            </a:r>
            <a:r>
              <a:rPr lang="en-US" sz="1400" err="1">
                <a:ea typeface="+mn-lt"/>
                <a:cs typeface="+mn-lt"/>
              </a:rPr>
              <a:t>hvordan</a:t>
            </a:r>
            <a:r>
              <a:rPr lang="en-US" sz="1400">
                <a:ea typeface="+mn-lt"/>
                <a:cs typeface="+mn-lt"/>
              </a:rPr>
              <a:t> HTML </a:t>
            </a:r>
            <a:r>
              <a:rPr lang="en-US" sz="1400" err="1">
                <a:ea typeface="+mn-lt"/>
                <a:cs typeface="+mn-lt"/>
              </a:rPr>
              <a:t>og</a:t>
            </a:r>
            <a:r>
              <a:rPr lang="en-US" sz="1400">
                <a:ea typeface="+mn-lt"/>
                <a:cs typeface="+mn-lt"/>
              </a:rPr>
              <a:t> CSS </a:t>
            </a:r>
            <a:r>
              <a:rPr lang="en-US" sz="1400" err="1">
                <a:ea typeface="+mn-lt"/>
                <a:cs typeface="+mn-lt"/>
              </a:rPr>
              <a:t>kan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styrke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jeres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færdigheder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som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fremtidige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webudviklere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 sz="1400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 sz="1400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400" err="1">
                <a:ea typeface="+mn-lt"/>
                <a:cs typeface="+mn-lt"/>
              </a:rPr>
              <a:t>vurdere</a:t>
            </a:r>
            <a:r>
              <a:rPr lang="en-US" sz="1400">
                <a:ea typeface="+mn-lt"/>
                <a:cs typeface="+mn-lt"/>
              </a:rPr>
              <a:t> dine </a:t>
            </a:r>
            <a:r>
              <a:rPr lang="en-US" sz="1400" err="1">
                <a:ea typeface="+mn-lt"/>
                <a:cs typeface="+mn-lt"/>
              </a:rPr>
              <a:t>meninger</a:t>
            </a:r>
            <a:r>
              <a:rPr lang="en-US" sz="1400">
                <a:ea typeface="+mn-lt"/>
                <a:cs typeface="+mn-lt"/>
              </a:rPr>
              <a:t> om workshop Bootstrap</a:t>
            </a: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 sz="1400" b="1">
              <a:ea typeface="+mn-lt"/>
              <a:cs typeface="+mn-lt"/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400" b="1" err="1">
                <a:ea typeface="+mn-lt"/>
                <a:cs typeface="+mn-lt"/>
              </a:rPr>
              <a:t>På</a:t>
            </a:r>
            <a:r>
              <a:rPr lang="en-US" sz="1400" b="1">
                <a:ea typeface="+mn-lt"/>
                <a:cs typeface="+mn-lt"/>
              </a:rPr>
              <a:t> Fredag</a:t>
            </a:r>
            <a:endParaRPr lang="en-US" sz="1400" b="1"/>
          </a:p>
        </p:txBody>
      </p:sp>
      <p:pic>
        <p:nvPicPr>
          <p:cNvPr id="5" name="Picture 4" descr="Pile, der peger mod lyset">
            <a:extLst>
              <a:ext uri="{FF2B5EF4-FFF2-40B4-BE49-F238E27FC236}">
                <a16:creationId xmlns:a16="http://schemas.microsoft.com/office/drawing/2014/main" id="{A389FFC6-2C84-30D1-2C02-F1D17C0E3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r="50842" b="-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B38CF-7E03-06F7-01C0-A789F909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Hvad</a:t>
            </a:r>
            <a:r>
              <a:rPr lang="en-US" b="1">
                <a:ea typeface="+mj-lt"/>
                <a:cs typeface="+mj-lt"/>
              </a:rPr>
              <a:t> er Bootstrap?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F49C-7B3C-D522-7BF8-B1001070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pPr marL="359410" indent="-359410">
              <a:lnSpc>
                <a:spcPct val="115000"/>
              </a:lnSpc>
            </a:pPr>
            <a:r>
              <a:rPr lang="en-US">
                <a:ea typeface="+mn-lt"/>
                <a:cs typeface="+mn-lt"/>
              </a:rPr>
              <a:t>Bootstrap er en populær front-end-ramme til opbygning af responsive og visuelt tiltalende hjemmesider.</a:t>
            </a:r>
            <a:endParaRPr lang="en-US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Den giver en samling af forud-designede komponenter, stilarter og layouts, der gør webudvikling mere tilgængelig.</a:t>
            </a:r>
            <a:endParaRPr lang="en-US"/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endParaRPr lang="en-US"/>
          </a:p>
        </p:txBody>
      </p:sp>
      <p:pic>
        <p:nvPicPr>
          <p:cNvPr id="13" name="Picture 12" descr="Arbejdsredskaber på rød baggrund">
            <a:extLst>
              <a:ext uri="{FF2B5EF4-FFF2-40B4-BE49-F238E27FC236}">
                <a16:creationId xmlns:a16="http://schemas.microsoft.com/office/drawing/2014/main" id="{CE8132F7-7CC3-AEE2-40BB-75F2A7B17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21" r="-2" b="1442"/>
          <a:stretch/>
        </p:blipFill>
        <p:spPr>
          <a:xfrm>
            <a:off x="-1404237" y="4974771"/>
            <a:ext cx="121919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500C7-C1AD-58F9-97F3-87DF1074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Hvorfor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bruge</a:t>
            </a:r>
            <a:r>
              <a:rPr lang="en-US" b="1">
                <a:ea typeface="+mj-lt"/>
                <a:cs typeface="+mj-lt"/>
              </a:rPr>
              <a:t> Bootstrap?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26B6-C2B7-8FE9-A1C2-C13D990F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Bootstrap forenkler processen med at skabe moderne hjemmesider, selv hvis du ikke har erfaring med kodning.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Det sikrer ensartethed på tværs af forskellige enheder og skærmstørrelser.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43354-F487-E64B-4F83-C6EAC33B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Fordele for Ikke-</a:t>
            </a:r>
            <a:r>
              <a:rPr lang="en-US" b="1" err="1">
                <a:ea typeface="+mj-lt"/>
                <a:cs typeface="+mj-lt"/>
              </a:rPr>
              <a:t>Programmører</a:t>
            </a:r>
            <a:endParaRPr lang="en-US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139F-A5DA-AA35-EFAC-19D0F197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Du behøver ikke være programmør for at bruge Bootstrap effektivt.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Ikke-programmører kan skabe professionelle hjemmesider uden at skulle dykke ned i kompleks kode.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4697E81B-AEB6-BA85-4782-2F8E76D20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9" r="11475" b="3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5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08593-003F-49E5-139D-BB7693CC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b="1" err="1">
                <a:ea typeface="+mj-lt"/>
                <a:cs typeface="+mj-lt"/>
              </a:rPr>
              <a:t>Hentning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af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en</a:t>
            </a:r>
            <a:r>
              <a:rPr lang="en-US" b="1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Kodeeditor</a:t>
            </a:r>
            <a:endParaRPr lang="en-US" err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AC19-1D0B-2950-280A-7C0EE0D52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en-US">
                <a:ea typeface="+mn-lt"/>
                <a:cs typeface="+mn-lt"/>
              </a:rPr>
              <a:t>Før vi går i gang, lad os hente en kodeeditor som f.eks. Visual Studio Code.</a:t>
            </a:r>
            <a:endParaRPr lang="en-US"/>
          </a:p>
          <a:p>
            <a:pPr marL="359410" indent="-359410">
              <a:buClr>
                <a:srgbClr val="EF8C6A"/>
              </a:buClr>
            </a:pPr>
            <a:r>
              <a:rPr lang="en-US">
                <a:ea typeface="+mn-lt"/>
                <a:cs typeface="+mn-lt"/>
              </a:rPr>
              <a:t>En kodeeditor er et værktøj til at skrive og administrere din HTML, CSS og JavaScript-kode.</a:t>
            </a:r>
            <a:endParaRPr lang="en-US"/>
          </a:p>
          <a:p>
            <a:pPr marL="359410" indent="-359410">
              <a:buClr>
                <a:srgbClr val="EF8C6A"/>
              </a:buClr>
            </a:pPr>
            <a:endParaRPr lang="en-US"/>
          </a:p>
        </p:txBody>
      </p:sp>
      <p:pic>
        <p:nvPicPr>
          <p:cNvPr id="5" name="Picture 4" descr="Computerscript på en skærm">
            <a:extLst>
              <a:ext uri="{FF2B5EF4-FFF2-40B4-BE49-F238E27FC236}">
                <a16:creationId xmlns:a16="http://schemas.microsoft.com/office/drawing/2014/main" id="{F9243382-5994-0FB1-1612-3DA8EBFC6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5" r="51468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2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EE42-1D25-BB89-26C1-DC1239E1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VSCode</a:t>
            </a:r>
            <a:r>
              <a:rPr lang="en-DK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9FB0-E007-4D4D-EF03-50ABD512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02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B3BCD-BFDD-60F6-8109-66A3B273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Gruppeopsætning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F3FD-5120-D683-8B0B-096DE4C6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79" y="4113213"/>
            <a:ext cx="6125372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/>
              <a:t>Parprogrammering er en samarbejdsmetode, hvor to udviklere arbejder sammen om at skrive kode.</a:t>
            </a:r>
          </a:p>
        </p:txBody>
      </p:sp>
      <p:pic>
        <p:nvPicPr>
          <p:cNvPr id="26" name="Picture 25" descr="Computerscript på en skærm">
            <a:extLst>
              <a:ext uri="{FF2B5EF4-FFF2-40B4-BE49-F238E27FC236}">
                <a16:creationId xmlns:a16="http://schemas.microsoft.com/office/drawing/2014/main" id="{F9768DBB-255E-3ADE-8696-30B6F8A5A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3" r="49714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4" ma:contentTypeDescription="Create a new document." ma:contentTypeScope="" ma:versionID="7bc4e23c60d5338165d8644783e1506b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af223c844ee82a74e73ef9986aa48b57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Props1.xml><?xml version="1.0" encoding="utf-8"?>
<ds:datastoreItem xmlns:ds="http://schemas.openxmlformats.org/officeDocument/2006/customXml" ds:itemID="{4A9BFD34-9D97-49DD-A71D-AFC8791766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5B93B5-AFDC-4951-AD50-BC9E3884966A}"/>
</file>

<file path=customXml/itemProps3.xml><?xml version="1.0" encoding="utf-8"?>
<ds:datastoreItem xmlns:ds="http://schemas.openxmlformats.org/officeDocument/2006/customXml" ds:itemID="{494B8BF1-E92B-4104-89B4-D12138E9FD06}">
  <ds:schemaRefs>
    <ds:schemaRef ds:uri="http://schemas.microsoft.com/office/2006/metadata/properties"/>
    <ds:schemaRef ds:uri="http://schemas.microsoft.com/office/infopath/2007/PartnerControls"/>
    <ds:schemaRef ds:uri="f6500a95-51e0-4f85-9dd0-d4ed88ce8bfb"/>
    <ds:schemaRef ds:uri="7d65f2ab-e0ff-47e6-9d3d-6d48113a79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LeafVTI</vt:lpstr>
      <vt:lpstr>Introduktion til Bootstrap for Ikke-Programmører</vt:lpstr>
      <vt:lpstr>mål</vt:lpstr>
      <vt:lpstr>Agenda</vt:lpstr>
      <vt:lpstr>Hvad er Bootstrap?</vt:lpstr>
      <vt:lpstr>Hvorfor bruge Bootstrap?</vt:lpstr>
      <vt:lpstr>Fordele for Ikke-Programmører</vt:lpstr>
      <vt:lpstr>Hentning af en Kodeeditor</vt:lpstr>
      <vt:lpstr>VSCode…</vt:lpstr>
      <vt:lpstr>Gruppeopsætning</vt:lpstr>
      <vt:lpstr>Tjek din MOB PROGRAMMERING gruppe</vt:lpstr>
      <vt:lpstr>Pause </vt:lpstr>
      <vt:lpstr>Lektion 2-Opsætning af Dit Første Projekt </vt:lpstr>
      <vt:lpstr>Hentning af en Bootstrap Skabelon</vt:lpstr>
      <vt:lpstr>Forståelse af HTML-struktur</vt:lpstr>
      <vt:lpstr>Udforskning af Skabelonfiler</vt:lpstr>
      <vt:lpstr>Første Projekt Opsætning</vt:lpstr>
      <vt:lpstr>øvelser</vt:lpstr>
      <vt:lpstr>PAUSE  </vt:lpstr>
      <vt:lpstr>extra</vt:lpstr>
      <vt:lpstr>LEKTION 3 Hvorfor Lære man HTML og CSS i Stedet for  at Bruge en Bootstrap-skabelon???</vt:lpstr>
      <vt:lpstr>Ud I gruppe (30 min I alt)</vt:lpstr>
      <vt:lpstr>Kreativ Frihed og Unikke Design (10 minutter)</vt:lpstr>
      <vt:lpstr>Forståelse for Grundlæggende Struktur (10 minutter)</vt:lpstr>
      <vt:lpstr>Fremtidige Færdigheder og Udvikling (10 minutter)</vt:lpstr>
      <vt:lpstr>Afslutning (20 minutter)</vt:lpstr>
      <vt:lpstr>Gruppe 3</vt:lpstr>
      <vt:lpstr>Gruppe 6</vt:lpstr>
      <vt:lpstr>Gruppe 2</vt:lpstr>
      <vt:lpstr>Gruppe 5</vt:lpstr>
      <vt:lpstr>Gruppe 1</vt:lpstr>
      <vt:lpstr>Tak for idag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2023-08-25T05:48:14Z</dcterms:created>
  <dcterms:modified xsi:type="dcterms:W3CDTF">2024-01-04T12:56:43Z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