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56" r:id="rId5"/>
    <p:sldId id="275" r:id="rId6"/>
    <p:sldId id="304" r:id="rId7"/>
    <p:sldId id="306" r:id="rId8"/>
    <p:sldId id="305" r:id="rId9"/>
    <p:sldId id="285" r:id="rId10"/>
    <p:sldId id="279" r:id="rId11"/>
    <p:sldId id="308" r:id="rId12"/>
    <p:sldId id="261" r:id="rId13"/>
    <p:sldId id="282" r:id="rId14"/>
    <p:sldId id="262" r:id="rId15"/>
    <p:sldId id="315" r:id="rId16"/>
    <p:sldId id="287" r:id="rId17"/>
    <p:sldId id="316" r:id="rId18"/>
    <p:sldId id="317" r:id="rId19"/>
    <p:sldId id="309" r:id="rId20"/>
    <p:sldId id="289" r:id="rId21"/>
    <p:sldId id="294" r:id="rId22"/>
    <p:sldId id="284" r:id="rId23"/>
    <p:sldId id="311" r:id="rId24"/>
    <p:sldId id="313" r:id="rId25"/>
    <p:sldId id="314" r:id="rId26"/>
    <p:sldId id="301" r:id="rId2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08F56-9670-450E-A65B-32DAFD31A199}" v="5" dt="2023-09-12T07:20:09.869"/>
    <p1510:client id="{2C6481C1-192A-2643-8F4D-D7D89852C17C}" v="17" dt="2023-09-12T07:39:57.509"/>
    <p1510:client id="{343CC7A0-1AFA-4868-A00A-3C645BBB5212}" v="2" dt="2023-09-12T06:29:24.765"/>
    <p1510:client id="{51566DE1-5F70-4625-8336-676DB2340666}" v="3" dt="2023-09-12T08:11:07.182"/>
    <p1510:client id="{57CB51AF-6ED4-4632-A199-2EB0AC4F6FE4}" v="4" dt="2023-09-12T07:19:27.046"/>
    <p1510:client id="{72B3074F-0749-4B90-B94E-800A6DAA204F}" v="16" dt="2023-09-12T07:36:28.208"/>
    <p1510:client id="{81442E4E-249A-4144-9FE0-343EDE40AAC4}" v="3" dt="2023-09-12T07:21:33.293"/>
    <p1510:client id="{825A73E2-9DEE-FAA1-79B8-BD349B9303CA}" v="3" dt="2024-01-04T13:46:47.179"/>
    <p1510:client id="{A4E52536-2220-4D95-9786-6C909C9E1B30}" v="15" dt="2023-09-12T07:31:05.097"/>
    <p1510:client id="{C8D9F8B4-70C9-420A-AC56-E7DA9B918433}" v="16" dt="2023-09-11T15:27:18.368"/>
    <p1510:client id="{CA6EBE5C-6E96-41C8-A54F-CD13A5D33A61}" v="3" dt="2023-09-12T07:25:08.312"/>
    <p1510:client id="{E8A1BD6D-B491-4A8B-A351-4D8648A2D845}" v="2" dt="2023-09-12T06:56:02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343CC7A0-1AFA-4868-A00A-3C645BBB5212}"/>
    <pc:docChg chg="delSld">
      <pc:chgData name="Xiaolei Bi" userId="S::xbi@eamv.dk::4defdd0b-eb6b-464a-acc0-49fc44ef47a7" providerId="AD" clId="Web-{343CC7A0-1AFA-4868-A00A-3C645BBB5212}" dt="2023-09-12T06:29:24.765" v="1"/>
      <pc:docMkLst>
        <pc:docMk/>
      </pc:docMkLst>
      <pc:sldChg chg="del">
        <pc:chgData name="Xiaolei Bi" userId="S::xbi@eamv.dk::4defdd0b-eb6b-464a-acc0-49fc44ef47a7" providerId="AD" clId="Web-{343CC7A0-1AFA-4868-A00A-3C645BBB5212}" dt="2023-09-12T06:29:21.093" v="0"/>
        <pc:sldMkLst>
          <pc:docMk/>
          <pc:sldMk cId="3591107093" sldId="310"/>
        </pc:sldMkLst>
      </pc:sldChg>
      <pc:sldChg chg="del">
        <pc:chgData name="Xiaolei Bi" userId="S::xbi@eamv.dk::4defdd0b-eb6b-464a-acc0-49fc44ef47a7" providerId="AD" clId="Web-{343CC7A0-1AFA-4868-A00A-3C645BBB5212}" dt="2023-09-12T06:29:24.765" v="1"/>
        <pc:sldMkLst>
          <pc:docMk/>
          <pc:sldMk cId="2843268550" sldId="312"/>
        </pc:sldMkLst>
      </pc:sldChg>
    </pc:docChg>
  </pc:docChgLst>
  <pc:docChgLst>
    <pc:chgData name="Xiaolei Bi" userId="S::xbi@eamv.dk::4defdd0b-eb6b-464a-acc0-49fc44ef47a7" providerId="AD" clId="Web-{C8D9F8B4-70C9-420A-AC56-E7DA9B918433}"/>
    <pc:docChg chg="addSld modSld">
      <pc:chgData name="Xiaolei Bi" userId="S::xbi@eamv.dk::4defdd0b-eb6b-464a-acc0-49fc44ef47a7" providerId="AD" clId="Web-{C8D9F8B4-70C9-420A-AC56-E7DA9B918433}" dt="2023-09-11T15:27:14.899" v="14" actId="20577"/>
      <pc:docMkLst>
        <pc:docMk/>
      </pc:docMkLst>
      <pc:sldChg chg="modSp">
        <pc:chgData name="Xiaolei Bi" userId="S::xbi@eamv.dk::4defdd0b-eb6b-464a-acc0-49fc44ef47a7" providerId="AD" clId="Web-{C8D9F8B4-70C9-420A-AC56-E7DA9B918433}" dt="2023-09-11T15:26:56.320" v="4" actId="20577"/>
        <pc:sldMkLst>
          <pc:docMk/>
          <pc:sldMk cId="2113206764" sldId="282"/>
        </pc:sldMkLst>
        <pc:spChg chg="mod">
          <ac:chgData name="Xiaolei Bi" userId="S::xbi@eamv.dk::4defdd0b-eb6b-464a-acc0-49fc44ef47a7" providerId="AD" clId="Web-{C8D9F8B4-70C9-420A-AC56-E7DA9B918433}" dt="2023-09-11T15:26:56.320" v="4" actId="20577"/>
          <ac:spMkLst>
            <pc:docMk/>
            <pc:sldMk cId="2113206764" sldId="282"/>
            <ac:spMk id="2" creationId="{B5BC2B15-B4AB-95C4-D92B-64F82ECC0D88}"/>
          </ac:spMkLst>
        </pc:spChg>
      </pc:sldChg>
      <pc:sldChg chg="modSp new">
        <pc:chgData name="Xiaolei Bi" userId="S::xbi@eamv.dk::4defdd0b-eb6b-464a-acc0-49fc44ef47a7" providerId="AD" clId="Web-{C8D9F8B4-70C9-420A-AC56-E7DA9B918433}" dt="2023-09-11T15:27:14.899" v="14" actId="20577"/>
        <pc:sldMkLst>
          <pc:docMk/>
          <pc:sldMk cId="3202339982" sldId="314"/>
        </pc:sldMkLst>
        <pc:spChg chg="mod">
          <ac:chgData name="Xiaolei Bi" userId="S::xbi@eamv.dk::4defdd0b-eb6b-464a-acc0-49fc44ef47a7" providerId="AD" clId="Web-{C8D9F8B4-70C9-420A-AC56-E7DA9B918433}" dt="2023-09-11T15:27:14.899" v="14" actId="20577"/>
          <ac:spMkLst>
            <pc:docMk/>
            <pc:sldMk cId="3202339982" sldId="314"/>
            <ac:spMk id="2" creationId="{84647442-BE48-A33F-49DA-1AC59BCF5235}"/>
          </ac:spMkLst>
        </pc:spChg>
      </pc:sldChg>
    </pc:docChg>
  </pc:docChgLst>
  <pc:docChgLst>
    <pc:chgData name="Xiaolei Bi" userId="S::xbi@eamv.dk::4defdd0b-eb6b-464a-acc0-49fc44ef47a7" providerId="AD" clId="Web-{2F46A2E0-8EA1-4EB2-BFC1-E8EEF3D222F3}"/>
    <pc:docChg chg="addSld modSld">
      <pc:chgData name="Xiaolei Bi" userId="S::xbi@eamv.dk::4defdd0b-eb6b-464a-acc0-49fc44ef47a7" providerId="AD" clId="Web-{2F46A2E0-8EA1-4EB2-BFC1-E8EEF3D222F3}" dt="2023-09-08T09:25:04.495" v="22"/>
      <pc:docMkLst>
        <pc:docMk/>
      </pc:docMkLst>
      <pc:sldChg chg="addSp delSp modSp new">
        <pc:chgData name="Xiaolei Bi" userId="S::xbi@eamv.dk::4defdd0b-eb6b-464a-acc0-49fc44ef47a7" providerId="AD" clId="Web-{2F46A2E0-8EA1-4EB2-BFC1-E8EEF3D222F3}" dt="2023-09-08T09:25:04.495" v="22"/>
        <pc:sldMkLst>
          <pc:docMk/>
          <pc:sldMk cId="3182271606" sldId="311"/>
        </pc:sldMkLst>
        <pc:spChg chg="mod">
          <ac:chgData name="Xiaolei Bi" userId="S::xbi@eamv.dk::4defdd0b-eb6b-464a-acc0-49fc44ef47a7" providerId="AD" clId="Web-{2F46A2E0-8EA1-4EB2-BFC1-E8EEF3D222F3}" dt="2023-09-08T09:24:09.165" v="21" actId="20577"/>
          <ac:spMkLst>
            <pc:docMk/>
            <pc:sldMk cId="3182271606" sldId="311"/>
            <ac:spMk id="2" creationId="{7D644579-E03C-710F-5A60-310C17A64735}"/>
          </ac:spMkLst>
        </pc:spChg>
        <pc:spChg chg="del">
          <ac:chgData name="Xiaolei Bi" userId="S::xbi@eamv.dk::4defdd0b-eb6b-464a-acc0-49fc44ef47a7" providerId="AD" clId="Web-{2F46A2E0-8EA1-4EB2-BFC1-E8EEF3D222F3}" dt="2023-09-08T09:25:04.495" v="22"/>
          <ac:spMkLst>
            <pc:docMk/>
            <pc:sldMk cId="3182271606" sldId="311"/>
            <ac:spMk id="3" creationId="{6EA9D9AD-88BE-286B-8594-AA57AA1D6486}"/>
          </ac:spMkLst>
        </pc:spChg>
        <pc:picChg chg="add mod ord">
          <ac:chgData name="Xiaolei Bi" userId="S::xbi@eamv.dk::4defdd0b-eb6b-464a-acc0-49fc44ef47a7" providerId="AD" clId="Web-{2F46A2E0-8EA1-4EB2-BFC1-E8EEF3D222F3}" dt="2023-09-08T09:25:04.495" v="22"/>
          <ac:picMkLst>
            <pc:docMk/>
            <pc:sldMk cId="3182271606" sldId="311"/>
            <ac:picMk id="4" creationId="{F89A9ADC-97AB-41A8-2F09-5202A7EFB798}"/>
          </ac:picMkLst>
        </pc:picChg>
      </pc:sldChg>
    </pc:docChg>
  </pc:docChgLst>
  <pc:docChgLst>
    <pc:chgData name="Xiaolei Bi" userId="4defdd0b-eb6b-464a-acc0-49fc44ef47a7" providerId="ADAL" clId="{FD38D456-DF8E-AA4D-B9A7-2A35AF397D95}"/>
    <pc:docChg chg="custSel addSld modSld">
      <pc:chgData name="Xiaolei Bi" userId="4defdd0b-eb6b-464a-acc0-49fc44ef47a7" providerId="ADAL" clId="{FD38D456-DF8E-AA4D-B9A7-2A35AF397D95}" dt="2023-09-07T08:12:05.627" v="25" actId="1076"/>
      <pc:docMkLst>
        <pc:docMk/>
      </pc:docMkLst>
      <pc:sldChg chg="modSp mod">
        <pc:chgData name="Xiaolei Bi" userId="4defdd0b-eb6b-464a-acc0-49fc44ef47a7" providerId="ADAL" clId="{FD38D456-DF8E-AA4D-B9A7-2A35AF397D95}" dt="2023-09-07T08:10:02.920" v="15" actId="20577"/>
        <pc:sldMkLst>
          <pc:docMk/>
          <pc:sldMk cId="0" sldId="266"/>
        </pc:sldMkLst>
        <pc:spChg chg="mod">
          <ac:chgData name="Xiaolei Bi" userId="4defdd0b-eb6b-464a-acc0-49fc44ef47a7" providerId="ADAL" clId="{FD38D456-DF8E-AA4D-B9A7-2A35AF397D95}" dt="2023-09-07T08:10:02.920" v="15" actId="20577"/>
          <ac:spMkLst>
            <pc:docMk/>
            <pc:sldMk cId="0" sldId="266"/>
            <ac:spMk id="151" creationId="{00000000-0000-0000-0000-000000000000}"/>
          </ac:spMkLst>
        </pc:spChg>
        <pc:spChg chg="mod">
          <ac:chgData name="Xiaolei Bi" userId="4defdd0b-eb6b-464a-acc0-49fc44ef47a7" providerId="ADAL" clId="{FD38D456-DF8E-AA4D-B9A7-2A35AF397D95}" dt="2023-09-07T08:03:44.006" v="1" actId="20577"/>
          <ac:spMkLst>
            <pc:docMk/>
            <pc:sldMk cId="0" sldId="266"/>
            <ac:spMk id="152" creationId="{00000000-0000-0000-0000-000000000000}"/>
          </ac:spMkLst>
        </pc:spChg>
      </pc:sldChg>
      <pc:sldChg chg="modSp mod">
        <pc:chgData name="Xiaolei Bi" userId="4defdd0b-eb6b-464a-acc0-49fc44ef47a7" providerId="ADAL" clId="{FD38D456-DF8E-AA4D-B9A7-2A35AF397D95}" dt="2023-09-07T08:10:28.028" v="20" actId="20577"/>
        <pc:sldMkLst>
          <pc:docMk/>
          <pc:sldMk cId="4050094730" sldId="303"/>
        </pc:sldMkLst>
        <pc:spChg chg="mod">
          <ac:chgData name="Xiaolei Bi" userId="4defdd0b-eb6b-464a-acc0-49fc44ef47a7" providerId="ADAL" clId="{FD38D456-DF8E-AA4D-B9A7-2A35AF397D95}" dt="2023-09-07T08:10:28.028" v="20" actId="20577"/>
          <ac:spMkLst>
            <pc:docMk/>
            <pc:sldMk cId="4050094730" sldId="303"/>
            <ac:spMk id="3" creationId="{A7382030-4A31-DEAD-E13F-805949C656E6}"/>
          </ac:spMkLst>
        </pc:spChg>
      </pc:sldChg>
      <pc:sldChg chg="addSp delSp modSp new mod">
        <pc:chgData name="Xiaolei Bi" userId="4defdd0b-eb6b-464a-acc0-49fc44ef47a7" providerId="ADAL" clId="{FD38D456-DF8E-AA4D-B9A7-2A35AF397D95}" dt="2023-09-07T08:12:05.627" v="25" actId="1076"/>
        <pc:sldMkLst>
          <pc:docMk/>
          <pc:sldMk cId="4177918251" sldId="311"/>
        </pc:sldMkLst>
        <pc:spChg chg="del">
          <ac:chgData name="Xiaolei Bi" userId="4defdd0b-eb6b-464a-acc0-49fc44ef47a7" providerId="ADAL" clId="{FD38D456-DF8E-AA4D-B9A7-2A35AF397D95}" dt="2023-09-07T08:11:56.249" v="22"/>
          <ac:spMkLst>
            <pc:docMk/>
            <pc:sldMk cId="4177918251" sldId="311"/>
            <ac:spMk id="3" creationId="{0ED65009-FA0A-6CEB-D76B-E43188CF3106}"/>
          </ac:spMkLst>
        </pc:spChg>
        <pc:picChg chg="add mod">
          <ac:chgData name="Xiaolei Bi" userId="4defdd0b-eb6b-464a-acc0-49fc44ef47a7" providerId="ADAL" clId="{FD38D456-DF8E-AA4D-B9A7-2A35AF397D95}" dt="2023-09-07T08:12:05.627" v="25" actId="1076"/>
          <ac:picMkLst>
            <pc:docMk/>
            <pc:sldMk cId="4177918251" sldId="311"/>
            <ac:picMk id="5" creationId="{C6DADF23-FF00-08E6-4BC5-B073C9C74FB2}"/>
          </ac:picMkLst>
        </pc:picChg>
      </pc:sldChg>
    </pc:docChg>
  </pc:docChgLst>
  <pc:docChgLst>
    <pc:chgData name="Anne Rohde Andersen" userId="S::annan01@eamv.dk::f8b39f7d-7911-4ed3-9621-a52d360f2b74" providerId="AD" clId="Web-{81442E4E-249A-4144-9FE0-343EDE40AAC4}"/>
    <pc:docChg chg="modSld">
      <pc:chgData name="Anne Rohde Andersen" userId="S::annan01@eamv.dk::f8b39f7d-7911-4ed3-9621-a52d360f2b74" providerId="AD" clId="Web-{81442E4E-249A-4144-9FE0-343EDE40AAC4}" dt="2023-09-12T07:21:32.371" v="1" actId="20577"/>
      <pc:docMkLst>
        <pc:docMk/>
      </pc:docMkLst>
      <pc:sldChg chg="modSp">
        <pc:chgData name="Anne Rohde Andersen" userId="S::annan01@eamv.dk::f8b39f7d-7911-4ed3-9621-a52d360f2b74" providerId="AD" clId="Web-{81442E4E-249A-4144-9FE0-343EDE40AAC4}" dt="2023-09-12T07:21:32.371" v="1" actId="20577"/>
        <pc:sldMkLst>
          <pc:docMk/>
          <pc:sldMk cId="131846171" sldId="301"/>
        </pc:sldMkLst>
        <pc:spChg chg="mod">
          <ac:chgData name="Anne Rohde Andersen" userId="S::annan01@eamv.dk::f8b39f7d-7911-4ed3-9621-a52d360f2b74" providerId="AD" clId="Web-{81442E4E-249A-4144-9FE0-343EDE40AAC4}" dt="2023-09-12T07:21:32.371" v="1" actId="2057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  <pc:docChgLst>
    <pc:chgData name="Xiaolei Bi" userId="S::xbi@eamv.dk::4defdd0b-eb6b-464a-acc0-49fc44ef47a7" providerId="AD" clId="Web-{FBA197D2-F707-4FB8-B215-64313CC2E591}"/>
    <pc:docChg chg="modSld">
      <pc:chgData name="Xiaolei Bi" userId="S::xbi@eamv.dk::4defdd0b-eb6b-464a-acc0-49fc44ef47a7" providerId="AD" clId="Web-{FBA197D2-F707-4FB8-B215-64313CC2E591}" dt="2023-09-10T05:08:52.310" v="7" actId="20577"/>
      <pc:docMkLst>
        <pc:docMk/>
      </pc:docMkLst>
      <pc:sldChg chg="modSp">
        <pc:chgData name="Xiaolei Bi" userId="S::xbi@eamv.dk::4defdd0b-eb6b-464a-acc0-49fc44ef47a7" providerId="AD" clId="Web-{FBA197D2-F707-4FB8-B215-64313CC2E591}" dt="2023-09-10T05:08:52.310" v="7" actId="20577"/>
        <pc:sldMkLst>
          <pc:docMk/>
          <pc:sldMk cId="131846171" sldId="301"/>
        </pc:sldMkLst>
        <pc:spChg chg="mod">
          <ac:chgData name="Xiaolei Bi" userId="S::xbi@eamv.dk::4defdd0b-eb6b-464a-acc0-49fc44ef47a7" providerId="AD" clId="Web-{FBA197D2-F707-4FB8-B215-64313CC2E591}" dt="2023-09-10T05:08:52.310" v="7" actId="2057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  <pc:docChgLst>
    <pc:chgData name="Xiaolei Bi" userId="S::xbi@eamv.dk::4defdd0b-eb6b-464a-acc0-49fc44ef47a7" providerId="AD" clId="Web-{3E64A091-402C-4EA5-8D9F-011CD1EACB5F}"/>
    <pc:docChg chg="addSld modSld">
      <pc:chgData name="Xiaolei Bi" userId="S::xbi@eamv.dk::4defdd0b-eb6b-464a-acc0-49fc44ef47a7" providerId="AD" clId="Web-{3E64A091-402C-4EA5-8D9F-011CD1EACB5F}" dt="2023-09-10T04:47:29.764" v="64"/>
      <pc:docMkLst>
        <pc:docMk/>
      </pc:docMkLst>
      <pc:sldChg chg="modSp new">
        <pc:chgData name="Xiaolei Bi" userId="S::xbi@eamv.dk::4defdd0b-eb6b-464a-acc0-49fc44ef47a7" providerId="AD" clId="Web-{3E64A091-402C-4EA5-8D9F-011CD1EACB5F}" dt="2023-09-10T04:47:29.764" v="64"/>
        <pc:sldMkLst>
          <pc:docMk/>
          <pc:sldMk cId="2843268550" sldId="312"/>
        </pc:sldMkLst>
        <pc:spChg chg="mod">
          <ac:chgData name="Xiaolei Bi" userId="S::xbi@eamv.dk::4defdd0b-eb6b-464a-acc0-49fc44ef47a7" providerId="AD" clId="Web-{3E64A091-402C-4EA5-8D9F-011CD1EACB5F}" dt="2023-09-10T04:45:38.135" v="11" actId="20577"/>
          <ac:spMkLst>
            <pc:docMk/>
            <pc:sldMk cId="2843268550" sldId="312"/>
            <ac:spMk id="2" creationId="{12618EC9-E683-0EBB-CA61-D3DD7B80BB7A}"/>
          </ac:spMkLst>
        </pc:spChg>
        <pc:spChg chg="mod">
          <ac:chgData name="Xiaolei Bi" userId="S::xbi@eamv.dk::4defdd0b-eb6b-464a-acc0-49fc44ef47a7" providerId="AD" clId="Web-{3E64A091-402C-4EA5-8D9F-011CD1EACB5F}" dt="2023-09-10T04:47:29.764" v="64"/>
          <ac:spMkLst>
            <pc:docMk/>
            <pc:sldMk cId="2843268550" sldId="312"/>
            <ac:spMk id="3" creationId="{9377744C-7C0C-B20E-143E-F500C9D382B5}"/>
          </ac:spMkLst>
        </pc:spChg>
      </pc:sldChg>
    </pc:docChg>
  </pc:docChgLst>
  <pc:docChgLst>
    <pc:chgData name="Xiaolei Bi" userId="S::xbi@eamv.dk::4defdd0b-eb6b-464a-acc0-49fc44ef47a7" providerId="AD" clId="Web-{903069EC-F20F-4FD9-B11E-C7375021540B}"/>
    <pc:docChg chg="delSld modSld">
      <pc:chgData name="Xiaolei Bi" userId="S::xbi@eamv.dk::4defdd0b-eb6b-464a-acc0-49fc44ef47a7" providerId="AD" clId="Web-{903069EC-F20F-4FD9-B11E-C7375021540B}" dt="2023-09-08T19:10:17.952" v="10"/>
      <pc:docMkLst>
        <pc:docMk/>
      </pc:docMkLst>
      <pc:sldChg chg="del">
        <pc:chgData name="Xiaolei Bi" userId="S::xbi@eamv.dk::4defdd0b-eb6b-464a-acc0-49fc44ef47a7" providerId="AD" clId="Web-{903069EC-F20F-4FD9-B11E-C7375021540B}" dt="2023-09-08T19:09:29.746" v="6"/>
        <pc:sldMkLst>
          <pc:docMk/>
          <pc:sldMk cId="0" sldId="266"/>
        </pc:sldMkLst>
      </pc:sldChg>
      <pc:sldChg chg="modSp">
        <pc:chgData name="Xiaolei Bi" userId="S::xbi@eamv.dk::4defdd0b-eb6b-464a-acc0-49fc44ef47a7" providerId="AD" clId="Web-{903069EC-F20F-4FD9-B11E-C7375021540B}" dt="2023-09-08T19:09:20.167" v="5" actId="20577"/>
        <pc:sldMkLst>
          <pc:docMk/>
          <pc:sldMk cId="83917211" sldId="279"/>
        </pc:sldMkLst>
        <pc:spChg chg="mod">
          <ac:chgData name="Xiaolei Bi" userId="S::xbi@eamv.dk::4defdd0b-eb6b-464a-acc0-49fc44ef47a7" providerId="AD" clId="Web-{903069EC-F20F-4FD9-B11E-C7375021540B}" dt="2023-09-08T19:09:20.167" v="5" actId="20577"/>
          <ac:spMkLst>
            <pc:docMk/>
            <pc:sldMk cId="83917211" sldId="279"/>
            <ac:spMk id="3" creationId="{74C6F40C-E2AC-7447-7557-8A8016937604}"/>
          </ac:spMkLst>
        </pc:spChg>
      </pc:sldChg>
      <pc:sldChg chg="modSp">
        <pc:chgData name="Xiaolei Bi" userId="S::xbi@eamv.dk::4defdd0b-eb6b-464a-acc0-49fc44ef47a7" providerId="AD" clId="Web-{903069EC-F20F-4FD9-B11E-C7375021540B}" dt="2023-09-08T19:10:13.670" v="9" actId="20577"/>
        <pc:sldMkLst>
          <pc:docMk/>
          <pc:sldMk cId="2338263539" sldId="289"/>
        </pc:sldMkLst>
        <pc:spChg chg="mod">
          <ac:chgData name="Xiaolei Bi" userId="S::xbi@eamv.dk::4defdd0b-eb6b-464a-acc0-49fc44ef47a7" providerId="AD" clId="Web-{903069EC-F20F-4FD9-B11E-C7375021540B}" dt="2023-09-08T19:10:13.670" v="9" actId="20577"/>
          <ac:spMkLst>
            <pc:docMk/>
            <pc:sldMk cId="2338263539" sldId="289"/>
            <ac:spMk id="3" creationId="{FA7CFA0B-2B81-E97C-E0A2-E0A12FF22FFB}"/>
          </ac:spMkLst>
        </pc:spChg>
      </pc:sldChg>
      <pc:sldChg chg="del">
        <pc:chgData name="Xiaolei Bi" userId="S::xbi@eamv.dk::4defdd0b-eb6b-464a-acc0-49fc44ef47a7" providerId="AD" clId="Web-{903069EC-F20F-4FD9-B11E-C7375021540B}" dt="2023-09-08T19:10:17.952" v="10"/>
        <pc:sldMkLst>
          <pc:docMk/>
          <pc:sldMk cId="4131619442" sldId="290"/>
        </pc:sldMkLst>
      </pc:sldChg>
      <pc:sldChg chg="del">
        <pc:chgData name="Xiaolei Bi" userId="S::xbi@eamv.dk::4defdd0b-eb6b-464a-acc0-49fc44ef47a7" providerId="AD" clId="Web-{903069EC-F20F-4FD9-B11E-C7375021540B}" dt="2023-09-08T19:10:00.154" v="7"/>
        <pc:sldMkLst>
          <pc:docMk/>
          <pc:sldMk cId="2565929145" sldId="299"/>
        </pc:sldMkLst>
      </pc:sldChg>
    </pc:docChg>
  </pc:docChgLst>
  <pc:docChgLst>
    <pc:chgData name="Victor August Møller Aagaard" userId="S::vim@eamv.dk::affd6984-d9f2-4c79-8ca1-cfd3073cc64c" providerId="AD" clId="Web-{A4E52536-2220-4D95-9786-6C909C9E1B30}"/>
    <pc:docChg chg="modSld">
      <pc:chgData name="Victor August Møller Aagaard" userId="S::vim@eamv.dk::affd6984-d9f2-4c79-8ca1-cfd3073cc64c" providerId="AD" clId="Web-{A4E52536-2220-4D95-9786-6C909C9E1B30}" dt="2023-09-12T07:31:05.097" v="14" actId="20577"/>
      <pc:docMkLst>
        <pc:docMk/>
      </pc:docMkLst>
      <pc:sldChg chg="modSp">
        <pc:chgData name="Victor August Møller Aagaard" userId="S::vim@eamv.dk::affd6984-d9f2-4c79-8ca1-cfd3073cc64c" providerId="AD" clId="Web-{A4E52536-2220-4D95-9786-6C909C9E1B30}" dt="2023-09-12T07:31:05.097" v="14" actId="20577"/>
        <pc:sldMkLst>
          <pc:docMk/>
          <pc:sldMk cId="131846171" sldId="301"/>
        </pc:sldMkLst>
        <pc:spChg chg="mod">
          <ac:chgData name="Victor August Møller Aagaard" userId="S::vim@eamv.dk::affd6984-d9f2-4c79-8ca1-cfd3073cc64c" providerId="AD" clId="Web-{A4E52536-2220-4D95-9786-6C909C9E1B30}" dt="2023-09-12T07:31:05.097" v="14" actId="2057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  <pc:docChgLst>
    <pc:chgData name="Meliesan Indrathasan" userId="S::melin02@eamv.dk::e0dd8d57-6c96-4dfc-b70e-38acd31d21b3" providerId="AD" clId="Web-{825A73E2-9DEE-FAA1-79B8-BD349B9303CA}"/>
    <pc:docChg chg="sldOrd">
      <pc:chgData name="Meliesan Indrathasan" userId="S::melin02@eamv.dk::e0dd8d57-6c96-4dfc-b70e-38acd31d21b3" providerId="AD" clId="Web-{825A73E2-9DEE-FAA1-79B8-BD349B9303CA}" dt="2024-01-04T13:46:47.179" v="2"/>
      <pc:docMkLst>
        <pc:docMk/>
      </pc:docMkLst>
      <pc:sldChg chg="ord">
        <pc:chgData name="Meliesan Indrathasan" userId="S::melin02@eamv.dk::e0dd8d57-6c96-4dfc-b70e-38acd31d21b3" providerId="AD" clId="Web-{825A73E2-9DEE-FAA1-79B8-BD349B9303CA}" dt="2024-01-04T13:46:31.163" v="1"/>
        <pc:sldMkLst>
          <pc:docMk/>
          <pc:sldMk cId="0" sldId="262"/>
        </pc:sldMkLst>
      </pc:sldChg>
      <pc:sldChg chg="ord">
        <pc:chgData name="Meliesan Indrathasan" userId="S::melin02@eamv.dk::e0dd8d57-6c96-4dfc-b70e-38acd31d21b3" providerId="AD" clId="Web-{825A73E2-9DEE-FAA1-79B8-BD349B9303CA}" dt="2024-01-04T13:46:47.179" v="2"/>
        <pc:sldMkLst>
          <pc:docMk/>
          <pc:sldMk cId="994897962" sldId="287"/>
        </pc:sldMkLst>
      </pc:sldChg>
      <pc:sldChg chg="ord">
        <pc:chgData name="Meliesan Indrathasan" userId="S::melin02@eamv.dk::e0dd8d57-6c96-4dfc-b70e-38acd31d21b3" providerId="AD" clId="Web-{825A73E2-9DEE-FAA1-79B8-BD349B9303CA}" dt="2024-01-04T13:00:05.989" v="0"/>
        <pc:sldMkLst>
          <pc:docMk/>
          <pc:sldMk cId="42507141" sldId="305"/>
        </pc:sldMkLst>
      </pc:sldChg>
    </pc:docChg>
  </pc:docChgLst>
  <pc:docChgLst>
    <pc:chgData name="Xiaolei Bi" userId="S::xbi@eamv.dk::4defdd0b-eb6b-464a-acc0-49fc44ef47a7" providerId="AD" clId="Web-{526BF7FA-1026-4C7C-B996-E5DEDB3D7503}"/>
    <pc:docChg chg="modSld">
      <pc:chgData name="Xiaolei Bi" userId="S::xbi@eamv.dk::4defdd0b-eb6b-464a-acc0-49fc44ef47a7" providerId="AD" clId="Web-{526BF7FA-1026-4C7C-B996-E5DEDB3D7503}" dt="2023-09-06T08:10:49.668" v="30" actId="14100"/>
      <pc:docMkLst>
        <pc:docMk/>
      </pc:docMkLst>
      <pc:sldChg chg="mod modShow">
        <pc:chgData name="Xiaolei Bi" userId="S::xbi@eamv.dk::4defdd0b-eb6b-464a-acc0-49fc44ef47a7" providerId="AD" clId="Web-{526BF7FA-1026-4C7C-B996-E5DEDB3D7503}" dt="2023-09-06T08:08:21.943" v="0"/>
        <pc:sldMkLst>
          <pc:docMk/>
          <pc:sldMk cId="4088938985" sldId="280"/>
        </pc:sldMkLst>
      </pc:sldChg>
      <pc:sldChg chg="addSp modSp">
        <pc:chgData name="Xiaolei Bi" userId="S::xbi@eamv.dk::4defdd0b-eb6b-464a-acc0-49fc44ef47a7" providerId="AD" clId="Web-{526BF7FA-1026-4C7C-B996-E5DEDB3D7503}" dt="2023-09-06T08:10:49.668" v="30" actId="14100"/>
        <pc:sldMkLst>
          <pc:docMk/>
          <pc:sldMk cId="1548231958" sldId="293"/>
        </pc:sldMkLst>
        <pc:spChg chg="mod">
          <ac:chgData name="Xiaolei Bi" userId="S::xbi@eamv.dk::4defdd0b-eb6b-464a-acc0-49fc44ef47a7" providerId="AD" clId="Web-{526BF7FA-1026-4C7C-B996-E5DEDB3D7503}" dt="2023-09-06T08:10:42.808" v="27" actId="20577"/>
          <ac:spMkLst>
            <pc:docMk/>
            <pc:sldMk cId="1548231958" sldId="293"/>
            <ac:spMk id="3" creationId="{52975B0C-7F96-130F-B889-D2FC263A2325}"/>
          </ac:spMkLst>
        </pc:spChg>
        <pc:picChg chg="add mod">
          <ac:chgData name="Xiaolei Bi" userId="S::xbi@eamv.dk::4defdd0b-eb6b-464a-acc0-49fc44ef47a7" providerId="AD" clId="Web-{526BF7FA-1026-4C7C-B996-E5DEDB3D7503}" dt="2023-09-06T08:10:49.668" v="30" actId="14100"/>
          <ac:picMkLst>
            <pc:docMk/>
            <pc:sldMk cId="1548231958" sldId="293"/>
            <ac:picMk id="4" creationId="{B6BFAB52-CF4D-1817-8E09-4AB6E9BEBEED}"/>
          </ac:picMkLst>
        </pc:picChg>
      </pc:sldChg>
    </pc:docChg>
  </pc:docChgLst>
  <pc:docChgLst>
    <pc:chgData name="Xiaolei Bi" userId="S::xbi@eamv.dk::4defdd0b-eb6b-464a-acc0-49fc44ef47a7" providerId="AD" clId="Web-{F4821856-ECBA-4E00-B274-B3A2260EF748}"/>
    <pc:docChg chg="addSld delSld modSld sldOrd">
      <pc:chgData name="Xiaolei Bi" userId="S::xbi@eamv.dk::4defdd0b-eb6b-464a-acc0-49fc44ef47a7" providerId="AD" clId="Web-{F4821856-ECBA-4E00-B274-B3A2260EF748}" dt="2023-09-06T07:49:13.243" v="208" actId="20577"/>
      <pc:docMkLst>
        <pc:docMk/>
      </pc:docMkLst>
      <pc:sldChg chg="modSp">
        <pc:chgData name="Xiaolei Bi" userId="S::xbi@eamv.dk::4defdd0b-eb6b-464a-acc0-49fc44ef47a7" providerId="AD" clId="Web-{F4821856-ECBA-4E00-B274-B3A2260EF748}" dt="2023-09-06T07:39:39.681" v="120" actId="20577"/>
        <pc:sldMkLst>
          <pc:docMk/>
          <pc:sldMk cId="2989625706" sldId="258"/>
        </pc:sldMkLst>
        <pc:spChg chg="mod">
          <ac:chgData name="Xiaolei Bi" userId="S::xbi@eamv.dk::4defdd0b-eb6b-464a-acc0-49fc44ef47a7" providerId="AD" clId="Web-{F4821856-ECBA-4E00-B274-B3A2260EF748}" dt="2023-09-06T07:39:39.681" v="120" actId="20577"/>
          <ac:spMkLst>
            <pc:docMk/>
            <pc:sldMk cId="2989625706" sldId="258"/>
            <ac:spMk id="3" creationId="{16FDE392-BCFE-43AA-4258-26197EB55AE9}"/>
          </ac:spMkLst>
        </pc:spChg>
      </pc:sldChg>
      <pc:sldChg chg="modSp">
        <pc:chgData name="Xiaolei Bi" userId="S::xbi@eamv.dk::4defdd0b-eb6b-464a-acc0-49fc44ef47a7" providerId="AD" clId="Web-{F4821856-ECBA-4E00-B274-B3A2260EF748}" dt="2023-09-06T07:44:03.578" v="150" actId="20577"/>
        <pc:sldMkLst>
          <pc:docMk/>
          <pc:sldMk cId="0" sldId="261"/>
        </pc:sldMkLst>
        <pc:spChg chg="mod">
          <ac:chgData name="Xiaolei Bi" userId="S::xbi@eamv.dk::4defdd0b-eb6b-464a-acc0-49fc44ef47a7" providerId="AD" clId="Web-{F4821856-ECBA-4E00-B274-B3A2260EF748}" dt="2023-09-06T07:44:03.578" v="150" actId="20577"/>
          <ac:spMkLst>
            <pc:docMk/>
            <pc:sldMk cId="0" sldId="261"/>
            <ac:spMk id="124" creationId="{00000000-0000-0000-0000-000000000000}"/>
          </ac:spMkLst>
        </pc:spChg>
      </pc:sldChg>
      <pc:sldChg chg="modSp">
        <pc:chgData name="Xiaolei Bi" userId="S::xbi@eamv.dk::4defdd0b-eb6b-464a-acc0-49fc44ef47a7" providerId="AD" clId="Web-{F4821856-ECBA-4E00-B274-B3A2260EF748}" dt="2023-09-06T07:44:29.188" v="163" actId="20577"/>
        <pc:sldMkLst>
          <pc:docMk/>
          <pc:sldMk cId="0" sldId="266"/>
        </pc:sldMkLst>
        <pc:spChg chg="mod">
          <ac:chgData name="Xiaolei Bi" userId="S::xbi@eamv.dk::4defdd0b-eb6b-464a-acc0-49fc44ef47a7" providerId="AD" clId="Web-{F4821856-ECBA-4E00-B274-B3A2260EF748}" dt="2023-09-06T07:44:29.188" v="163" actId="20577"/>
          <ac:spMkLst>
            <pc:docMk/>
            <pc:sldMk cId="0" sldId="266"/>
            <ac:spMk id="152" creationId="{00000000-0000-0000-0000-000000000000}"/>
          </ac:spMkLst>
        </pc:spChg>
      </pc:sldChg>
      <pc:sldChg chg="del">
        <pc:chgData name="Xiaolei Bi" userId="S::xbi@eamv.dk::4defdd0b-eb6b-464a-acc0-49fc44ef47a7" providerId="AD" clId="Web-{F4821856-ECBA-4E00-B274-B3A2260EF748}" dt="2023-09-06T07:39:45.837" v="121"/>
        <pc:sldMkLst>
          <pc:docMk/>
          <pc:sldMk cId="0" sldId="273"/>
        </pc:sldMkLst>
      </pc:sldChg>
      <pc:sldChg chg="addSp delSp modSp mod ord setBg">
        <pc:chgData name="Xiaolei Bi" userId="S::xbi@eamv.dk::4defdd0b-eb6b-464a-acc0-49fc44ef47a7" providerId="AD" clId="Web-{F4821856-ECBA-4E00-B274-B3A2260EF748}" dt="2023-09-06T07:48:50.930" v="207" actId="20577"/>
        <pc:sldMkLst>
          <pc:docMk/>
          <pc:sldMk cId="4088938985" sldId="280"/>
        </pc:sldMkLst>
        <pc:spChg chg="mod ord">
          <ac:chgData name="Xiaolei Bi" userId="S::xbi@eamv.dk::4defdd0b-eb6b-464a-acc0-49fc44ef47a7" providerId="AD" clId="Web-{F4821856-ECBA-4E00-B274-B3A2260EF748}" dt="2023-09-06T07:42:03.185" v="139" actId="1076"/>
          <ac:spMkLst>
            <pc:docMk/>
            <pc:sldMk cId="4088938985" sldId="280"/>
            <ac:spMk id="2" creationId="{C4C95855-854A-333F-DF10-C0BEBCDC697C}"/>
          </ac:spMkLst>
        </pc:spChg>
        <pc:spChg chg="mod ord">
          <ac:chgData name="Xiaolei Bi" userId="S::xbi@eamv.dk::4defdd0b-eb6b-464a-acc0-49fc44ef47a7" providerId="AD" clId="Web-{F4821856-ECBA-4E00-B274-B3A2260EF748}" dt="2023-09-06T07:48:50.930" v="207" actId="20577"/>
          <ac:spMkLst>
            <pc:docMk/>
            <pc:sldMk cId="4088938985" sldId="280"/>
            <ac:spMk id="3" creationId="{B7D029F3-7A43-57B2-A38F-EA8248EDAC0B}"/>
          </ac:spMkLst>
        </pc:spChg>
        <pc:spChg chg="add del">
          <ac:chgData name="Xiaolei Bi" userId="S::xbi@eamv.dk::4defdd0b-eb6b-464a-acc0-49fc44ef47a7" providerId="AD" clId="Web-{F4821856-ECBA-4E00-B274-B3A2260EF748}" dt="2023-09-06T07:30:43.620" v="82"/>
          <ac:spMkLst>
            <pc:docMk/>
            <pc:sldMk cId="4088938985" sldId="280"/>
            <ac:spMk id="8" creationId="{987A0FBA-CC04-4256-A8EB-BB3C543E989C}"/>
          </ac:spMkLst>
        </pc:spChg>
        <pc:spChg chg="add del">
          <ac:chgData name="Xiaolei Bi" userId="S::xbi@eamv.dk::4defdd0b-eb6b-464a-acc0-49fc44ef47a7" providerId="AD" clId="Web-{F4821856-ECBA-4E00-B274-B3A2260EF748}" dt="2023-09-06T07:29:12.071" v="53"/>
          <ac:spMkLst>
            <pc:docMk/>
            <pc:sldMk cId="4088938985" sldId="280"/>
            <ac:spMk id="9" creationId="{987A0FBA-CC04-4256-A8EB-BB3C543E989C}"/>
          </ac:spMkLst>
        </pc:spChg>
        <pc:spChg chg="add del">
          <ac:chgData name="Xiaolei Bi" userId="S::xbi@eamv.dk::4defdd0b-eb6b-464a-acc0-49fc44ef47a7" providerId="AD" clId="Web-{F4821856-ECBA-4E00-B274-B3A2260EF748}" dt="2023-09-06T07:30:43.620" v="82"/>
          <ac:spMkLst>
            <pc:docMk/>
            <pc:sldMk cId="4088938985" sldId="280"/>
            <ac:spMk id="10" creationId="{605804E6-08AA-49E9-AD30-149FDD3DD4F5}"/>
          </ac:spMkLst>
        </pc:spChg>
        <pc:spChg chg="add del">
          <ac:chgData name="Xiaolei Bi" userId="S::xbi@eamv.dk::4defdd0b-eb6b-464a-acc0-49fc44ef47a7" providerId="AD" clId="Web-{F4821856-ECBA-4E00-B274-B3A2260EF748}" dt="2023-09-06T07:29:12.071" v="53"/>
          <ac:spMkLst>
            <pc:docMk/>
            <pc:sldMk cId="4088938985" sldId="280"/>
            <ac:spMk id="11" creationId="{E3588014-99E8-44C1-BB9D-26C13B241D05}"/>
          </ac:spMkLst>
        </pc:spChg>
        <pc:spChg chg="add del">
          <ac:chgData name="Xiaolei Bi" userId="S::xbi@eamv.dk::4defdd0b-eb6b-464a-acc0-49fc44ef47a7" providerId="AD" clId="Web-{F4821856-ECBA-4E00-B274-B3A2260EF748}" dt="2023-09-06T07:30:43.620" v="82"/>
          <ac:spMkLst>
            <pc:docMk/>
            <pc:sldMk cId="4088938985" sldId="280"/>
            <ac:spMk id="12" creationId="{424ECFA8-BE37-446C-B1BD-88D2981B6F47}"/>
          </ac:spMkLst>
        </pc:spChg>
        <pc:spChg chg="add">
          <ac:chgData name="Xiaolei Bi" userId="S::xbi@eamv.dk::4defdd0b-eb6b-464a-acc0-49fc44ef47a7" providerId="AD" clId="Web-{F4821856-ECBA-4E00-B274-B3A2260EF748}" dt="2023-09-06T07:30:43.620" v="82"/>
          <ac:spMkLst>
            <pc:docMk/>
            <pc:sldMk cId="4088938985" sldId="280"/>
            <ac:spMk id="18" creationId="{987A0FBA-CC04-4256-A8EB-BB3C543E989C}"/>
          </ac:spMkLst>
        </pc:spChg>
        <pc:spChg chg="add">
          <ac:chgData name="Xiaolei Bi" userId="S::xbi@eamv.dk::4defdd0b-eb6b-464a-acc0-49fc44ef47a7" providerId="AD" clId="Web-{F4821856-ECBA-4E00-B274-B3A2260EF748}" dt="2023-09-06T07:30:43.620" v="82"/>
          <ac:spMkLst>
            <pc:docMk/>
            <pc:sldMk cId="4088938985" sldId="280"/>
            <ac:spMk id="20" creationId="{E3588014-99E8-44C1-BB9D-26C13B241D05}"/>
          </ac:spMkLst>
        </pc:spChg>
        <pc:picChg chg="add del">
          <ac:chgData name="Xiaolei Bi" userId="S::xbi@eamv.dk::4defdd0b-eb6b-464a-acc0-49fc44ef47a7" providerId="AD" clId="Web-{F4821856-ECBA-4E00-B274-B3A2260EF748}" dt="2023-09-06T07:29:12.071" v="53"/>
          <ac:picMkLst>
            <pc:docMk/>
            <pc:sldMk cId="4088938985" sldId="280"/>
            <ac:picMk id="5" creationId="{1186AAB6-A30B-6A97-01AC-8DCBF4518D29}"/>
          </ac:picMkLst>
        </pc:picChg>
        <pc:picChg chg="add">
          <ac:chgData name="Xiaolei Bi" userId="S::xbi@eamv.dk::4defdd0b-eb6b-464a-acc0-49fc44ef47a7" providerId="AD" clId="Web-{F4821856-ECBA-4E00-B274-B3A2260EF748}" dt="2023-09-06T07:30:43.620" v="82"/>
          <ac:picMkLst>
            <pc:docMk/>
            <pc:sldMk cId="4088938985" sldId="280"/>
            <ac:picMk id="14" creationId="{252525F7-8CD4-CAAB-FF74-29DA62E89CCE}"/>
          </ac:picMkLst>
        </pc:picChg>
      </pc:sldChg>
      <pc:sldChg chg="addSp delSp modSp mod setBg">
        <pc:chgData name="Xiaolei Bi" userId="S::xbi@eamv.dk::4defdd0b-eb6b-464a-acc0-49fc44ef47a7" providerId="AD" clId="Web-{F4821856-ECBA-4E00-B274-B3A2260EF748}" dt="2023-09-06T07:28:57.852" v="48" actId="20577"/>
        <pc:sldMkLst>
          <pc:docMk/>
          <pc:sldMk cId="2113206764" sldId="282"/>
        </pc:sldMkLst>
        <pc:spChg chg="mod ord">
          <ac:chgData name="Xiaolei Bi" userId="S::xbi@eamv.dk::4defdd0b-eb6b-464a-acc0-49fc44ef47a7" providerId="AD" clId="Web-{F4821856-ECBA-4E00-B274-B3A2260EF748}" dt="2023-09-06T07:28:22.617" v="40"/>
          <ac:spMkLst>
            <pc:docMk/>
            <pc:sldMk cId="2113206764" sldId="282"/>
            <ac:spMk id="2" creationId="{B5BC2B15-B4AB-95C4-D92B-64F82ECC0D88}"/>
          </ac:spMkLst>
        </pc:spChg>
        <pc:spChg chg="mod">
          <ac:chgData name="Xiaolei Bi" userId="S::xbi@eamv.dk::4defdd0b-eb6b-464a-acc0-49fc44ef47a7" providerId="AD" clId="Web-{F4821856-ECBA-4E00-B274-B3A2260EF748}" dt="2023-09-06T07:28:57.852" v="48" actId="20577"/>
          <ac:spMkLst>
            <pc:docMk/>
            <pc:sldMk cId="2113206764" sldId="282"/>
            <ac:spMk id="3" creationId="{A628A6F0-74A7-F1E1-95B7-3DB457B599DD}"/>
          </ac:spMkLst>
        </pc:spChg>
        <pc:spChg chg="add del">
          <ac:chgData name="Xiaolei Bi" userId="S::xbi@eamv.dk::4defdd0b-eb6b-464a-acc0-49fc44ef47a7" providerId="AD" clId="Web-{F4821856-ECBA-4E00-B274-B3A2260EF748}" dt="2023-09-06T07:28:22.601" v="39"/>
          <ac:spMkLst>
            <pc:docMk/>
            <pc:sldMk cId="2113206764" sldId="282"/>
            <ac:spMk id="9" creationId="{987A0FBA-CC04-4256-A8EB-BB3C543E989C}"/>
          </ac:spMkLst>
        </pc:spChg>
        <pc:spChg chg="add del">
          <ac:chgData name="Xiaolei Bi" userId="S::xbi@eamv.dk::4defdd0b-eb6b-464a-acc0-49fc44ef47a7" providerId="AD" clId="Web-{F4821856-ECBA-4E00-B274-B3A2260EF748}" dt="2023-09-06T07:28:22.601" v="39"/>
          <ac:spMkLst>
            <pc:docMk/>
            <pc:sldMk cId="2113206764" sldId="282"/>
            <ac:spMk id="11" creationId="{3362A0EA-3E81-4464-94B8-70BE5870EDC0}"/>
          </ac:spMkLst>
        </pc:spChg>
        <pc:spChg chg="add">
          <ac:chgData name="Xiaolei Bi" userId="S::xbi@eamv.dk::4defdd0b-eb6b-464a-acc0-49fc44ef47a7" providerId="AD" clId="Web-{F4821856-ECBA-4E00-B274-B3A2260EF748}" dt="2023-09-06T07:28:22.617" v="40"/>
          <ac:spMkLst>
            <pc:docMk/>
            <pc:sldMk cId="2113206764" sldId="282"/>
            <ac:spMk id="13" creationId="{987A0FBA-CC04-4256-A8EB-BB3C543E989C}"/>
          </ac:spMkLst>
        </pc:spChg>
        <pc:spChg chg="add">
          <ac:chgData name="Xiaolei Bi" userId="S::xbi@eamv.dk::4defdd0b-eb6b-464a-acc0-49fc44ef47a7" providerId="AD" clId="Web-{F4821856-ECBA-4E00-B274-B3A2260EF748}" dt="2023-09-06T07:28:22.617" v="40"/>
          <ac:spMkLst>
            <pc:docMk/>
            <pc:sldMk cId="2113206764" sldId="282"/>
            <ac:spMk id="15" creationId="{E633B38B-B87A-4288-A20F-0223A6C27A5A}"/>
          </ac:spMkLst>
        </pc:spChg>
        <pc:picChg chg="add del">
          <ac:chgData name="Xiaolei Bi" userId="S::xbi@eamv.dk::4defdd0b-eb6b-464a-acc0-49fc44ef47a7" providerId="AD" clId="Web-{F4821856-ECBA-4E00-B274-B3A2260EF748}" dt="2023-09-06T07:28:22.601" v="39"/>
          <ac:picMkLst>
            <pc:docMk/>
            <pc:sldMk cId="2113206764" sldId="282"/>
            <ac:picMk id="5" creationId="{485A3E97-C00F-D4D5-5125-58CCA862444E}"/>
          </ac:picMkLst>
        </pc:picChg>
        <pc:picChg chg="add">
          <ac:chgData name="Xiaolei Bi" userId="S::xbi@eamv.dk::4defdd0b-eb6b-464a-acc0-49fc44ef47a7" providerId="AD" clId="Web-{F4821856-ECBA-4E00-B274-B3A2260EF748}" dt="2023-09-06T07:28:22.617" v="40"/>
          <ac:picMkLst>
            <pc:docMk/>
            <pc:sldMk cId="2113206764" sldId="282"/>
            <ac:picMk id="14" creationId="{6100FAE4-F8E0-68D2-3213-3B6B1F9CC6CE}"/>
          </ac:picMkLst>
        </pc:picChg>
      </pc:sldChg>
      <pc:sldChg chg="modSp">
        <pc:chgData name="Xiaolei Bi" userId="S::xbi@eamv.dk::4defdd0b-eb6b-464a-acc0-49fc44ef47a7" providerId="AD" clId="Web-{F4821856-ECBA-4E00-B274-B3A2260EF748}" dt="2023-09-06T07:45:17.831" v="169" actId="20577"/>
        <pc:sldMkLst>
          <pc:docMk/>
          <pc:sldMk cId="3937202252" sldId="283"/>
        </pc:sldMkLst>
        <pc:spChg chg="mod">
          <ac:chgData name="Xiaolei Bi" userId="S::xbi@eamv.dk::4defdd0b-eb6b-464a-acc0-49fc44ef47a7" providerId="AD" clId="Web-{F4821856-ECBA-4E00-B274-B3A2260EF748}" dt="2023-09-06T07:45:17.831" v="169" actId="20577"/>
          <ac:spMkLst>
            <pc:docMk/>
            <pc:sldMk cId="3937202252" sldId="283"/>
            <ac:spMk id="2" creationId="{626ABDFB-C6EF-A3BC-513F-22776A5E08ED}"/>
          </ac:spMkLst>
        </pc:spChg>
      </pc:sldChg>
      <pc:sldChg chg="modSp">
        <pc:chgData name="Xiaolei Bi" userId="S::xbi@eamv.dk::4defdd0b-eb6b-464a-acc0-49fc44ef47a7" providerId="AD" clId="Web-{F4821856-ECBA-4E00-B274-B3A2260EF748}" dt="2023-09-06T07:20:43.355" v="17" actId="20577"/>
        <pc:sldMkLst>
          <pc:docMk/>
          <pc:sldMk cId="2223545149" sldId="285"/>
        </pc:sldMkLst>
        <pc:spChg chg="mod">
          <ac:chgData name="Xiaolei Bi" userId="S::xbi@eamv.dk::4defdd0b-eb6b-464a-acc0-49fc44ef47a7" providerId="AD" clId="Web-{F4821856-ECBA-4E00-B274-B3A2260EF748}" dt="2023-09-06T07:20:43.355" v="17" actId="20577"/>
          <ac:spMkLst>
            <pc:docMk/>
            <pc:sldMk cId="2223545149" sldId="285"/>
            <ac:spMk id="2" creationId="{468807DB-CE69-CBE2-9CAC-8B53E7A91E68}"/>
          </ac:spMkLst>
        </pc:spChg>
      </pc:sldChg>
      <pc:sldChg chg="modSp">
        <pc:chgData name="Xiaolei Bi" userId="S::xbi@eamv.dk::4defdd0b-eb6b-464a-acc0-49fc44ef47a7" providerId="AD" clId="Web-{F4821856-ECBA-4E00-B274-B3A2260EF748}" dt="2023-09-06T07:40:51.370" v="125" actId="20577"/>
        <pc:sldMkLst>
          <pc:docMk/>
          <pc:sldMk cId="994897962" sldId="287"/>
        </pc:sldMkLst>
        <pc:spChg chg="mod">
          <ac:chgData name="Xiaolei Bi" userId="S::xbi@eamv.dk::4defdd0b-eb6b-464a-acc0-49fc44ef47a7" providerId="AD" clId="Web-{F4821856-ECBA-4E00-B274-B3A2260EF748}" dt="2023-09-06T07:40:51.370" v="125" actId="20577"/>
          <ac:spMkLst>
            <pc:docMk/>
            <pc:sldMk cId="994897962" sldId="287"/>
            <ac:spMk id="3" creationId="{9EA9661E-EC3A-F1C4-26E6-7180E739E6E4}"/>
          </ac:spMkLst>
        </pc:spChg>
      </pc:sldChg>
      <pc:sldChg chg="del">
        <pc:chgData name="Xiaolei Bi" userId="S::xbi@eamv.dk::4defdd0b-eb6b-464a-acc0-49fc44ef47a7" providerId="AD" clId="Web-{F4821856-ECBA-4E00-B274-B3A2260EF748}" dt="2023-09-06T07:42:16.544" v="140"/>
        <pc:sldMkLst>
          <pc:docMk/>
          <pc:sldMk cId="631074580" sldId="292"/>
        </pc:sldMkLst>
      </pc:sldChg>
      <pc:sldChg chg="modSp">
        <pc:chgData name="Xiaolei Bi" userId="S::xbi@eamv.dk::4defdd0b-eb6b-464a-acc0-49fc44ef47a7" providerId="AD" clId="Web-{F4821856-ECBA-4E00-B274-B3A2260EF748}" dt="2023-09-06T07:42:21.420" v="141" actId="20577"/>
        <pc:sldMkLst>
          <pc:docMk/>
          <pc:sldMk cId="1548231958" sldId="293"/>
        </pc:sldMkLst>
        <pc:spChg chg="mod">
          <ac:chgData name="Xiaolei Bi" userId="S::xbi@eamv.dk::4defdd0b-eb6b-464a-acc0-49fc44ef47a7" providerId="AD" clId="Web-{F4821856-ECBA-4E00-B274-B3A2260EF748}" dt="2023-09-06T07:42:21.420" v="141" actId="20577"/>
          <ac:spMkLst>
            <pc:docMk/>
            <pc:sldMk cId="1548231958" sldId="293"/>
            <ac:spMk id="2" creationId="{357A3C58-D6EF-B0EE-DA35-A029FEE02E01}"/>
          </ac:spMkLst>
        </pc:spChg>
      </pc:sldChg>
      <pc:sldChg chg="modSp">
        <pc:chgData name="Xiaolei Bi" userId="S::xbi@eamv.dk::4defdd0b-eb6b-464a-acc0-49fc44ef47a7" providerId="AD" clId="Web-{F4821856-ECBA-4E00-B274-B3A2260EF748}" dt="2023-09-06T07:43:23.593" v="148" actId="20577"/>
        <pc:sldMkLst>
          <pc:docMk/>
          <pc:sldMk cId="1669488322" sldId="294"/>
        </pc:sldMkLst>
        <pc:spChg chg="mod">
          <ac:chgData name="Xiaolei Bi" userId="S::xbi@eamv.dk::4defdd0b-eb6b-464a-acc0-49fc44ef47a7" providerId="AD" clId="Web-{F4821856-ECBA-4E00-B274-B3A2260EF748}" dt="2023-09-06T07:43:23.593" v="148" actId="20577"/>
          <ac:spMkLst>
            <pc:docMk/>
            <pc:sldMk cId="1669488322" sldId="294"/>
            <ac:spMk id="2" creationId="{D913E1E4-AAF0-ED93-FCCF-46912C72B412}"/>
          </ac:spMkLst>
        </pc:spChg>
      </pc:sldChg>
      <pc:sldChg chg="modSp mod modShow">
        <pc:chgData name="Xiaolei Bi" userId="S::xbi@eamv.dk::4defdd0b-eb6b-464a-acc0-49fc44ef47a7" providerId="AD" clId="Web-{F4821856-ECBA-4E00-B274-B3A2260EF748}" dt="2023-09-06T07:42:41.623" v="144"/>
        <pc:sldMkLst>
          <pc:docMk/>
          <pc:sldMk cId="208586115" sldId="295"/>
        </pc:sldMkLst>
        <pc:spChg chg="mod">
          <ac:chgData name="Xiaolei Bi" userId="S::xbi@eamv.dk::4defdd0b-eb6b-464a-acc0-49fc44ef47a7" providerId="AD" clId="Web-{F4821856-ECBA-4E00-B274-B3A2260EF748}" dt="2023-09-06T07:42:39.107" v="143" actId="20577"/>
          <ac:spMkLst>
            <pc:docMk/>
            <pc:sldMk cId="208586115" sldId="295"/>
            <ac:spMk id="2" creationId="{11E02BFF-7A4D-4DE1-4336-4C7B72843B63}"/>
          </ac:spMkLst>
        </pc:spChg>
      </pc:sldChg>
      <pc:sldChg chg="modSp ord">
        <pc:chgData name="Xiaolei Bi" userId="S::xbi@eamv.dk::4defdd0b-eb6b-464a-acc0-49fc44ef47a7" providerId="AD" clId="Web-{F4821856-ECBA-4E00-B274-B3A2260EF748}" dt="2023-09-06T07:47:52.319" v="203" actId="20577"/>
        <pc:sldMkLst>
          <pc:docMk/>
          <pc:sldMk cId="3505645063" sldId="300"/>
        </pc:sldMkLst>
        <pc:spChg chg="mod">
          <ac:chgData name="Xiaolei Bi" userId="S::xbi@eamv.dk::4defdd0b-eb6b-464a-acc0-49fc44ef47a7" providerId="AD" clId="Web-{F4821856-ECBA-4E00-B274-B3A2260EF748}" dt="2023-09-06T07:47:52.319" v="203" actId="20577"/>
          <ac:spMkLst>
            <pc:docMk/>
            <pc:sldMk cId="3505645063" sldId="300"/>
            <ac:spMk id="3" creationId="{08BF02FB-FAAD-2361-588E-E890D9EB25D1}"/>
          </ac:spMkLst>
        </pc:spChg>
      </pc:sldChg>
      <pc:sldChg chg="modSp">
        <pc:chgData name="Xiaolei Bi" userId="S::xbi@eamv.dk::4defdd0b-eb6b-464a-acc0-49fc44ef47a7" providerId="AD" clId="Web-{F4821856-ECBA-4E00-B274-B3A2260EF748}" dt="2023-09-06T07:19:50.900" v="12" actId="20577"/>
        <pc:sldMkLst>
          <pc:docMk/>
          <pc:sldMk cId="131846171" sldId="301"/>
        </pc:sldMkLst>
        <pc:spChg chg="mod">
          <ac:chgData name="Xiaolei Bi" userId="S::xbi@eamv.dk::4defdd0b-eb6b-464a-acc0-49fc44ef47a7" providerId="AD" clId="Web-{F4821856-ECBA-4E00-B274-B3A2260EF748}" dt="2023-09-06T07:19:50.900" v="12" actId="20577"/>
          <ac:spMkLst>
            <pc:docMk/>
            <pc:sldMk cId="131846171" sldId="301"/>
            <ac:spMk id="3" creationId="{58E23835-F9B9-4E19-B7B8-415E0A167271}"/>
          </ac:spMkLst>
        </pc:spChg>
      </pc:sldChg>
      <pc:sldChg chg="modSp">
        <pc:chgData name="Xiaolei Bi" userId="S::xbi@eamv.dk::4defdd0b-eb6b-464a-acc0-49fc44ef47a7" providerId="AD" clId="Web-{F4821856-ECBA-4E00-B274-B3A2260EF748}" dt="2023-09-06T07:49:13.243" v="208" actId="20577"/>
        <pc:sldMkLst>
          <pc:docMk/>
          <pc:sldMk cId="4050094730" sldId="303"/>
        </pc:sldMkLst>
        <pc:spChg chg="mod">
          <ac:chgData name="Xiaolei Bi" userId="S::xbi@eamv.dk::4defdd0b-eb6b-464a-acc0-49fc44ef47a7" providerId="AD" clId="Web-{F4821856-ECBA-4E00-B274-B3A2260EF748}" dt="2023-09-06T07:49:13.243" v="208" actId="20577"/>
          <ac:spMkLst>
            <pc:docMk/>
            <pc:sldMk cId="4050094730" sldId="303"/>
            <ac:spMk id="2" creationId="{77731605-C691-8102-DE60-8FF61934F7AE}"/>
          </ac:spMkLst>
        </pc:spChg>
      </pc:sldChg>
      <pc:sldChg chg="modSp">
        <pc:chgData name="Xiaolei Bi" userId="S::xbi@eamv.dk::4defdd0b-eb6b-464a-acc0-49fc44ef47a7" providerId="AD" clId="Web-{F4821856-ECBA-4E00-B274-B3A2260EF748}" dt="2023-09-06T07:38:56.070" v="118" actId="20577"/>
        <pc:sldMkLst>
          <pc:docMk/>
          <pc:sldMk cId="3380541199" sldId="307"/>
        </pc:sldMkLst>
        <pc:spChg chg="mod">
          <ac:chgData name="Xiaolei Bi" userId="S::xbi@eamv.dk::4defdd0b-eb6b-464a-acc0-49fc44ef47a7" providerId="AD" clId="Web-{F4821856-ECBA-4E00-B274-B3A2260EF748}" dt="2023-09-06T07:38:56.070" v="118" actId="20577"/>
          <ac:spMkLst>
            <pc:docMk/>
            <pc:sldMk cId="3380541199" sldId="307"/>
            <ac:spMk id="3" creationId="{D5FE120D-B78F-4609-77E9-0C4E70705E59}"/>
          </ac:spMkLst>
        </pc:spChg>
      </pc:sldChg>
      <pc:sldChg chg="addSp delSp modSp">
        <pc:chgData name="Xiaolei Bi" userId="S::xbi@eamv.dk::4defdd0b-eb6b-464a-acc0-49fc44ef47a7" providerId="AD" clId="Web-{F4821856-ECBA-4E00-B274-B3A2260EF748}" dt="2023-09-06T07:24:40.486" v="34"/>
        <pc:sldMkLst>
          <pc:docMk/>
          <pc:sldMk cId="174663915" sldId="308"/>
        </pc:sldMkLst>
        <pc:spChg chg="add del mod">
          <ac:chgData name="Xiaolei Bi" userId="S::xbi@eamv.dk::4defdd0b-eb6b-464a-acc0-49fc44ef47a7" providerId="AD" clId="Web-{F4821856-ECBA-4E00-B274-B3A2260EF748}" dt="2023-09-06T07:24:40.486" v="34"/>
          <ac:spMkLst>
            <pc:docMk/>
            <pc:sldMk cId="174663915" sldId="308"/>
            <ac:spMk id="5" creationId="{290B279D-75E0-FA66-299E-4077763BF775}"/>
          </ac:spMkLst>
        </pc:spChg>
        <pc:graphicFrameChg chg="add del">
          <ac:chgData name="Xiaolei Bi" userId="S::xbi@eamv.dk::4defdd0b-eb6b-464a-acc0-49fc44ef47a7" providerId="AD" clId="Web-{F4821856-ECBA-4E00-B274-B3A2260EF748}" dt="2023-09-06T07:24:40.470" v="33"/>
          <ac:graphicFrameMkLst>
            <pc:docMk/>
            <pc:sldMk cId="174663915" sldId="308"/>
            <ac:graphicFrameMk id="7" creationId="{5D215F5B-3726-1491-4EB1-5B6870512768}"/>
          </ac:graphicFrameMkLst>
        </pc:graphicFrameChg>
        <pc:graphicFrameChg chg="add">
          <ac:chgData name="Xiaolei Bi" userId="S::xbi@eamv.dk::4defdd0b-eb6b-464a-acc0-49fc44ef47a7" providerId="AD" clId="Web-{F4821856-ECBA-4E00-B274-B3A2260EF748}" dt="2023-09-06T07:24:40.486" v="34"/>
          <ac:graphicFrameMkLst>
            <pc:docMk/>
            <pc:sldMk cId="174663915" sldId="308"/>
            <ac:graphicFrameMk id="9" creationId="{F95F4C64-CE49-24F8-FEAC-9D3FFAB2C4C4}"/>
          </ac:graphicFrameMkLst>
        </pc:graphicFrameChg>
      </pc:sldChg>
      <pc:sldChg chg="addSp modSp new mod ord setBg">
        <pc:chgData name="Xiaolei Bi" userId="S::xbi@eamv.dk::4defdd0b-eb6b-464a-acc0-49fc44ef47a7" providerId="AD" clId="Web-{F4821856-ECBA-4E00-B274-B3A2260EF748}" dt="2023-09-06T07:47:07.630" v="196"/>
        <pc:sldMkLst>
          <pc:docMk/>
          <pc:sldMk cId="2492553289" sldId="309"/>
        </pc:sldMkLst>
        <pc:spChg chg="mod ord">
          <ac:chgData name="Xiaolei Bi" userId="S::xbi@eamv.dk::4defdd0b-eb6b-464a-acc0-49fc44ef47a7" providerId="AD" clId="Web-{F4821856-ECBA-4E00-B274-B3A2260EF748}" dt="2023-09-06T07:47:07.630" v="196"/>
          <ac:spMkLst>
            <pc:docMk/>
            <pc:sldMk cId="2492553289" sldId="309"/>
            <ac:spMk id="2" creationId="{FEFF9B38-2524-8CA9-1E54-D669E3E44ADD}"/>
          </ac:spMkLst>
        </pc:spChg>
        <pc:spChg chg="mod">
          <ac:chgData name="Xiaolei Bi" userId="S::xbi@eamv.dk::4defdd0b-eb6b-464a-acc0-49fc44ef47a7" providerId="AD" clId="Web-{F4821856-ECBA-4E00-B274-B3A2260EF748}" dt="2023-09-06T07:47:07.630" v="196"/>
          <ac:spMkLst>
            <pc:docMk/>
            <pc:sldMk cId="2492553289" sldId="309"/>
            <ac:spMk id="3" creationId="{8B7881CF-E3EE-DC70-0B85-68D8D238519D}"/>
          </ac:spMkLst>
        </pc:spChg>
        <pc:spChg chg="add">
          <ac:chgData name="Xiaolei Bi" userId="S::xbi@eamv.dk::4defdd0b-eb6b-464a-acc0-49fc44ef47a7" providerId="AD" clId="Web-{F4821856-ECBA-4E00-B274-B3A2260EF748}" dt="2023-09-06T07:47:07.630" v="196"/>
          <ac:spMkLst>
            <pc:docMk/>
            <pc:sldMk cId="2492553289" sldId="309"/>
            <ac:spMk id="9" creationId="{987A0FBA-CC04-4256-A8EB-BB3C543E989C}"/>
          </ac:spMkLst>
        </pc:spChg>
        <pc:spChg chg="add">
          <ac:chgData name="Xiaolei Bi" userId="S::xbi@eamv.dk::4defdd0b-eb6b-464a-acc0-49fc44ef47a7" providerId="AD" clId="Web-{F4821856-ECBA-4E00-B274-B3A2260EF748}" dt="2023-09-06T07:47:07.630" v="196"/>
          <ac:spMkLst>
            <pc:docMk/>
            <pc:sldMk cId="2492553289" sldId="309"/>
            <ac:spMk id="11" creationId="{3362A0EA-3E81-4464-94B8-70BE5870EDC0}"/>
          </ac:spMkLst>
        </pc:spChg>
        <pc:picChg chg="add">
          <ac:chgData name="Xiaolei Bi" userId="S::xbi@eamv.dk::4defdd0b-eb6b-464a-acc0-49fc44ef47a7" providerId="AD" clId="Web-{F4821856-ECBA-4E00-B274-B3A2260EF748}" dt="2023-09-06T07:47:07.630" v="196"/>
          <ac:picMkLst>
            <pc:docMk/>
            <pc:sldMk cId="2492553289" sldId="309"/>
            <ac:picMk id="5" creationId="{A5D9CBD9-AD70-3CC4-C890-4C253276E17D}"/>
          </ac:picMkLst>
        </pc:picChg>
      </pc:sldChg>
      <pc:sldChg chg="modSp new">
        <pc:chgData name="Xiaolei Bi" userId="S::xbi@eamv.dk::4defdd0b-eb6b-464a-acc0-49fc44ef47a7" providerId="AD" clId="Web-{F4821856-ECBA-4E00-B274-B3A2260EF748}" dt="2023-09-06T07:38:32.101" v="117" actId="20577"/>
        <pc:sldMkLst>
          <pc:docMk/>
          <pc:sldMk cId="3591107093" sldId="310"/>
        </pc:sldMkLst>
        <pc:spChg chg="mod">
          <ac:chgData name="Xiaolei Bi" userId="S::xbi@eamv.dk::4defdd0b-eb6b-464a-acc0-49fc44ef47a7" providerId="AD" clId="Web-{F4821856-ECBA-4E00-B274-B3A2260EF748}" dt="2023-09-06T07:38:32.101" v="117" actId="20577"/>
          <ac:spMkLst>
            <pc:docMk/>
            <pc:sldMk cId="3591107093" sldId="310"/>
            <ac:spMk id="2" creationId="{6809A2CA-D90D-1DBD-B444-57646A947089}"/>
          </ac:spMkLst>
        </pc:spChg>
      </pc:sldChg>
    </pc:docChg>
  </pc:docChgLst>
  <pc:docChgLst>
    <pc:chgData name="Xiaolei Bi" userId="S::xbi@eamv.dk::4defdd0b-eb6b-464a-acc0-49fc44ef47a7" providerId="AD" clId="Web-{E8A1BD6D-B491-4A8B-A351-4D8648A2D845}"/>
    <pc:docChg chg="modSld">
      <pc:chgData name="Xiaolei Bi" userId="S::xbi@eamv.dk::4defdd0b-eb6b-464a-acc0-49fc44ef47a7" providerId="AD" clId="Web-{E8A1BD6D-B491-4A8B-A351-4D8648A2D845}" dt="2023-09-12T06:56:02.873" v="1" actId="20577"/>
      <pc:docMkLst>
        <pc:docMk/>
      </pc:docMkLst>
      <pc:sldChg chg="modSp">
        <pc:chgData name="Xiaolei Bi" userId="S::xbi@eamv.dk::4defdd0b-eb6b-464a-acc0-49fc44ef47a7" providerId="AD" clId="Web-{E8A1BD6D-B491-4A8B-A351-4D8648A2D845}" dt="2023-09-12T06:56:02.873" v="1" actId="20577"/>
        <pc:sldMkLst>
          <pc:docMk/>
          <pc:sldMk cId="131846171" sldId="301"/>
        </pc:sldMkLst>
        <pc:spChg chg="mod">
          <ac:chgData name="Xiaolei Bi" userId="S::xbi@eamv.dk::4defdd0b-eb6b-464a-acc0-49fc44ef47a7" providerId="AD" clId="Web-{E8A1BD6D-B491-4A8B-A351-4D8648A2D845}" dt="2023-09-12T06:56:02.873" v="1" actId="2057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  <pc:docChgLst>
    <pc:chgData name="Xiaolei Bi" userId="S::xbi@eamv.dk::4defdd0b-eb6b-464a-acc0-49fc44ef47a7" providerId="AD" clId="Web-{00F0D18B-F92A-4699-BC6B-D795451DBDF8}"/>
    <pc:docChg chg="addSld modSld sldOrd">
      <pc:chgData name="Xiaolei Bi" userId="S::xbi@eamv.dk::4defdd0b-eb6b-464a-acc0-49fc44ef47a7" providerId="AD" clId="Web-{00F0D18B-F92A-4699-BC6B-D795451DBDF8}" dt="2023-09-10T06:17:48.012" v="83" actId="20577"/>
      <pc:docMkLst>
        <pc:docMk/>
      </pc:docMkLst>
      <pc:sldChg chg="modSp">
        <pc:chgData name="Xiaolei Bi" userId="S::xbi@eamv.dk::4defdd0b-eb6b-464a-acc0-49fc44ef47a7" providerId="AD" clId="Web-{00F0D18B-F92A-4699-BC6B-D795451DBDF8}" dt="2023-09-10T06:17:48.012" v="83" actId="20577"/>
        <pc:sldMkLst>
          <pc:docMk/>
          <pc:sldMk cId="131846171" sldId="301"/>
        </pc:sldMkLst>
        <pc:spChg chg="mod">
          <ac:chgData name="Xiaolei Bi" userId="S::xbi@eamv.dk::4defdd0b-eb6b-464a-acc0-49fc44ef47a7" providerId="AD" clId="Web-{00F0D18B-F92A-4699-BC6B-D795451DBDF8}" dt="2023-09-10T06:17:48.012" v="83" actId="20577"/>
          <ac:spMkLst>
            <pc:docMk/>
            <pc:sldMk cId="131846171" sldId="301"/>
            <ac:spMk id="3" creationId="{58E23835-F9B9-4E19-B7B8-415E0A167271}"/>
          </ac:spMkLst>
        </pc:spChg>
      </pc:sldChg>
      <pc:sldChg chg="addSp modSp new mod ord setBg">
        <pc:chgData name="Xiaolei Bi" userId="S::xbi@eamv.dk::4defdd0b-eb6b-464a-acc0-49fc44ef47a7" providerId="AD" clId="Web-{00F0D18B-F92A-4699-BC6B-D795451DBDF8}" dt="2023-09-10T06:17:35.918" v="81"/>
        <pc:sldMkLst>
          <pc:docMk/>
          <pc:sldMk cId="2029953589" sldId="313"/>
        </pc:sldMkLst>
        <pc:spChg chg="mod ord">
          <ac:chgData name="Xiaolei Bi" userId="S::xbi@eamv.dk::4defdd0b-eb6b-464a-acc0-49fc44ef47a7" providerId="AD" clId="Web-{00F0D18B-F92A-4699-BC6B-D795451DBDF8}" dt="2023-09-10T06:17:20.605" v="79" actId="20577"/>
          <ac:spMkLst>
            <pc:docMk/>
            <pc:sldMk cId="2029953589" sldId="313"/>
            <ac:spMk id="2" creationId="{B874CFD0-6FA4-15A3-29A6-4E23E03CB4D2}"/>
          </ac:spMkLst>
        </pc:spChg>
        <pc:spChg chg="mod">
          <ac:chgData name="Xiaolei Bi" userId="S::xbi@eamv.dk::4defdd0b-eb6b-464a-acc0-49fc44ef47a7" providerId="AD" clId="Web-{00F0D18B-F92A-4699-BC6B-D795451DBDF8}" dt="2023-09-10T06:17:12.964" v="76" actId="20577"/>
          <ac:spMkLst>
            <pc:docMk/>
            <pc:sldMk cId="2029953589" sldId="313"/>
            <ac:spMk id="3" creationId="{B44C604F-7793-364A-1BA6-46CC0D4369C4}"/>
          </ac:spMkLst>
        </pc:spChg>
        <pc:spChg chg="add">
          <ac:chgData name="Xiaolei Bi" userId="S::xbi@eamv.dk::4defdd0b-eb6b-464a-acc0-49fc44ef47a7" providerId="AD" clId="Web-{00F0D18B-F92A-4699-BC6B-D795451DBDF8}" dt="2023-09-10T06:16:25.884" v="59"/>
          <ac:spMkLst>
            <pc:docMk/>
            <pc:sldMk cId="2029953589" sldId="313"/>
            <ac:spMk id="9" creationId="{987A0FBA-CC04-4256-A8EB-BB3C543E989C}"/>
          </ac:spMkLst>
        </pc:spChg>
        <pc:spChg chg="add">
          <ac:chgData name="Xiaolei Bi" userId="S::xbi@eamv.dk::4defdd0b-eb6b-464a-acc0-49fc44ef47a7" providerId="AD" clId="Web-{00F0D18B-F92A-4699-BC6B-D795451DBDF8}" dt="2023-09-10T06:16:25.884" v="59"/>
          <ac:spMkLst>
            <pc:docMk/>
            <pc:sldMk cId="2029953589" sldId="313"/>
            <ac:spMk id="11" creationId="{E633B38B-B87A-4288-A20F-0223A6C27A5A}"/>
          </ac:spMkLst>
        </pc:spChg>
        <pc:picChg chg="add">
          <ac:chgData name="Xiaolei Bi" userId="S::xbi@eamv.dk::4defdd0b-eb6b-464a-acc0-49fc44ef47a7" providerId="AD" clId="Web-{00F0D18B-F92A-4699-BC6B-D795451DBDF8}" dt="2023-09-10T06:16:25.884" v="59"/>
          <ac:picMkLst>
            <pc:docMk/>
            <pc:sldMk cId="2029953589" sldId="313"/>
            <ac:picMk id="5" creationId="{169FAFE4-691C-1979-3E12-81CBF0E1D8FC}"/>
          </ac:picMkLst>
        </pc:picChg>
      </pc:sldChg>
    </pc:docChg>
  </pc:docChgLst>
  <pc:docChgLst>
    <pc:chgData name="Paulina Jadwiga Kaminska" userId="S::pauka01@eamv.dk::1a67a967-eeda-4d72-a4b6-060207a6a0ee" providerId="AD" clId="Web-{28108F56-9670-450E-A65B-32DAFD31A199}"/>
    <pc:docChg chg="modSld">
      <pc:chgData name="Paulina Jadwiga Kaminska" userId="S::pauka01@eamv.dk::1a67a967-eeda-4d72-a4b6-060207a6a0ee" providerId="AD" clId="Web-{28108F56-9670-450E-A65B-32DAFD31A199}" dt="2023-09-12T07:20:09.479" v="3" actId="20577"/>
      <pc:docMkLst>
        <pc:docMk/>
      </pc:docMkLst>
      <pc:sldChg chg="modSp">
        <pc:chgData name="Paulina Jadwiga Kaminska" userId="S::pauka01@eamv.dk::1a67a967-eeda-4d72-a4b6-060207a6a0ee" providerId="AD" clId="Web-{28108F56-9670-450E-A65B-32DAFD31A199}" dt="2023-09-12T07:20:09.479" v="3" actId="20577"/>
        <pc:sldMkLst>
          <pc:docMk/>
          <pc:sldMk cId="131846171" sldId="301"/>
        </pc:sldMkLst>
        <pc:spChg chg="mod">
          <ac:chgData name="Paulina Jadwiga Kaminska" userId="S::pauka01@eamv.dk::1a67a967-eeda-4d72-a4b6-060207a6a0ee" providerId="AD" clId="Web-{28108F56-9670-450E-A65B-32DAFD31A199}" dt="2023-09-12T07:20:09.479" v="3" actId="2057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  <pc:docChgLst>
    <pc:chgData name="Xiaolei Bi" userId="4defdd0b-eb6b-464a-acc0-49fc44ef47a7" providerId="ADAL" clId="{2C6481C1-192A-2643-8F4D-D7D89852C17C}"/>
    <pc:docChg chg="modSld">
      <pc:chgData name="Xiaolei Bi" userId="4defdd0b-eb6b-464a-acc0-49fc44ef47a7" providerId="ADAL" clId="{2C6481C1-192A-2643-8F4D-D7D89852C17C}" dt="2023-09-12T07:39:57.509" v="14" actId="207"/>
      <pc:docMkLst>
        <pc:docMk/>
      </pc:docMkLst>
      <pc:sldChg chg="modSp mod">
        <pc:chgData name="Xiaolei Bi" userId="4defdd0b-eb6b-464a-acc0-49fc44ef47a7" providerId="ADAL" clId="{2C6481C1-192A-2643-8F4D-D7D89852C17C}" dt="2023-09-12T07:39:57.509" v="14" actId="207"/>
        <pc:sldMkLst>
          <pc:docMk/>
          <pc:sldMk cId="131846171" sldId="301"/>
        </pc:sldMkLst>
        <pc:spChg chg="mod">
          <ac:chgData name="Xiaolei Bi" userId="4defdd0b-eb6b-464a-acc0-49fc44ef47a7" providerId="ADAL" clId="{2C6481C1-192A-2643-8F4D-D7D89852C17C}" dt="2023-09-12T07:39:57.509" v="14" actId="20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  <pc:docChgLst>
    <pc:chgData name="Xiaolei Bi" userId="S::xbi@eamv.dk::4defdd0b-eb6b-464a-acc0-49fc44ef47a7" providerId="AD" clId="Web-{290F4B6E-77D9-42C4-A6F9-AA2C496BA74C}"/>
    <pc:docChg chg="modSld">
      <pc:chgData name="Xiaolei Bi" userId="S::xbi@eamv.dk::4defdd0b-eb6b-464a-acc0-49fc44ef47a7" providerId="AD" clId="Web-{290F4B6E-77D9-42C4-A6F9-AA2C496BA74C}" dt="2023-09-10T05:07:13.718" v="31"/>
      <pc:docMkLst>
        <pc:docMk/>
      </pc:docMkLst>
      <pc:sldChg chg="modSp">
        <pc:chgData name="Xiaolei Bi" userId="S::xbi@eamv.dk::4defdd0b-eb6b-464a-acc0-49fc44ef47a7" providerId="AD" clId="Web-{290F4B6E-77D9-42C4-A6F9-AA2C496BA74C}" dt="2023-09-10T05:00:26.328" v="2" actId="20577"/>
        <pc:sldMkLst>
          <pc:docMk/>
          <pc:sldMk cId="0" sldId="262"/>
        </pc:sldMkLst>
        <pc:spChg chg="mod">
          <ac:chgData name="Xiaolei Bi" userId="S::xbi@eamv.dk::4defdd0b-eb6b-464a-acc0-49fc44ef47a7" providerId="AD" clId="Web-{290F4B6E-77D9-42C4-A6F9-AA2C496BA74C}" dt="2023-09-10T05:00:26.328" v="2" actId="20577"/>
          <ac:spMkLst>
            <pc:docMk/>
            <pc:sldMk cId="0" sldId="262"/>
            <ac:spMk id="130" creationId="{00000000-0000-0000-0000-000000000000}"/>
          </ac:spMkLst>
        </pc:spChg>
      </pc:sldChg>
      <pc:sldChg chg="addSp delSp modSp mod setBg">
        <pc:chgData name="Xiaolei Bi" userId="S::xbi@eamv.dk::4defdd0b-eb6b-464a-acc0-49fc44ef47a7" providerId="AD" clId="Web-{290F4B6E-77D9-42C4-A6F9-AA2C496BA74C}" dt="2023-09-10T05:06:28.294" v="28"/>
        <pc:sldMkLst>
          <pc:docMk/>
          <pc:sldMk cId="2338263539" sldId="289"/>
        </pc:sldMkLst>
        <pc:spChg chg="mod ord">
          <ac:chgData name="Xiaolei Bi" userId="S::xbi@eamv.dk::4defdd0b-eb6b-464a-acc0-49fc44ef47a7" providerId="AD" clId="Web-{290F4B6E-77D9-42C4-A6F9-AA2C496BA74C}" dt="2023-09-10T05:06:28.294" v="28"/>
          <ac:spMkLst>
            <pc:docMk/>
            <pc:sldMk cId="2338263539" sldId="289"/>
            <ac:spMk id="2" creationId="{E7C154AE-4EC9-99D4-853A-F8CBF47ADC1F}"/>
          </ac:spMkLst>
        </pc:spChg>
        <pc:spChg chg="mod">
          <ac:chgData name="Xiaolei Bi" userId="S::xbi@eamv.dk::4defdd0b-eb6b-464a-acc0-49fc44ef47a7" providerId="AD" clId="Web-{290F4B6E-77D9-42C4-A6F9-AA2C496BA74C}" dt="2023-09-10T05:06:28.294" v="28"/>
          <ac:spMkLst>
            <pc:docMk/>
            <pc:sldMk cId="2338263539" sldId="289"/>
            <ac:spMk id="3" creationId="{FA7CFA0B-2B81-E97C-E0A2-E0A12FF22FFB}"/>
          </ac:spMkLst>
        </pc:spChg>
        <pc:spChg chg="add del">
          <ac:chgData name="Xiaolei Bi" userId="S::xbi@eamv.dk::4defdd0b-eb6b-464a-acc0-49fc44ef47a7" providerId="AD" clId="Web-{290F4B6E-77D9-42C4-A6F9-AA2C496BA74C}" dt="2023-09-10T05:06:28.294" v="28"/>
          <ac:spMkLst>
            <pc:docMk/>
            <pc:sldMk cId="2338263539" sldId="289"/>
            <ac:spMk id="9" creationId="{987A0FBA-CC04-4256-A8EB-BB3C543E989C}"/>
          </ac:spMkLst>
        </pc:spChg>
        <pc:spChg chg="add del">
          <ac:chgData name="Xiaolei Bi" userId="S::xbi@eamv.dk::4defdd0b-eb6b-464a-acc0-49fc44ef47a7" providerId="AD" clId="Web-{290F4B6E-77D9-42C4-A6F9-AA2C496BA74C}" dt="2023-09-10T05:06:28.294" v="28"/>
          <ac:spMkLst>
            <pc:docMk/>
            <pc:sldMk cId="2338263539" sldId="289"/>
            <ac:spMk id="11" creationId="{3362A0EA-3E81-4464-94B8-70BE5870EDC0}"/>
          </ac:spMkLst>
        </pc:spChg>
        <pc:spChg chg="add">
          <ac:chgData name="Xiaolei Bi" userId="S::xbi@eamv.dk::4defdd0b-eb6b-464a-acc0-49fc44ef47a7" providerId="AD" clId="Web-{290F4B6E-77D9-42C4-A6F9-AA2C496BA74C}" dt="2023-09-10T05:06:28.294" v="28"/>
          <ac:spMkLst>
            <pc:docMk/>
            <pc:sldMk cId="2338263539" sldId="289"/>
            <ac:spMk id="16" creationId="{987A0FBA-CC04-4256-A8EB-BB3C543E989C}"/>
          </ac:spMkLst>
        </pc:spChg>
        <pc:spChg chg="add">
          <ac:chgData name="Xiaolei Bi" userId="S::xbi@eamv.dk::4defdd0b-eb6b-464a-acc0-49fc44ef47a7" providerId="AD" clId="Web-{290F4B6E-77D9-42C4-A6F9-AA2C496BA74C}" dt="2023-09-10T05:06:28.294" v="28"/>
          <ac:spMkLst>
            <pc:docMk/>
            <pc:sldMk cId="2338263539" sldId="289"/>
            <ac:spMk id="18" creationId="{E633B38B-B87A-4288-A20F-0223A6C27A5A}"/>
          </ac:spMkLst>
        </pc:spChg>
        <pc:picChg chg="add mod">
          <ac:chgData name="Xiaolei Bi" userId="S::xbi@eamv.dk::4defdd0b-eb6b-464a-acc0-49fc44ef47a7" providerId="AD" clId="Web-{290F4B6E-77D9-42C4-A6F9-AA2C496BA74C}" dt="2023-09-10T05:06:28.294" v="28"/>
          <ac:picMkLst>
            <pc:docMk/>
            <pc:sldMk cId="2338263539" sldId="289"/>
            <ac:picMk id="5" creationId="{35E32547-336E-A6BF-825E-6C8CAE394C96}"/>
          </ac:picMkLst>
        </pc:picChg>
      </pc:sldChg>
      <pc:sldChg chg="addSp delSp modSp mod setBg">
        <pc:chgData name="Xiaolei Bi" userId="S::xbi@eamv.dk::4defdd0b-eb6b-464a-acc0-49fc44ef47a7" providerId="AD" clId="Web-{290F4B6E-77D9-42C4-A6F9-AA2C496BA74C}" dt="2023-09-10T05:07:13.718" v="31"/>
        <pc:sldMkLst>
          <pc:docMk/>
          <pc:sldMk cId="1669488322" sldId="294"/>
        </pc:sldMkLst>
        <pc:spChg chg="mod">
          <ac:chgData name="Xiaolei Bi" userId="S::xbi@eamv.dk::4defdd0b-eb6b-464a-acc0-49fc44ef47a7" providerId="AD" clId="Web-{290F4B6E-77D9-42C4-A6F9-AA2C496BA74C}" dt="2023-09-10T05:07:13.718" v="31"/>
          <ac:spMkLst>
            <pc:docMk/>
            <pc:sldMk cId="1669488322" sldId="294"/>
            <ac:spMk id="2" creationId="{D913E1E4-AAF0-ED93-FCCF-46912C72B412}"/>
          </ac:spMkLst>
        </pc:spChg>
        <pc:spChg chg="del">
          <ac:chgData name="Xiaolei Bi" userId="S::xbi@eamv.dk::4defdd0b-eb6b-464a-acc0-49fc44ef47a7" providerId="AD" clId="Web-{290F4B6E-77D9-42C4-A6F9-AA2C496BA74C}" dt="2023-09-10T05:07:13.718" v="31"/>
          <ac:spMkLst>
            <pc:docMk/>
            <pc:sldMk cId="1669488322" sldId="294"/>
            <ac:spMk id="3" creationId="{250F11AE-BAB2-6425-AB2C-0760C0B09D30}"/>
          </ac:spMkLst>
        </pc:spChg>
        <pc:spChg chg="add">
          <ac:chgData name="Xiaolei Bi" userId="S::xbi@eamv.dk::4defdd0b-eb6b-464a-acc0-49fc44ef47a7" providerId="AD" clId="Web-{290F4B6E-77D9-42C4-A6F9-AA2C496BA74C}" dt="2023-09-10T05:07:13.718" v="31"/>
          <ac:spMkLst>
            <pc:docMk/>
            <pc:sldMk cId="1669488322" sldId="294"/>
            <ac:spMk id="9" creationId="{987A0FBA-CC04-4256-A8EB-BB3C543E989C}"/>
          </ac:spMkLst>
        </pc:spChg>
        <pc:spChg chg="add">
          <ac:chgData name="Xiaolei Bi" userId="S::xbi@eamv.dk::4defdd0b-eb6b-464a-acc0-49fc44ef47a7" providerId="AD" clId="Web-{290F4B6E-77D9-42C4-A6F9-AA2C496BA74C}" dt="2023-09-10T05:07:13.718" v="31"/>
          <ac:spMkLst>
            <pc:docMk/>
            <pc:sldMk cId="1669488322" sldId="294"/>
            <ac:spMk id="11" creationId="{F95E8271-D5FF-4A58-A151-6D825CF02D64}"/>
          </ac:spMkLst>
        </pc:spChg>
        <pc:spChg chg="add">
          <ac:chgData name="Xiaolei Bi" userId="S::xbi@eamv.dk::4defdd0b-eb6b-464a-acc0-49fc44ef47a7" providerId="AD" clId="Web-{290F4B6E-77D9-42C4-A6F9-AA2C496BA74C}" dt="2023-09-10T05:07:13.718" v="31"/>
          <ac:spMkLst>
            <pc:docMk/>
            <pc:sldMk cId="1669488322" sldId="294"/>
            <ac:spMk id="13" creationId="{E65E7DAE-0831-45F9-BBA2-9BBD2E397C0B}"/>
          </ac:spMkLst>
        </pc:spChg>
        <pc:spChg chg="add">
          <ac:chgData name="Xiaolei Bi" userId="S::xbi@eamv.dk::4defdd0b-eb6b-464a-acc0-49fc44ef47a7" providerId="AD" clId="Web-{290F4B6E-77D9-42C4-A6F9-AA2C496BA74C}" dt="2023-09-10T05:07:13.718" v="31"/>
          <ac:spMkLst>
            <pc:docMk/>
            <pc:sldMk cId="1669488322" sldId="294"/>
            <ac:spMk id="15" creationId="{F493E929-55A8-46F3-836C-1C37C8975B9D}"/>
          </ac:spMkLst>
        </pc:spChg>
        <pc:graphicFrameChg chg="add">
          <ac:chgData name="Xiaolei Bi" userId="S::xbi@eamv.dk::4defdd0b-eb6b-464a-acc0-49fc44ef47a7" providerId="AD" clId="Web-{290F4B6E-77D9-42C4-A6F9-AA2C496BA74C}" dt="2023-09-10T05:07:13.718" v="31"/>
          <ac:graphicFrameMkLst>
            <pc:docMk/>
            <pc:sldMk cId="1669488322" sldId="294"/>
            <ac:graphicFrameMk id="5" creationId="{C0E6EB0C-1723-6F07-C1A3-2B864C029198}"/>
          </ac:graphicFrameMkLst>
        </pc:graphicFrameChg>
      </pc:sldChg>
      <pc:sldChg chg="modSp">
        <pc:chgData name="Xiaolei Bi" userId="S::xbi@eamv.dk::4defdd0b-eb6b-464a-acc0-49fc44ef47a7" providerId="AD" clId="Web-{290F4B6E-77D9-42C4-A6F9-AA2C496BA74C}" dt="2023-09-10T05:07:00.264" v="30" actId="20577"/>
        <pc:sldMkLst>
          <pc:docMk/>
          <pc:sldMk cId="3182271606" sldId="311"/>
        </pc:sldMkLst>
        <pc:spChg chg="mod">
          <ac:chgData name="Xiaolei Bi" userId="S::xbi@eamv.dk::4defdd0b-eb6b-464a-acc0-49fc44ef47a7" providerId="AD" clId="Web-{290F4B6E-77D9-42C4-A6F9-AA2C496BA74C}" dt="2023-09-10T05:07:00.264" v="30" actId="20577"/>
          <ac:spMkLst>
            <pc:docMk/>
            <pc:sldMk cId="3182271606" sldId="311"/>
            <ac:spMk id="2" creationId="{7D644579-E03C-710F-5A60-310C17A64735}"/>
          </ac:spMkLst>
        </pc:spChg>
      </pc:sldChg>
    </pc:docChg>
  </pc:docChgLst>
  <pc:docChgLst>
    <pc:chgData name="Nicklas Vestergaard Jespersen" userId="S::nicje01@eamv.dk::1d3302d9-895e-4e8e-b402-2b1331059650" providerId="AD" clId="Web-{57CB51AF-6ED4-4632-A199-2EB0AC4F6FE4}"/>
    <pc:docChg chg="modSld">
      <pc:chgData name="Nicklas Vestergaard Jespersen" userId="S::nicje01@eamv.dk::1d3302d9-895e-4e8e-b402-2b1331059650" providerId="AD" clId="Web-{57CB51AF-6ED4-4632-A199-2EB0AC4F6FE4}" dt="2023-09-12T07:19:26.686" v="2" actId="20577"/>
      <pc:docMkLst>
        <pc:docMk/>
      </pc:docMkLst>
      <pc:sldChg chg="modSp">
        <pc:chgData name="Nicklas Vestergaard Jespersen" userId="S::nicje01@eamv.dk::1d3302d9-895e-4e8e-b402-2b1331059650" providerId="AD" clId="Web-{57CB51AF-6ED4-4632-A199-2EB0AC4F6FE4}" dt="2023-09-12T07:19:26.686" v="2" actId="20577"/>
        <pc:sldMkLst>
          <pc:docMk/>
          <pc:sldMk cId="131846171" sldId="301"/>
        </pc:sldMkLst>
        <pc:spChg chg="mod">
          <ac:chgData name="Nicklas Vestergaard Jespersen" userId="S::nicje01@eamv.dk::1d3302d9-895e-4e8e-b402-2b1331059650" providerId="AD" clId="Web-{57CB51AF-6ED4-4632-A199-2EB0AC4F6FE4}" dt="2023-09-12T07:19:26.686" v="2" actId="2057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  <pc:docChgLst>
    <pc:chgData name="Xiaolei Bi" userId="S::xbi@eamv.dk::4defdd0b-eb6b-464a-acc0-49fc44ef47a7" providerId="AD" clId="Web-{88F22B5C-2DC3-4D1D-B8E2-2E6351CE57F0}"/>
    <pc:docChg chg="modSld">
      <pc:chgData name="Xiaolei Bi" userId="S::xbi@eamv.dk::4defdd0b-eb6b-464a-acc0-49fc44ef47a7" providerId="AD" clId="Web-{88F22B5C-2DC3-4D1D-B8E2-2E6351CE57F0}" dt="2023-09-06T08:02:46.801" v="3" actId="20577"/>
      <pc:docMkLst>
        <pc:docMk/>
      </pc:docMkLst>
      <pc:sldChg chg="modSp">
        <pc:chgData name="Xiaolei Bi" userId="S::xbi@eamv.dk::4defdd0b-eb6b-464a-acc0-49fc44ef47a7" providerId="AD" clId="Web-{88F22B5C-2DC3-4D1D-B8E2-2E6351CE57F0}" dt="2023-09-06T08:02:46.801" v="3" actId="20577"/>
        <pc:sldMkLst>
          <pc:docMk/>
          <pc:sldMk cId="3051997421" sldId="284"/>
        </pc:sldMkLst>
        <pc:spChg chg="mod">
          <ac:chgData name="Xiaolei Bi" userId="S::xbi@eamv.dk::4defdd0b-eb6b-464a-acc0-49fc44ef47a7" providerId="AD" clId="Web-{88F22B5C-2DC3-4D1D-B8E2-2E6351CE57F0}" dt="2023-09-06T08:02:46.801" v="3" actId="20577"/>
          <ac:spMkLst>
            <pc:docMk/>
            <pc:sldMk cId="3051997421" sldId="284"/>
            <ac:spMk id="2" creationId="{5F744F93-748E-BD25-CEAF-333646904813}"/>
          </ac:spMkLst>
        </pc:spChg>
      </pc:sldChg>
      <pc:sldChg chg="modSp">
        <pc:chgData name="Xiaolei Bi" userId="S::xbi@eamv.dk::4defdd0b-eb6b-464a-acc0-49fc44ef47a7" providerId="AD" clId="Web-{88F22B5C-2DC3-4D1D-B8E2-2E6351CE57F0}" dt="2023-09-06T08:02:27.597" v="2" actId="20577"/>
        <pc:sldMkLst>
          <pc:docMk/>
          <pc:sldMk cId="4131619442" sldId="290"/>
        </pc:sldMkLst>
        <pc:spChg chg="mod">
          <ac:chgData name="Xiaolei Bi" userId="S::xbi@eamv.dk::4defdd0b-eb6b-464a-acc0-49fc44ef47a7" providerId="AD" clId="Web-{88F22B5C-2DC3-4D1D-B8E2-2E6351CE57F0}" dt="2023-09-06T08:02:27.597" v="2" actId="20577"/>
          <ac:spMkLst>
            <pc:docMk/>
            <pc:sldMk cId="4131619442" sldId="290"/>
            <ac:spMk id="2" creationId="{6BDB75DD-86F2-A6AD-72DA-95FEAC7CBEBE}"/>
          </ac:spMkLst>
        </pc:spChg>
      </pc:sldChg>
    </pc:docChg>
  </pc:docChgLst>
  <pc:docChgLst>
    <pc:chgData name="Victor August Møller Aagaard" userId="S::vim@eamv.dk::affd6984-d9f2-4c79-8ca1-cfd3073cc64c" providerId="AD" clId="Web-{51566DE1-5F70-4625-8336-676DB2340666}"/>
    <pc:docChg chg="addSld">
      <pc:chgData name="Victor August Møller Aagaard" userId="S::vim@eamv.dk::affd6984-d9f2-4c79-8ca1-cfd3073cc64c" providerId="AD" clId="Web-{51566DE1-5F70-4625-8336-676DB2340666}" dt="2023-09-12T08:11:07.182" v="2"/>
      <pc:docMkLst>
        <pc:docMk/>
      </pc:docMkLst>
      <pc:sldChg chg="new">
        <pc:chgData name="Victor August Møller Aagaard" userId="S::vim@eamv.dk::affd6984-d9f2-4c79-8ca1-cfd3073cc64c" providerId="AD" clId="Web-{51566DE1-5F70-4625-8336-676DB2340666}" dt="2023-09-12T08:11:05.119" v="0"/>
        <pc:sldMkLst>
          <pc:docMk/>
          <pc:sldMk cId="4287528445" sldId="315"/>
        </pc:sldMkLst>
      </pc:sldChg>
      <pc:sldChg chg="new">
        <pc:chgData name="Victor August Møller Aagaard" userId="S::vim@eamv.dk::affd6984-d9f2-4c79-8ca1-cfd3073cc64c" providerId="AD" clId="Web-{51566DE1-5F70-4625-8336-676DB2340666}" dt="2023-09-12T08:11:06.760" v="1"/>
        <pc:sldMkLst>
          <pc:docMk/>
          <pc:sldMk cId="1782653392" sldId="316"/>
        </pc:sldMkLst>
      </pc:sldChg>
      <pc:sldChg chg="new">
        <pc:chgData name="Victor August Møller Aagaard" userId="S::vim@eamv.dk::affd6984-d9f2-4c79-8ca1-cfd3073cc64c" providerId="AD" clId="Web-{51566DE1-5F70-4625-8336-676DB2340666}" dt="2023-09-12T08:11:07.182" v="2"/>
        <pc:sldMkLst>
          <pc:docMk/>
          <pc:sldMk cId="4103931597" sldId="317"/>
        </pc:sldMkLst>
      </pc:sldChg>
    </pc:docChg>
  </pc:docChgLst>
  <pc:docChgLst>
    <pc:chgData name="Julie Degn Nielsen" userId="S::julni01@eamv.dk::6173f83a-00b7-4e00-bc3d-adae555b4944" providerId="AD" clId="Web-{CA6EBE5C-6E96-41C8-A54F-CD13A5D33A61}"/>
    <pc:docChg chg="modSld">
      <pc:chgData name="Julie Degn Nielsen" userId="S::julni01@eamv.dk::6173f83a-00b7-4e00-bc3d-adae555b4944" providerId="AD" clId="Web-{CA6EBE5C-6E96-41C8-A54F-CD13A5D33A61}" dt="2023-09-12T07:25:08.312" v="2" actId="20577"/>
      <pc:docMkLst>
        <pc:docMk/>
      </pc:docMkLst>
      <pc:sldChg chg="modSp">
        <pc:chgData name="Julie Degn Nielsen" userId="S::julni01@eamv.dk::6173f83a-00b7-4e00-bc3d-adae555b4944" providerId="AD" clId="Web-{CA6EBE5C-6E96-41C8-A54F-CD13A5D33A61}" dt="2023-09-12T07:25:08.312" v="2" actId="20577"/>
        <pc:sldMkLst>
          <pc:docMk/>
          <pc:sldMk cId="131846171" sldId="301"/>
        </pc:sldMkLst>
        <pc:spChg chg="mod">
          <ac:chgData name="Julie Degn Nielsen" userId="S::julni01@eamv.dk::6173f83a-00b7-4e00-bc3d-adae555b4944" providerId="AD" clId="Web-{CA6EBE5C-6E96-41C8-A54F-CD13A5D33A61}" dt="2023-09-12T07:25:08.312" v="2" actId="2057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  <pc:docChgLst>
    <pc:chgData name="Victor August Møller Aagaard" userId="S::vim@eamv.dk::affd6984-d9f2-4c79-8ca1-cfd3073cc64c" providerId="AD" clId="Web-{72B3074F-0749-4B90-B94E-800A6DAA204F}"/>
    <pc:docChg chg="modSld">
      <pc:chgData name="Victor August Møller Aagaard" userId="S::vim@eamv.dk::affd6984-d9f2-4c79-8ca1-cfd3073cc64c" providerId="AD" clId="Web-{72B3074F-0749-4B90-B94E-800A6DAA204F}" dt="2023-09-12T07:36:28.208" v="15" actId="20577"/>
      <pc:docMkLst>
        <pc:docMk/>
      </pc:docMkLst>
      <pc:sldChg chg="modSp">
        <pc:chgData name="Victor August Møller Aagaard" userId="S::vim@eamv.dk::affd6984-d9f2-4c79-8ca1-cfd3073cc64c" providerId="AD" clId="Web-{72B3074F-0749-4B90-B94E-800A6DAA204F}" dt="2023-09-12T07:36:28.208" v="15" actId="20577"/>
        <pc:sldMkLst>
          <pc:docMk/>
          <pc:sldMk cId="131846171" sldId="301"/>
        </pc:sldMkLst>
        <pc:spChg chg="mod">
          <ac:chgData name="Victor August Møller Aagaard" userId="S::vim@eamv.dk::affd6984-d9f2-4c79-8ca1-cfd3073cc64c" providerId="AD" clId="Web-{72B3074F-0749-4B90-B94E-800A6DAA204F}" dt="2023-09-12T07:36:28.208" v="15" actId="20577"/>
          <ac:spMkLst>
            <pc:docMk/>
            <pc:sldMk cId="131846171" sldId="301"/>
            <ac:spMk id="3" creationId="{58E23835-F9B9-4E19-B7B8-415E0A16727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4A028-70FB-4107-8203-2C50969EEEA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7C75C5-8E7B-4CB0-8DDE-CB051AE57872}">
      <dgm:prSet/>
      <dgm:spPr/>
      <dgm:t>
        <a:bodyPr/>
        <a:lstStyle/>
        <a:p>
          <a:r>
            <a:rPr lang="en-GB" b="0" i="0"/>
            <a:t>Det er blevet almindeligt at genreklassificere spil efter følgende kriterier:</a:t>
          </a:r>
          <a:endParaRPr lang="en-US"/>
        </a:p>
      </dgm:t>
    </dgm:pt>
    <dgm:pt modelId="{EDAC42B4-6ECB-441D-B951-A3D068E73EFA}" type="parTrans" cxnId="{86E4A9AA-DBB0-4C7A-A902-77762D6D8387}">
      <dgm:prSet/>
      <dgm:spPr/>
      <dgm:t>
        <a:bodyPr/>
        <a:lstStyle/>
        <a:p>
          <a:endParaRPr lang="en-US"/>
        </a:p>
      </dgm:t>
    </dgm:pt>
    <dgm:pt modelId="{8B027E96-E0CB-490D-82E9-7BC6CDA2AE0D}" type="sibTrans" cxnId="{86E4A9AA-DBB0-4C7A-A902-77762D6D8387}">
      <dgm:prSet/>
      <dgm:spPr/>
      <dgm:t>
        <a:bodyPr/>
        <a:lstStyle/>
        <a:p>
          <a:endParaRPr lang="en-US"/>
        </a:p>
      </dgm:t>
    </dgm:pt>
    <dgm:pt modelId="{86BE1E0B-0EAC-4BC0-97A3-11EAC5E21A19}">
      <dgm:prSet/>
      <dgm:spPr/>
      <dgm:t>
        <a:bodyPr/>
        <a:lstStyle/>
        <a:p>
          <a:r>
            <a:rPr lang="en-GB" b="1" i="0"/>
            <a:t>Platform:</a:t>
          </a:r>
          <a:r>
            <a:rPr lang="en-GB" b="0" i="0"/>
            <a:t> </a:t>
          </a:r>
          <a:r>
            <a:rPr lang="en-GB" b="0" i="0" err="1"/>
            <a:t>Genren</a:t>
          </a:r>
          <a:r>
            <a:rPr lang="en-GB" b="0" i="0"/>
            <a:t> </a:t>
          </a:r>
          <a:r>
            <a:rPr lang="en-GB" b="0" i="0" err="1"/>
            <a:t>kan</a:t>
          </a:r>
          <a:r>
            <a:rPr lang="en-GB" b="0" i="0"/>
            <a:t> </a:t>
          </a:r>
          <a:r>
            <a:rPr lang="en-GB" b="0" i="0" err="1"/>
            <a:t>tage</a:t>
          </a:r>
          <a:r>
            <a:rPr lang="en-GB" b="0" i="0"/>
            <a:t> </a:t>
          </a:r>
          <a:r>
            <a:rPr lang="en-GB" b="0" i="0" err="1"/>
            <a:t>navn</a:t>
          </a:r>
          <a:r>
            <a:rPr lang="en-GB" b="0" i="0"/>
            <a:t> </a:t>
          </a:r>
          <a:r>
            <a:rPr lang="en-GB" b="0" i="0" err="1"/>
            <a:t>efter</a:t>
          </a:r>
          <a:r>
            <a:rPr lang="en-GB" b="0" i="0"/>
            <a:t>, </a:t>
          </a:r>
          <a:r>
            <a:rPr lang="en-GB" b="0" i="0" err="1"/>
            <a:t>hvilken</a:t>
          </a:r>
          <a:r>
            <a:rPr lang="en-GB" b="0" i="0"/>
            <a:t> platform </a:t>
          </a:r>
          <a:r>
            <a:rPr lang="en-GB" b="0" i="0" err="1"/>
            <a:t>spillet</a:t>
          </a:r>
          <a:r>
            <a:rPr lang="en-GB" b="0" i="0"/>
            <a:t> er </a:t>
          </a:r>
          <a:r>
            <a:rPr lang="en-GB" b="0" i="0" err="1"/>
            <a:t>skabt</a:t>
          </a:r>
          <a:r>
            <a:rPr lang="en-GB" b="0" i="0"/>
            <a:t> </a:t>
          </a:r>
          <a:r>
            <a:rPr lang="en-GB" b="0" i="0" err="1"/>
            <a:t>til</a:t>
          </a:r>
          <a:r>
            <a:rPr lang="en-GB" b="0" i="0"/>
            <a:t>, for </a:t>
          </a:r>
          <a:r>
            <a:rPr lang="en-GB" b="0" i="0" err="1"/>
            <a:t>eksempel</a:t>
          </a:r>
          <a:r>
            <a:rPr lang="en-GB" b="0" i="0"/>
            <a:t> </a:t>
          </a:r>
          <a:r>
            <a:rPr lang="en-GB" b="0" i="0" err="1"/>
            <a:t>arkadespil</a:t>
          </a:r>
          <a:r>
            <a:rPr lang="en-GB" b="0" i="0"/>
            <a:t>, massive multiplayer online-</a:t>
          </a:r>
          <a:r>
            <a:rPr lang="en-GB" b="0" i="0" err="1"/>
            <a:t>spil</a:t>
          </a:r>
          <a:r>
            <a:rPr lang="en-GB" b="0" i="0"/>
            <a:t> </a:t>
          </a:r>
          <a:r>
            <a:rPr lang="en-GB" b="0" i="0" err="1"/>
            <a:t>eller</a:t>
          </a:r>
          <a:r>
            <a:rPr lang="en-GB" b="0" i="0"/>
            <a:t> </a:t>
          </a:r>
          <a:r>
            <a:rPr lang="en-GB" b="0" i="0" err="1"/>
            <a:t>mobilspil</a:t>
          </a:r>
          <a:r>
            <a:rPr lang="en-GB" b="0" i="0"/>
            <a:t>. </a:t>
          </a:r>
          <a:endParaRPr lang="en-US"/>
        </a:p>
      </dgm:t>
    </dgm:pt>
    <dgm:pt modelId="{52C56D78-323A-4864-A751-FFE9D9555160}" type="parTrans" cxnId="{1585D62B-F1D1-4708-9398-8152A928A98F}">
      <dgm:prSet/>
      <dgm:spPr/>
      <dgm:t>
        <a:bodyPr/>
        <a:lstStyle/>
        <a:p>
          <a:endParaRPr lang="en-US"/>
        </a:p>
      </dgm:t>
    </dgm:pt>
    <dgm:pt modelId="{22B208AE-39E6-480C-95FC-78822D70888F}" type="sibTrans" cxnId="{1585D62B-F1D1-4708-9398-8152A928A98F}">
      <dgm:prSet/>
      <dgm:spPr/>
      <dgm:t>
        <a:bodyPr/>
        <a:lstStyle/>
        <a:p>
          <a:endParaRPr lang="en-US"/>
        </a:p>
      </dgm:t>
    </dgm:pt>
    <dgm:pt modelId="{44C39218-7F9B-4853-91C6-E65CF05D77AC}">
      <dgm:prSet/>
      <dgm:spPr/>
      <dgm:t>
        <a:bodyPr/>
        <a:lstStyle/>
        <a:p>
          <a:r>
            <a:rPr lang="en-GB" b="1" i="0" err="1"/>
            <a:t>Stemning</a:t>
          </a:r>
          <a:r>
            <a:rPr lang="en-GB" b="1" i="0"/>
            <a:t>:</a:t>
          </a:r>
          <a:r>
            <a:rPr lang="en-GB" b="0" i="0"/>
            <a:t> </a:t>
          </a:r>
          <a:r>
            <a:rPr lang="en-GB" b="0" i="0" err="1"/>
            <a:t>Genren</a:t>
          </a:r>
          <a:r>
            <a:rPr lang="en-GB" b="0" i="0"/>
            <a:t> </a:t>
          </a:r>
          <a:r>
            <a:rPr lang="en-GB" b="0" i="0" err="1"/>
            <a:t>kan</a:t>
          </a:r>
          <a:r>
            <a:rPr lang="en-GB" b="0" i="0"/>
            <a:t> </a:t>
          </a:r>
          <a:r>
            <a:rPr lang="en-GB" b="0" i="0" err="1"/>
            <a:t>tage</a:t>
          </a:r>
          <a:r>
            <a:rPr lang="en-GB" b="0" i="0"/>
            <a:t> </a:t>
          </a:r>
          <a:r>
            <a:rPr lang="en-GB" b="0" i="0" err="1"/>
            <a:t>navn</a:t>
          </a:r>
          <a:r>
            <a:rPr lang="en-GB" b="0" i="0"/>
            <a:t> </a:t>
          </a:r>
          <a:r>
            <a:rPr lang="en-GB" b="0" i="0" err="1"/>
            <a:t>efter</a:t>
          </a:r>
          <a:r>
            <a:rPr lang="en-GB" b="0" i="0"/>
            <a:t> </a:t>
          </a:r>
          <a:r>
            <a:rPr lang="en-GB" b="0" i="0" err="1"/>
            <a:t>stemningen</a:t>
          </a:r>
          <a:r>
            <a:rPr lang="en-GB" b="0" i="0"/>
            <a:t> </a:t>
          </a:r>
          <a:r>
            <a:rPr lang="en-GB" b="0" i="0" err="1"/>
            <a:t>i</a:t>
          </a:r>
          <a:r>
            <a:rPr lang="en-GB" b="0" i="0"/>
            <a:t> </a:t>
          </a:r>
          <a:r>
            <a:rPr lang="en-GB" b="0" i="0" err="1"/>
            <a:t>spillet</a:t>
          </a:r>
          <a:r>
            <a:rPr lang="en-GB" b="0" i="0"/>
            <a:t>, for </a:t>
          </a:r>
          <a:r>
            <a:rPr lang="en-GB" b="0" i="0" err="1"/>
            <a:t>eksempel</a:t>
          </a:r>
          <a:r>
            <a:rPr lang="en-GB" b="0" i="0"/>
            <a:t> </a:t>
          </a:r>
          <a:r>
            <a:rPr lang="en-GB" b="0" i="0" err="1"/>
            <a:t>horrorspil</a:t>
          </a:r>
          <a:r>
            <a:rPr lang="en-GB" b="0" i="0"/>
            <a:t>.</a:t>
          </a:r>
          <a:endParaRPr lang="en-US"/>
        </a:p>
      </dgm:t>
    </dgm:pt>
    <dgm:pt modelId="{773E90BA-61CC-4ACC-BF42-8B4BF8638340}" type="parTrans" cxnId="{A1199E0B-F63A-4522-A55C-542E226B397A}">
      <dgm:prSet/>
      <dgm:spPr/>
      <dgm:t>
        <a:bodyPr/>
        <a:lstStyle/>
        <a:p>
          <a:endParaRPr lang="en-US"/>
        </a:p>
      </dgm:t>
    </dgm:pt>
    <dgm:pt modelId="{0BA1F88E-4135-40FA-AEBF-5EF01F897961}" type="sibTrans" cxnId="{A1199E0B-F63A-4522-A55C-542E226B397A}">
      <dgm:prSet/>
      <dgm:spPr/>
      <dgm:t>
        <a:bodyPr/>
        <a:lstStyle/>
        <a:p>
          <a:endParaRPr lang="en-US"/>
        </a:p>
      </dgm:t>
    </dgm:pt>
    <dgm:pt modelId="{2064A108-89F1-49E9-929F-75A60AF61D2B}">
      <dgm:prSet/>
      <dgm:spPr/>
      <dgm:t>
        <a:bodyPr/>
        <a:lstStyle/>
        <a:p>
          <a:r>
            <a:rPr lang="en-GB" b="1" i="0" err="1"/>
            <a:t>Kontekst</a:t>
          </a:r>
          <a:r>
            <a:rPr lang="en-GB" b="1" i="0"/>
            <a:t>: </a:t>
          </a:r>
          <a:r>
            <a:rPr lang="en-GB" b="0" i="0" err="1"/>
            <a:t>Genren</a:t>
          </a:r>
          <a:r>
            <a:rPr lang="en-GB" b="0" i="0"/>
            <a:t> </a:t>
          </a:r>
          <a:r>
            <a:rPr lang="en-GB" b="0" i="0" err="1"/>
            <a:t>kan</a:t>
          </a:r>
          <a:r>
            <a:rPr lang="en-GB" b="0" i="0"/>
            <a:t> </a:t>
          </a:r>
          <a:r>
            <a:rPr lang="en-GB" b="0" i="0" err="1"/>
            <a:t>tage</a:t>
          </a:r>
          <a:r>
            <a:rPr lang="en-GB" b="0" i="0"/>
            <a:t> </a:t>
          </a:r>
          <a:r>
            <a:rPr lang="en-GB" b="0" i="0" err="1"/>
            <a:t>navn</a:t>
          </a:r>
          <a:r>
            <a:rPr lang="en-GB" b="0" i="0"/>
            <a:t> </a:t>
          </a:r>
          <a:r>
            <a:rPr lang="en-GB" b="0" i="0" err="1"/>
            <a:t>efter</a:t>
          </a:r>
          <a:r>
            <a:rPr lang="en-GB" b="0" i="0"/>
            <a:t>, </a:t>
          </a:r>
          <a:r>
            <a:rPr lang="en-GB" b="0" i="0" err="1"/>
            <a:t>hvilken</a:t>
          </a:r>
          <a:r>
            <a:rPr lang="en-GB" b="0" i="0"/>
            <a:t> </a:t>
          </a:r>
          <a:r>
            <a:rPr lang="en-GB" b="0" i="0" err="1"/>
            <a:t>kontekst</a:t>
          </a:r>
          <a:r>
            <a:rPr lang="en-GB" b="0" i="0"/>
            <a:t> det </a:t>
          </a:r>
          <a:r>
            <a:rPr lang="en-GB" b="0" i="0" err="1"/>
            <a:t>spilles</a:t>
          </a:r>
          <a:r>
            <a:rPr lang="en-GB" b="0" i="0"/>
            <a:t> </a:t>
          </a:r>
          <a:r>
            <a:rPr lang="en-GB" b="0" i="0" err="1"/>
            <a:t>i</a:t>
          </a:r>
          <a:r>
            <a:rPr lang="en-GB" b="0" i="0"/>
            <a:t>, for </a:t>
          </a:r>
          <a:r>
            <a:rPr lang="en-GB" b="0" i="0" err="1"/>
            <a:t>eksempel</a:t>
          </a:r>
          <a:r>
            <a:rPr lang="en-GB" b="0" i="0"/>
            <a:t> casual games </a:t>
          </a:r>
          <a:r>
            <a:rPr lang="en-GB" b="0" i="0" err="1"/>
            <a:t>og</a:t>
          </a:r>
          <a:r>
            <a:rPr lang="en-GB" b="0" i="0"/>
            <a:t> party games. </a:t>
          </a:r>
          <a:endParaRPr lang="en-US"/>
        </a:p>
      </dgm:t>
    </dgm:pt>
    <dgm:pt modelId="{764F858F-9C92-40D5-B16B-DAD288D5280A}" type="parTrans" cxnId="{1A38BF87-CEB2-483D-A6E8-0F77CFE6C532}">
      <dgm:prSet/>
      <dgm:spPr/>
      <dgm:t>
        <a:bodyPr/>
        <a:lstStyle/>
        <a:p>
          <a:endParaRPr lang="en-US"/>
        </a:p>
      </dgm:t>
    </dgm:pt>
    <dgm:pt modelId="{A75CF9D5-3F02-4ECE-BFBC-48916A5D958A}" type="sibTrans" cxnId="{1A38BF87-CEB2-483D-A6E8-0F77CFE6C532}">
      <dgm:prSet/>
      <dgm:spPr/>
      <dgm:t>
        <a:bodyPr/>
        <a:lstStyle/>
        <a:p>
          <a:endParaRPr lang="en-US"/>
        </a:p>
      </dgm:t>
    </dgm:pt>
    <dgm:pt modelId="{8DEC4C80-1737-4415-811A-ECBD0B052240}">
      <dgm:prSet/>
      <dgm:spPr/>
      <dgm:t>
        <a:bodyPr/>
        <a:lstStyle/>
        <a:p>
          <a:r>
            <a:rPr lang="en-GB" b="1" i="0" err="1"/>
            <a:t>Mål</a:t>
          </a:r>
          <a:r>
            <a:rPr lang="en-GB" b="1" i="0"/>
            <a:t>:</a:t>
          </a:r>
          <a:r>
            <a:rPr lang="en-GB" b="0" i="0"/>
            <a:t> </a:t>
          </a:r>
          <a:r>
            <a:rPr lang="en-GB" b="0" i="0" err="1"/>
            <a:t>Genren</a:t>
          </a:r>
          <a:r>
            <a:rPr lang="en-GB" b="0" i="0"/>
            <a:t> </a:t>
          </a:r>
          <a:r>
            <a:rPr lang="en-GB" b="0" i="0" err="1"/>
            <a:t>kan</a:t>
          </a:r>
          <a:r>
            <a:rPr lang="en-GB" b="0" i="0"/>
            <a:t> </a:t>
          </a:r>
          <a:r>
            <a:rPr lang="en-GB" b="0" i="0" err="1"/>
            <a:t>tage</a:t>
          </a:r>
          <a:r>
            <a:rPr lang="en-GB" b="0" i="0"/>
            <a:t> </a:t>
          </a:r>
          <a:r>
            <a:rPr lang="en-GB" b="0" i="0" err="1"/>
            <a:t>navn</a:t>
          </a:r>
          <a:r>
            <a:rPr lang="en-GB" b="0" i="0"/>
            <a:t> </a:t>
          </a:r>
          <a:r>
            <a:rPr lang="en-GB" b="0" i="0" err="1"/>
            <a:t>efter</a:t>
          </a:r>
          <a:r>
            <a:rPr lang="en-GB" b="0" i="0"/>
            <a:t>, </a:t>
          </a:r>
          <a:r>
            <a:rPr lang="en-GB" b="0" i="0" err="1"/>
            <a:t>hvilket</a:t>
          </a:r>
          <a:r>
            <a:rPr lang="en-GB" b="0" i="0"/>
            <a:t> </a:t>
          </a:r>
          <a:r>
            <a:rPr lang="en-GB" b="0" i="0" err="1"/>
            <a:t>mål</a:t>
          </a:r>
          <a:r>
            <a:rPr lang="en-GB" b="0" i="0"/>
            <a:t> der </a:t>
          </a:r>
          <a:r>
            <a:rPr lang="en-GB" b="0" i="0" err="1"/>
            <a:t>skal</a:t>
          </a:r>
          <a:r>
            <a:rPr lang="en-GB" b="0" i="0"/>
            <a:t> </a:t>
          </a:r>
          <a:r>
            <a:rPr lang="en-GB" b="0" i="0" err="1"/>
            <a:t>opfyldes</a:t>
          </a:r>
          <a:r>
            <a:rPr lang="en-GB" b="0" i="0"/>
            <a:t> for at </a:t>
          </a:r>
          <a:r>
            <a:rPr lang="en-GB" b="0" i="0" err="1"/>
            <a:t>vinde</a:t>
          </a:r>
          <a:r>
            <a:rPr lang="en-GB" b="0" i="0"/>
            <a:t> </a:t>
          </a:r>
          <a:r>
            <a:rPr lang="en-GB" b="0" i="0" err="1"/>
            <a:t>spillet</a:t>
          </a:r>
          <a:r>
            <a:rPr lang="en-GB" b="0" i="0"/>
            <a:t>, for </a:t>
          </a:r>
          <a:r>
            <a:rPr lang="en-GB" b="0" i="0" err="1"/>
            <a:t>eksempel</a:t>
          </a:r>
          <a:r>
            <a:rPr lang="en-GB" b="0" i="0"/>
            <a:t> tower </a:t>
          </a:r>
          <a:r>
            <a:rPr lang="en-GB" b="0" i="0" err="1"/>
            <a:t>defense</a:t>
          </a:r>
          <a:r>
            <a:rPr lang="en-GB" b="0" i="0"/>
            <a:t> games </a:t>
          </a:r>
          <a:r>
            <a:rPr lang="en-GB" b="0" i="0" err="1"/>
            <a:t>og</a:t>
          </a:r>
          <a:r>
            <a:rPr lang="en-GB" b="0" i="0"/>
            <a:t> survival games. </a:t>
          </a:r>
          <a:endParaRPr lang="en-US"/>
        </a:p>
      </dgm:t>
    </dgm:pt>
    <dgm:pt modelId="{CEF22B0B-6723-43B9-A850-4D45907F7EEF}" type="parTrans" cxnId="{9F609992-93DE-48EE-B981-6C91C9EFB25A}">
      <dgm:prSet/>
      <dgm:spPr/>
      <dgm:t>
        <a:bodyPr/>
        <a:lstStyle/>
        <a:p>
          <a:endParaRPr lang="en-US"/>
        </a:p>
      </dgm:t>
    </dgm:pt>
    <dgm:pt modelId="{406D2D64-7076-4B7F-9430-72E03B90BE9A}" type="sibTrans" cxnId="{9F609992-93DE-48EE-B981-6C91C9EFB25A}">
      <dgm:prSet/>
      <dgm:spPr/>
      <dgm:t>
        <a:bodyPr/>
        <a:lstStyle/>
        <a:p>
          <a:endParaRPr lang="en-US"/>
        </a:p>
      </dgm:t>
    </dgm:pt>
    <dgm:pt modelId="{D9B12CD9-44CC-4A26-A7B3-F2EDF17FA3C1}">
      <dgm:prSet/>
      <dgm:spPr/>
      <dgm:t>
        <a:bodyPr/>
        <a:lstStyle/>
        <a:p>
          <a:r>
            <a:rPr lang="en-GB" b="1" i="0" err="1"/>
            <a:t>Formål</a:t>
          </a:r>
          <a:r>
            <a:rPr lang="en-GB" b="1" i="0"/>
            <a:t>:</a:t>
          </a:r>
          <a:r>
            <a:rPr lang="en-GB" b="0" i="0"/>
            <a:t> </a:t>
          </a:r>
          <a:r>
            <a:rPr lang="en-GB" b="0" i="0" err="1"/>
            <a:t>Genren</a:t>
          </a:r>
          <a:r>
            <a:rPr lang="en-GB" b="0" i="0"/>
            <a:t> </a:t>
          </a:r>
          <a:r>
            <a:rPr lang="en-GB" b="0" i="0" err="1"/>
            <a:t>kan</a:t>
          </a:r>
          <a:r>
            <a:rPr lang="en-GB" b="0" i="0"/>
            <a:t> </a:t>
          </a:r>
          <a:r>
            <a:rPr lang="en-GB" b="0" i="0" err="1"/>
            <a:t>tage</a:t>
          </a:r>
          <a:r>
            <a:rPr lang="en-GB" b="0" i="0"/>
            <a:t> </a:t>
          </a:r>
          <a:r>
            <a:rPr lang="en-GB" b="0" i="0" err="1"/>
            <a:t>navn</a:t>
          </a:r>
          <a:r>
            <a:rPr lang="en-GB" b="0" i="0"/>
            <a:t> </a:t>
          </a:r>
          <a:r>
            <a:rPr lang="en-GB" b="0" i="0" err="1"/>
            <a:t>efter</a:t>
          </a:r>
          <a:r>
            <a:rPr lang="en-GB" b="0" i="0"/>
            <a:t> </a:t>
          </a:r>
          <a:r>
            <a:rPr lang="en-GB" b="0" i="0" err="1"/>
            <a:t>formålet</a:t>
          </a:r>
          <a:r>
            <a:rPr lang="en-GB" b="0" i="0"/>
            <a:t> med at </a:t>
          </a:r>
          <a:r>
            <a:rPr lang="en-GB" b="0" i="0" err="1"/>
            <a:t>spille</a:t>
          </a:r>
          <a:r>
            <a:rPr lang="en-GB" b="0" i="0"/>
            <a:t>, for </a:t>
          </a:r>
          <a:r>
            <a:rPr lang="en-GB" b="0" i="0" err="1"/>
            <a:t>eksempel</a:t>
          </a:r>
          <a:r>
            <a:rPr lang="en-GB" b="0" i="0"/>
            <a:t> education games. </a:t>
          </a:r>
          <a:endParaRPr lang="en-US"/>
        </a:p>
      </dgm:t>
    </dgm:pt>
    <dgm:pt modelId="{635A6893-6220-41FE-ADD7-3BB420D9959C}" type="parTrans" cxnId="{33C2419B-DD0F-4B74-886A-9DA860CA5237}">
      <dgm:prSet/>
      <dgm:spPr/>
      <dgm:t>
        <a:bodyPr/>
        <a:lstStyle/>
        <a:p>
          <a:endParaRPr lang="en-US"/>
        </a:p>
      </dgm:t>
    </dgm:pt>
    <dgm:pt modelId="{0214D340-A340-46B7-9272-95E0317B4FA4}" type="sibTrans" cxnId="{33C2419B-DD0F-4B74-886A-9DA860CA5237}">
      <dgm:prSet/>
      <dgm:spPr/>
      <dgm:t>
        <a:bodyPr/>
        <a:lstStyle/>
        <a:p>
          <a:endParaRPr lang="en-US"/>
        </a:p>
      </dgm:t>
    </dgm:pt>
    <dgm:pt modelId="{78E03D73-4F1B-48DD-95B4-4D575364DCFE}" type="pres">
      <dgm:prSet presAssocID="{ACF4A028-70FB-4107-8203-2C50969EEEA8}" presName="diagram" presStyleCnt="0">
        <dgm:presLayoutVars>
          <dgm:dir/>
          <dgm:resizeHandles val="exact"/>
        </dgm:presLayoutVars>
      </dgm:prSet>
      <dgm:spPr/>
    </dgm:pt>
    <dgm:pt modelId="{33585FE6-8ABD-4C7C-832A-2F954BE035C1}" type="pres">
      <dgm:prSet presAssocID="{3F7C75C5-8E7B-4CB0-8DDE-CB051AE57872}" presName="node" presStyleLbl="node1" presStyleIdx="0" presStyleCnt="6">
        <dgm:presLayoutVars>
          <dgm:bulletEnabled val="1"/>
        </dgm:presLayoutVars>
      </dgm:prSet>
      <dgm:spPr/>
    </dgm:pt>
    <dgm:pt modelId="{E7643DF3-CE1E-494D-9433-A9EB2AC3C49A}" type="pres">
      <dgm:prSet presAssocID="{8B027E96-E0CB-490D-82E9-7BC6CDA2AE0D}" presName="sibTrans" presStyleCnt="0"/>
      <dgm:spPr/>
    </dgm:pt>
    <dgm:pt modelId="{4B1C61E6-6EF3-4F58-B1C6-57CC56478328}" type="pres">
      <dgm:prSet presAssocID="{86BE1E0B-0EAC-4BC0-97A3-11EAC5E21A19}" presName="node" presStyleLbl="node1" presStyleIdx="1" presStyleCnt="6">
        <dgm:presLayoutVars>
          <dgm:bulletEnabled val="1"/>
        </dgm:presLayoutVars>
      </dgm:prSet>
      <dgm:spPr/>
    </dgm:pt>
    <dgm:pt modelId="{62C96A91-12F4-450E-BE5E-99FB31693E36}" type="pres">
      <dgm:prSet presAssocID="{22B208AE-39E6-480C-95FC-78822D70888F}" presName="sibTrans" presStyleCnt="0"/>
      <dgm:spPr/>
    </dgm:pt>
    <dgm:pt modelId="{BF8D393F-E640-45B2-AAAD-E7A1506824F8}" type="pres">
      <dgm:prSet presAssocID="{44C39218-7F9B-4853-91C6-E65CF05D77AC}" presName="node" presStyleLbl="node1" presStyleIdx="2" presStyleCnt="6">
        <dgm:presLayoutVars>
          <dgm:bulletEnabled val="1"/>
        </dgm:presLayoutVars>
      </dgm:prSet>
      <dgm:spPr/>
    </dgm:pt>
    <dgm:pt modelId="{8C704B46-75D7-47AF-BB93-2F9B6E869C5E}" type="pres">
      <dgm:prSet presAssocID="{0BA1F88E-4135-40FA-AEBF-5EF01F897961}" presName="sibTrans" presStyleCnt="0"/>
      <dgm:spPr/>
    </dgm:pt>
    <dgm:pt modelId="{88BA8242-A3EA-48F8-A1A4-9FF60BC98CF4}" type="pres">
      <dgm:prSet presAssocID="{2064A108-89F1-49E9-929F-75A60AF61D2B}" presName="node" presStyleLbl="node1" presStyleIdx="3" presStyleCnt="6">
        <dgm:presLayoutVars>
          <dgm:bulletEnabled val="1"/>
        </dgm:presLayoutVars>
      </dgm:prSet>
      <dgm:spPr/>
    </dgm:pt>
    <dgm:pt modelId="{DF4D24A7-68F9-4822-BF99-C0CAF1B90D76}" type="pres">
      <dgm:prSet presAssocID="{A75CF9D5-3F02-4ECE-BFBC-48916A5D958A}" presName="sibTrans" presStyleCnt="0"/>
      <dgm:spPr/>
    </dgm:pt>
    <dgm:pt modelId="{CF48EBD7-3DBE-4C1A-BD79-E787132DC1AB}" type="pres">
      <dgm:prSet presAssocID="{8DEC4C80-1737-4415-811A-ECBD0B052240}" presName="node" presStyleLbl="node1" presStyleIdx="4" presStyleCnt="6">
        <dgm:presLayoutVars>
          <dgm:bulletEnabled val="1"/>
        </dgm:presLayoutVars>
      </dgm:prSet>
      <dgm:spPr/>
    </dgm:pt>
    <dgm:pt modelId="{91A15DFA-B8A1-4875-81D1-3DE383B75510}" type="pres">
      <dgm:prSet presAssocID="{406D2D64-7076-4B7F-9430-72E03B90BE9A}" presName="sibTrans" presStyleCnt="0"/>
      <dgm:spPr/>
    </dgm:pt>
    <dgm:pt modelId="{CA5564A8-008D-4F57-8C6C-0BE1C5BFD050}" type="pres">
      <dgm:prSet presAssocID="{D9B12CD9-44CC-4A26-A7B3-F2EDF17FA3C1}" presName="node" presStyleLbl="node1" presStyleIdx="5" presStyleCnt="6">
        <dgm:presLayoutVars>
          <dgm:bulletEnabled val="1"/>
        </dgm:presLayoutVars>
      </dgm:prSet>
      <dgm:spPr/>
    </dgm:pt>
  </dgm:ptLst>
  <dgm:cxnLst>
    <dgm:cxn modelId="{A1199E0B-F63A-4522-A55C-542E226B397A}" srcId="{ACF4A028-70FB-4107-8203-2C50969EEEA8}" destId="{44C39218-7F9B-4853-91C6-E65CF05D77AC}" srcOrd="2" destOrd="0" parTransId="{773E90BA-61CC-4ACC-BF42-8B4BF8638340}" sibTransId="{0BA1F88E-4135-40FA-AEBF-5EF01F897961}"/>
    <dgm:cxn modelId="{3FAFA629-6B12-45BB-94A5-16A37B7682F5}" type="presOf" srcId="{2064A108-89F1-49E9-929F-75A60AF61D2B}" destId="{88BA8242-A3EA-48F8-A1A4-9FF60BC98CF4}" srcOrd="0" destOrd="0" presId="urn:microsoft.com/office/officeart/2005/8/layout/default"/>
    <dgm:cxn modelId="{1585D62B-F1D1-4708-9398-8152A928A98F}" srcId="{ACF4A028-70FB-4107-8203-2C50969EEEA8}" destId="{86BE1E0B-0EAC-4BC0-97A3-11EAC5E21A19}" srcOrd="1" destOrd="0" parTransId="{52C56D78-323A-4864-A751-FFE9D9555160}" sibTransId="{22B208AE-39E6-480C-95FC-78822D70888F}"/>
    <dgm:cxn modelId="{1A38BF87-CEB2-483D-A6E8-0F77CFE6C532}" srcId="{ACF4A028-70FB-4107-8203-2C50969EEEA8}" destId="{2064A108-89F1-49E9-929F-75A60AF61D2B}" srcOrd="3" destOrd="0" parTransId="{764F858F-9C92-40D5-B16B-DAD288D5280A}" sibTransId="{A75CF9D5-3F02-4ECE-BFBC-48916A5D958A}"/>
    <dgm:cxn modelId="{98871E89-05AE-4A26-99D6-CB9F9F0230C0}" type="presOf" srcId="{D9B12CD9-44CC-4A26-A7B3-F2EDF17FA3C1}" destId="{CA5564A8-008D-4F57-8C6C-0BE1C5BFD050}" srcOrd="0" destOrd="0" presId="urn:microsoft.com/office/officeart/2005/8/layout/default"/>
    <dgm:cxn modelId="{6A9ABB8F-1181-4B4B-976E-681C6A70C219}" type="presOf" srcId="{ACF4A028-70FB-4107-8203-2C50969EEEA8}" destId="{78E03D73-4F1B-48DD-95B4-4D575364DCFE}" srcOrd="0" destOrd="0" presId="urn:microsoft.com/office/officeart/2005/8/layout/default"/>
    <dgm:cxn modelId="{9F609992-93DE-48EE-B981-6C91C9EFB25A}" srcId="{ACF4A028-70FB-4107-8203-2C50969EEEA8}" destId="{8DEC4C80-1737-4415-811A-ECBD0B052240}" srcOrd="4" destOrd="0" parTransId="{CEF22B0B-6723-43B9-A850-4D45907F7EEF}" sibTransId="{406D2D64-7076-4B7F-9430-72E03B90BE9A}"/>
    <dgm:cxn modelId="{F1752995-13A3-4026-BCA3-98203C37DBC7}" type="presOf" srcId="{44C39218-7F9B-4853-91C6-E65CF05D77AC}" destId="{BF8D393F-E640-45B2-AAAD-E7A1506824F8}" srcOrd="0" destOrd="0" presId="urn:microsoft.com/office/officeart/2005/8/layout/default"/>
    <dgm:cxn modelId="{33C2419B-DD0F-4B74-886A-9DA860CA5237}" srcId="{ACF4A028-70FB-4107-8203-2C50969EEEA8}" destId="{D9B12CD9-44CC-4A26-A7B3-F2EDF17FA3C1}" srcOrd="5" destOrd="0" parTransId="{635A6893-6220-41FE-ADD7-3BB420D9959C}" sibTransId="{0214D340-A340-46B7-9272-95E0317B4FA4}"/>
    <dgm:cxn modelId="{86E4A9AA-DBB0-4C7A-A902-77762D6D8387}" srcId="{ACF4A028-70FB-4107-8203-2C50969EEEA8}" destId="{3F7C75C5-8E7B-4CB0-8DDE-CB051AE57872}" srcOrd="0" destOrd="0" parTransId="{EDAC42B4-6ECB-441D-B951-A3D068E73EFA}" sibTransId="{8B027E96-E0CB-490D-82E9-7BC6CDA2AE0D}"/>
    <dgm:cxn modelId="{C621C0CB-37C1-498D-8298-5879AC4750B4}" type="presOf" srcId="{86BE1E0B-0EAC-4BC0-97A3-11EAC5E21A19}" destId="{4B1C61E6-6EF3-4F58-B1C6-57CC56478328}" srcOrd="0" destOrd="0" presId="urn:microsoft.com/office/officeart/2005/8/layout/default"/>
    <dgm:cxn modelId="{0D113FF8-C280-4751-9E32-75AD28376D00}" type="presOf" srcId="{3F7C75C5-8E7B-4CB0-8DDE-CB051AE57872}" destId="{33585FE6-8ABD-4C7C-832A-2F954BE035C1}" srcOrd="0" destOrd="0" presId="urn:microsoft.com/office/officeart/2005/8/layout/default"/>
    <dgm:cxn modelId="{642AA6FD-EA74-477C-A56D-C139BB9068CE}" type="presOf" srcId="{8DEC4C80-1737-4415-811A-ECBD0B052240}" destId="{CF48EBD7-3DBE-4C1A-BD79-E787132DC1AB}" srcOrd="0" destOrd="0" presId="urn:microsoft.com/office/officeart/2005/8/layout/default"/>
    <dgm:cxn modelId="{C81DF238-EAC4-40D8-AF08-02ECC3B19207}" type="presParOf" srcId="{78E03D73-4F1B-48DD-95B4-4D575364DCFE}" destId="{33585FE6-8ABD-4C7C-832A-2F954BE035C1}" srcOrd="0" destOrd="0" presId="urn:microsoft.com/office/officeart/2005/8/layout/default"/>
    <dgm:cxn modelId="{DA9B5D4C-AE0A-4F94-A173-ED173B9BAAE2}" type="presParOf" srcId="{78E03D73-4F1B-48DD-95B4-4D575364DCFE}" destId="{E7643DF3-CE1E-494D-9433-A9EB2AC3C49A}" srcOrd="1" destOrd="0" presId="urn:microsoft.com/office/officeart/2005/8/layout/default"/>
    <dgm:cxn modelId="{AC5DB44B-54F3-4C23-89E1-88ED512D3054}" type="presParOf" srcId="{78E03D73-4F1B-48DD-95B4-4D575364DCFE}" destId="{4B1C61E6-6EF3-4F58-B1C6-57CC56478328}" srcOrd="2" destOrd="0" presId="urn:microsoft.com/office/officeart/2005/8/layout/default"/>
    <dgm:cxn modelId="{AF3736B9-DD91-4458-829B-2C1300266475}" type="presParOf" srcId="{78E03D73-4F1B-48DD-95B4-4D575364DCFE}" destId="{62C96A91-12F4-450E-BE5E-99FB31693E36}" srcOrd="3" destOrd="0" presId="urn:microsoft.com/office/officeart/2005/8/layout/default"/>
    <dgm:cxn modelId="{4A257BCB-CB95-4A00-BB1C-610E2C8EBD49}" type="presParOf" srcId="{78E03D73-4F1B-48DD-95B4-4D575364DCFE}" destId="{BF8D393F-E640-45B2-AAAD-E7A1506824F8}" srcOrd="4" destOrd="0" presId="urn:microsoft.com/office/officeart/2005/8/layout/default"/>
    <dgm:cxn modelId="{5FDB1682-048E-4C69-A2C7-CED061A5CDE9}" type="presParOf" srcId="{78E03D73-4F1B-48DD-95B4-4D575364DCFE}" destId="{8C704B46-75D7-47AF-BB93-2F9B6E869C5E}" srcOrd="5" destOrd="0" presId="urn:microsoft.com/office/officeart/2005/8/layout/default"/>
    <dgm:cxn modelId="{8A308673-F1C9-47E9-AAC5-53D2CBEA4DD5}" type="presParOf" srcId="{78E03D73-4F1B-48DD-95B4-4D575364DCFE}" destId="{88BA8242-A3EA-48F8-A1A4-9FF60BC98CF4}" srcOrd="6" destOrd="0" presId="urn:microsoft.com/office/officeart/2005/8/layout/default"/>
    <dgm:cxn modelId="{95DF01D9-428D-4F4C-9642-C0D04B722606}" type="presParOf" srcId="{78E03D73-4F1B-48DD-95B4-4D575364DCFE}" destId="{DF4D24A7-68F9-4822-BF99-C0CAF1B90D76}" srcOrd="7" destOrd="0" presId="urn:microsoft.com/office/officeart/2005/8/layout/default"/>
    <dgm:cxn modelId="{4FED850D-67A6-470C-ACF3-2C7EABA90941}" type="presParOf" srcId="{78E03D73-4F1B-48DD-95B4-4D575364DCFE}" destId="{CF48EBD7-3DBE-4C1A-BD79-E787132DC1AB}" srcOrd="8" destOrd="0" presId="urn:microsoft.com/office/officeart/2005/8/layout/default"/>
    <dgm:cxn modelId="{F18E839F-308F-49D0-A3B7-6C14FDD91149}" type="presParOf" srcId="{78E03D73-4F1B-48DD-95B4-4D575364DCFE}" destId="{91A15DFA-B8A1-4875-81D1-3DE383B75510}" srcOrd="9" destOrd="0" presId="urn:microsoft.com/office/officeart/2005/8/layout/default"/>
    <dgm:cxn modelId="{C0DBFD30-E7E5-4D5C-B2F6-F3AFCFDCE089}" type="presParOf" srcId="{78E03D73-4F1B-48DD-95B4-4D575364DCFE}" destId="{CA5564A8-008D-4F57-8C6C-0BE1C5BFD05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F50BD-FB62-4DBD-A9BE-2E07B3341B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690454-45F5-4DEE-A05B-8F2736645E8E}">
      <dgm:prSet/>
      <dgm:spPr/>
      <dgm:t>
        <a:bodyPr/>
        <a:lstStyle/>
        <a:p>
          <a:pPr>
            <a:defRPr b="1"/>
          </a:pPr>
          <a:r>
            <a:rPr lang="en-GB"/>
            <a:t>Testpersoner: Det er vigtigt at vælge testpersoner, som passer til målgruppen og spillet</a:t>
          </a:r>
          <a:endParaRPr lang="en-US"/>
        </a:p>
      </dgm:t>
    </dgm:pt>
    <dgm:pt modelId="{AE9F40DC-BFE1-42A3-80CC-5DE835788B3F}" type="parTrans" cxnId="{F9C101A8-1DE9-478B-8B6D-A3F0179AB6F4}">
      <dgm:prSet/>
      <dgm:spPr/>
      <dgm:t>
        <a:bodyPr/>
        <a:lstStyle/>
        <a:p>
          <a:endParaRPr lang="en-US"/>
        </a:p>
      </dgm:t>
    </dgm:pt>
    <dgm:pt modelId="{4225D78C-B52D-4B5E-B7D3-8A4D67302E4E}" type="sibTrans" cxnId="{F9C101A8-1DE9-478B-8B6D-A3F0179AB6F4}">
      <dgm:prSet/>
      <dgm:spPr/>
      <dgm:t>
        <a:bodyPr/>
        <a:lstStyle/>
        <a:p>
          <a:endParaRPr lang="en-US"/>
        </a:p>
      </dgm:t>
    </dgm:pt>
    <dgm:pt modelId="{9FFD1E3B-0C67-4B24-9EA0-E07DB42DB484}">
      <dgm:prSet/>
      <dgm:spPr/>
      <dgm:t>
        <a:bodyPr/>
        <a:lstStyle/>
        <a:p>
          <a:r>
            <a:rPr lang="en-GB"/>
            <a:t>Testpersonerne bør ikke have noget forhåndskendskab til spillet eller til os</a:t>
          </a:r>
          <a:endParaRPr lang="en-US"/>
        </a:p>
      </dgm:t>
    </dgm:pt>
    <dgm:pt modelId="{AF4710DC-3A5D-4557-AB22-71B3927F5122}" type="parTrans" cxnId="{58F8F861-102C-4ADF-9596-2825D745E568}">
      <dgm:prSet/>
      <dgm:spPr/>
      <dgm:t>
        <a:bodyPr/>
        <a:lstStyle/>
        <a:p>
          <a:endParaRPr lang="en-US"/>
        </a:p>
      </dgm:t>
    </dgm:pt>
    <dgm:pt modelId="{1C534C18-0E67-4C41-9205-3633D9B304BB}" type="sibTrans" cxnId="{58F8F861-102C-4ADF-9596-2825D745E568}">
      <dgm:prSet/>
      <dgm:spPr/>
      <dgm:t>
        <a:bodyPr/>
        <a:lstStyle/>
        <a:p>
          <a:endParaRPr lang="en-US"/>
        </a:p>
      </dgm:t>
    </dgm:pt>
    <dgm:pt modelId="{1D22664E-99FC-482A-9459-0CE956521D30}">
      <dgm:prSet/>
      <dgm:spPr/>
      <dgm:t>
        <a:bodyPr/>
        <a:lstStyle/>
        <a:p>
          <a:r>
            <a:rPr lang="en-GB"/>
            <a:t>Testpersonerne bør være i den aldersgruppe, som spillet er henvendt til</a:t>
          </a:r>
          <a:endParaRPr lang="en-US"/>
        </a:p>
      </dgm:t>
    </dgm:pt>
    <dgm:pt modelId="{FABD8820-E7C2-404A-8F0B-17646D8D4FF4}" type="parTrans" cxnId="{2D1146D2-17AC-4D64-BF46-45ED6934D6A9}">
      <dgm:prSet/>
      <dgm:spPr/>
      <dgm:t>
        <a:bodyPr/>
        <a:lstStyle/>
        <a:p>
          <a:endParaRPr lang="en-US"/>
        </a:p>
      </dgm:t>
    </dgm:pt>
    <dgm:pt modelId="{F95ACAB0-9050-4604-9B7E-AC5FE3210BDD}" type="sibTrans" cxnId="{2D1146D2-17AC-4D64-BF46-45ED6934D6A9}">
      <dgm:prSet/>
      <dgm:spPr/>
      <dgm:t>
        <a:bodyPr/>
        <a:lstStyle/>
        <a:p>
          <a:endParaRPr lang="en-US"/>
        </a:p>
      </dgm:t>
    </dgm:pt>
    <dgm:pt modelId="{E7DDF2F5-9397-4069-8412-4DE832EFF2B3}">
      <dgm:prSet/>
      <dgm:spPr/>
      <dgm:t>
        <a:bodyPr/>
        <a:lstStyle/>
        <a:p>
          <a:r>
            <a:rPr lang="en-GB"/>
            <a:t>Testpersonerne bør have den interesse og det niveau, som spillet er designet til</a:t>
          </a:r>
          <a:endParaRPr lang="en-US"/>
        </a:p>
      </dgm:t>
    </dgm:pt>
    <dgm:pt modelId="{D0DF6B36-40B4-45B6-90BE-1E43A16E3B82}" type="parTrans" cxnId="{EA9747C9-9C96-49FE-9BDB-D53926DDCF67}">
      <dgm:prSet/>
      <dgm:spPr/>
      <dgm:t>
        <a:bodyPr/>
        <a:lstStyle/>
        <a:p>
          <a:endParaRPr lang="en-US"/>
        </a:p>
      </dgm:t>
    </dgm:pt>
    <dgm:pt modelId="{EB7645B5-133E-4933-9333-58F6F097DFC6}" type="sibTrans" cxnId="{EA9747C9-9C96-49FE-9BDB-D53926DDCF67}">
      <dgm:prSet/>
      <dgm:spPr/>
      <dgm:t>
        <a:bodyPr/>
        <a:lstStyle/>
        <a:p>
          <a:endParaRPr lang="en-US"/>
        </a:p>
      </dgm:t>
    </dgm:pt>
    <dgm:pt modelId="{50BF3D26-5682-43CD-ADB7-72D1A6D2AA02}">
      <dgm:prSet/>
      <dgm:spPr/>
      <dgm:t>
        <a:bodyPr/>
        <a:lstStyle/>
        <a:p>
          <a:pPr>
            <a:defRPr b="1"/>
          </a:pPr>
          <a:r>
            <a:rPr lang="en-GB"/>
            <a:t>Testmetoder: Der findes forskellige metoder, som kan bruges til at indsamle data fra testene, vi bruger</a:t>
          </a:r>
          <a:endParaRPr lang="en-US"/>
        </a:p>
      </dgm:t>
    </dgm:pt>
    <dgm:pt modelId="{B0E3141B-005E-42ED-A984-8E7069A67D10}" type="parTrans" cxnId="{29F1D29C-3824-4B77-8251-82894A009BC1}">
      <dgm:prSet/>
      <dgm:spPr/>
      <dgm:t>
        <a:bodyPr/>
        <a:lstStyle/>
        <a:p>
          <a:endParaRPr lang="en-US"/>
        </a:p>
      </dgm:t>
    </dgm:pt>
    <dgm:pt modelId="{31546F64-1F8B-4068-8EB3-3621DDB97AB3}" type="sibTrans" cxnId="{29F1D29C-3824-4B77-8251-82894A009BC1}">
      <dgm:prSet/>
      <dgm:spPr/>
      <dgm:t>
        <a:bodyPr/>
        <a:lstStyle/>
        <a:p>
          <a:endParaRPr lang="en-US"/>
        </a:p>
      </dgm:t>
    </dgm:pt>
    <dgm:pt modelId="{1B112614-2E0F-44D6-A2FA-8C6894A587A5}">
      <dgm:prSet/>
      <dgm:spPr/>
      <dgm:t>
        <a:bodyPr/>
        <a:lstStyle/>
        <a:p>
          <a:r>
            <a:rPr lang="en-GB"/>
            <a:t>Observation: Vi ser på, hvordan testpersonerne spiller spillet, og noterer deres reaktioner og adfærd</a:t>
          </a:r>
          <a:endParaRPr lang="en-US"/>
        </a:p>
      </dgm:t>
    </dgm:pt>
    <dgm:pt modelId="{FAB0BF1F-3822-4B99-9097-C3484D04C97D}" type="parTrans" cxnId="{CE2DC791-0329-4F29-BFBB-4F09493EAC63}">
      <dgm:prSet/>
      <dgm:spPr/>
      <dgm:t>
        <a:bodyPr/>
        <a:lstStyle/>
        <a:p>
          <a:endParaRPr lang="en-US"/>
        </a:p>
      </dgm:t>
    </dgm:pt>
    <dgm:pt modelId="{B3FC0C49-8FDB-401E-BFC8-176A492B16A4}" type="sibTrans" cxnId="{CE2DC791-0329-4F29-BFBB-4F09493EAC63}">
      <dgm:prSet/>
      <dgm:spPr/>
      <dgm:t>
        <a:bodyPr/>
        <a:lstStyle/>
        <a:p>
          <a:endParaRPr lang="en-US"/>
        </a:p>
      </dgm:t>
    </dgm:pt>
    <dgm:pt modelId="{0D15222A-FC6C-42BB-8D22-F494F682AE05}" type="pres">
      <dgm:prSet presAssocID="{63BF50BD-FB62-4DBD-A9BE-2E07B3341B6E}" presName="root" presStyleCnt="0">
        <dgm:presLayoutVars>
          <dgm:dir/>
          <dgm:resizeHandles val="exact"/>
        </dgm:presLayoutVars>
      </dgm:prSet>
      <dgm:spPr/>
    </dgm:pt>
    <dgm:pt modelId="{E1A6FB66-4EEB-4135-8F59-6F4B55645654}" type="pres">
      <dgm:prSet presAssocID="{D2690454-45F5-4DEE-A05B-8F2736645E8E}" presName="compNode" presStyleCnt="0"/>
      <dgm:spPr/>
    </dgm:pt>
    <dgm:pt modelId="{09F8991D-A2C5-4354-87EC-D7025AFA7BC9}" type="pres">
      <dgm:prSet presAssocID="{D2690454-45F5-4DEE-A05B-8F2736645E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lege Football"/>
        </a:ext>
      </dgm:extLst>
    </dgm:pt>
    <dgm:pt modelId="{F257CD64-FFD6-4D9C-B518-7F22D514F48A}" type="pres">
      <dgm:prSet presAssocID="{D2690454-45F5-4DEE-A05B-8F2736645E8E}" presName="iconSpace" presStyleCnt="0"/>
      <dgm:spPr/>
    </dgm:pt>
    <dgm:pt modelId="{B74063B0-04EE-4991-8B66-327922CE814B}" type="pres">
      <dgm:prSet presAssocID="{D2690454-45F5-4DEE-A05B-8F2736645E8E}" presName="parTx" presStyleLbl="revTx" presStyleIdx="0" presStyleCnt="4">
        <dgm:presLayoutVars>
          <dgm:chMax val="0"/>
          <dgm:chPref val="0"/>
        </dgm:presLayoutVars>
      </dgm:prSet>
      <dgm:spPr/>
    </dgm:pt>
    <dgm:pt modelId="{C863715C-CBC5-4167-8551-F97641284E95}" type="pres">
      <dgm:prSet presAssocID="{D2690454-45F5-4DEE-A05B-8F2736645E8E}" presName="txSpace" presStyleCnt="0"/>
      <dgm:spPr/>
    </dgm:pt>
    <dgm:pt modelId="{2CE4C99F-EE34-4655-8351-2D2318E5305B}" type="pres">
      <dgm:prSet presAssocID="{D2690454-45F5-4DEE-A05B-8F2736645E8E}" presName="desTx" presStyleLbl="revTx" presStyleIdx="1" presStyleCnt="4">
        <dgm:presLayoutVars/>
      </dgm:prSet>
      <dgm:spPr/>
    </dgm:pt>
    <dgm:pt modelId="{F6909EBB-DA4B-427D-A372-7634A78F812C}" type="pres">
      <dgm:prSet presAssocID="{4225D78C-B52D-4B5E-B7D3-8A4D67302E4E}" presName="sibTrans" presStyleCnt="0"/>
      <dgm:spPr/>
    </dgm:pt>
    <dgm:pt modelId="{5CA8E852-A7FD-445B-A17C-64DEF4559DD9}" type="pres">
      <dgm:prSet presAssocID="{50BF3D26-5682-43CD-ADB7-72D1A6D2AA02}" presName="compNode" presStyleCnt="0"/>
      <dgm:spPr/>
    </dgm:pt>
    <dgm:pt modelId="{B46DF3DC-43AB-48E9-A04A-632CBB25E970}" type="pres">
      <dgm:prSet presAssocID="{50BF3D26-5682-43CD-ADB7-72D1A6D2AA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F4E2867-8611-4D91-94E7-0B3D2ECB1C15}" type="pres">
      <dgm:prSet presAssocID="{50BF3D26-5682-43CD-ADB7-72D1A6D2AA02}" presName="iconSpace" presStyleCnt="0"/>
      <dgm:spPr/>
    </dgm:pt>
    <dgm:pt modelId="{A20E61D0-95E7-4A11-8353-FE6C825D8D0F}" type="pres">
      <dgm:prSet presAssocID="{50BF3D26-5682-43CD-ADB7-72D1A6D2AA02}" presName="parTx" presStyleLbl="revTx" presStyleIdx="2" presStyleCnt="4">
        <dgm:presLayoutVars>
          <dgm:chMax val="0"/>
          <dgm:chPref val="0"/>
        </dgm:presLayoutVars>
      </dgm:prSet>
      <dgm:spPr/>
    </dgm:pt>
    <dgm:pt modelId="{3837321C-C786-4143-AE11-05ACD21F9EB9}" type="pres">
      <dgm:prSet presAssocID="{50BF3D26-5682-43CD-ADB7-72D1A6D2AA02}" presName="txSpace" presStyleCnt="0"/>
      <dgm:spPr/>
    </dgm:pt>
    <dgm:pt modelId="{0AE2253B-AB03-46CB-A53D-B8CF19926D70}" type="pres">
      <dgm:prSet presAssocID="{50BF3D26-5682-43CD-ADB7-72D1A6D2AA02}" presName="desTx" presStyleLbl="revTx" presStyleIdx="3" presStyleCnt="4">
        <dgm:presLayoutVars/>
      </dgm:prSet>
      <dgm:spPr/>
    </dgm:pt>
  </dgm:ptLst>
  <dgm:cxnLst>
    <dgm:cxn modelId="{44C1E12D-785E-4592-9D43-2D976071E8D5}" type="presOf" srcId="{50BF3D26-5682-43CD-ADB7-72D1A6D2AA02}" destId="{A20E61D0-95E7-4A11-8353-FE6C825D8D0F}" srcOrd="0" destOrd="0" presId="urn:microsoft.com/office/officeart/2018/2/layout/IconLabelDescriptionList"/>
    <dgm:cxn modelId="{58F8F861-102C-4ADF-9596-2825D745E568}" srcId="{D2690454-45F5-4DEE-A05B-8F2736645E8E}" destId="{9FFD1E3B-0C67-4B24-9EA0-E07DB42DB484}" srcOrd="0" destOrd="0" parTransId="{AF4710DC-3A5D-4557-AB22-71B3927F5122}" sibTransId="{1C534C18-0E67-4C41-9205-3633D9B304BB}"/>
    <dgm:cxn modelId="{43A0F557-1A27-4ADB-9C0D-69B45281F77A}" type="presOf" srcId="{E7DDF2F5-9397-4069-8412-4DE832EFF2B3}" destId="{2CE4C99F-EE34-4655-8351-2D2318E5305B}" srcOrd="0" destOrd="2" presId="urn:microsoft.com/office/officeart/2018/2/layout/IconLabelDescriptionList"/>
    <dgm:cxn modelId="{8B081779-A784-412A-8074-1C00FD98933F}" type="presOf" srcId="{1B112614-2E0F-44D6-A2FA-8C6894A587A5}" destId="{0AE2253B-AB03-46CB-A53D-B8CF19926D70}" srcOrd="0" destOrd="0" presId="urn:microsoft.com/office/officeart/2018/2/layout/IconLabelDescriptionList"/>
    <dgm:cxn modelId="{B38D338E-B3AD-4BF3-8278-12B153A53F93}" type="presOf" srcId="{D2690454-45F5-4DEE-A05B-8F2736645E8E}" destId="{B74063B0-04EE-4991-8B66-327922CE814B}" srcOrd="0" destOrd="0" presId="urn:microsoft.com/office/officeart/2018/2/layout/IconLabelDescriptionList"/>
    <dgm:cxn modelId="{CE2DC791-0329-4F29-BFBB-4F09493EAC63}" srcId="{50BF3D26-5682-43CD-ADB7-72D1A6D2AA02}" destId="{1B112614-2E0F-44D6-A2FA-8C6894A587A5}" srcOrd="0" destOrd="0" parTransId="{FAB0BF1F-3822-4B99-9097-C3484D04C97D}" sibTransId="{B3FC0C49-8FDB-401E-BFC8-176A492B16A4}"/>
    <dgm:cxn modelId="{29F1D29C-3824-4B77-8251-82894A009BC1}" srcId="{63BF50BD-FB62-4DBD-A9BE-2E07B3341B6E}" destId="{50BF3D26-5682-43CD-ADB7-72D1A6D2AA02}" srcOrd="1" destOrd="0" parTransId="{B0E3141B-005E-42ED-A984-8E7069A67D10}" sibTransId="{31546F64-1F8B-4068-8EB3-3621DDB97AB3}"/>
    <dgm:cxn modelId="{F9C101A8-1DE9-478B-8B6D-A3F0179AB6F4}" srcId="{63BF50BD-FB62-4DBD-A9BE-2E07B3341B6E}" destId="{D2690454-45F5-4DEE-A05B-8F2736645E8E}" srcOrd="0" destOrd="0" parTransId="{AE9F40DC-BFE1-42A3-80CC-5DE835788B3F}" sibTransId="{4225D78C-B52D-4B5E-B7D3-8A4D67302E4E}"/>
    <dgm:cxn modelId="{8F1EBDC3-762B-4939-8BD6-70F691D16DA2}" type="presOf" srcId="{9FFD1E3B-0C67-4B24-9EA0-E07DB42DB484}" destId="{2CE4C99F-EE34-4655-8351-2D2318E5305B}" srcOrd="0" destOrd="0" presId="urn:microsoft.com/office/officeart/2018/2/layout/IconLabelDescriptionList"/>
    <dgm:cxn modelId="{EA9747C9-9C96-49FE-9BDB-D53926DDCF67}" srcId="{D2690454-45F5-4DEE-A05B-8F2736645E8E}" destId="{E7DDF2F5-9397-4069-8412-4DE832EFF2B3}" srcOrd="2" destOrd="0" parTransId="{D0DF6B36-40B4-45B6-90BE-1E43A16E3B82}" sibTransId="{EB7645B5-133E-4933-9333-58F6F097DFC6}"/>
    <dgm:cxn modelId="{2D1146D2-17AC-4D64-BF46-45ED6934D6A9}" srcId="{D2690454-45F5-4DEE-A05B-8F2736645E8E}" destId="{1D22664E-99FC-482A-9459-0CE956521D30}" srcOrd="1" destOrd="0" parTransId="{FABD8820-E7C2-404A-8F0B-17646D8D4FF4}" sibTransId="{F95ACAB0-9050-4604-9B7E-AC5FE3210BDD}"/>
    <dgm:cxn modelId="{B31DB2D5-68F3-4A88-B1C1-5AD9175BB3A8}" type="presOf" srcId="{1D22664E-99FC-482A-9459-0CE956521D30}" destId="{2CE4C99F-EE34-4655-8351-2D2318E5305B}" srcOrd="0" destOrd="1" presId="urn:microsoft.com/office/officeart/2018/2/layout/IconLabelDescriptionList"/>
    <dgm:cxn modelId="{8DEADDEF-81A2-420C-B53E-13968BB70B98}" type="presOf" srcId="{63BF50BD-FB62-4DBD-A9BE-2E07B3341B6E}" destId="{0D15222A-FC6C-42BB-8D22-F494F682AE05}" srcOrd="0" destOrd="0" presId="urn:microsoft.com/office/officeart/2018/2/layout/IconLabelDescriptionList"/>
    <dgm:cxn modelId="{82A2B5D9-0F4A-45C4-B68F-6FA4386DC623}" type="presParOf" srcId="{0D15222A-FC6C-42BB-8D22-F494F682AE05}" destId="{E1A6FB66-4EEB-4135-8F59-6F4B55645654}" srcOrd="0" destOrd="0" presId="urn:microsoft.com/office/officeart/2018/2/layout/IconLabelDescriptionList"/>
    <dgm:cxn modelId="{D8FCE830-1498-4252-85A0-B813ED152EDF}" type="presParOf" srcId="{E1A6FB66-4EEB-4135-8F59-6F4B55645654}" destId="{09F8991D-A2C5-4354-87EC-D7025AFA7BC9}" srcOrd="0" destOrd="0" presId="urn:microsoft.com/office/officeart/2018/2/layout/IconLabelDescriptionList"/>
    <dgm:cxn modelId="{2F5C7144-9CF6-430A-BB5D-22B9441ED15E}" type="presParOf" srcId="{E1A6FB66-4EEB-4135-8F59-6F4B55645654}" destId="{F257CD64-FFD6-4D9C-B518-7F22D514F48A}" srcOrd="1" destOrd="0" presId="urn:microsoft.com/office/officeart/2018/2/layout/IconLabelDescriptionList"/>
    <dgm:cxn modelId="{27D9C928-F4AE-44C8-8159-9EC3A91288A9}" type="presParOf" srcId="{E1A6FB66-4EEB-4135-8F59-6F4B55645654}" destId="{B74063B0-04EE-4991-8B66-327922CE814B}" srcOrd="2" destOrd="0" presId="urn:microsoft.com/office/officeart/2018/2/layout/IconLabelDescriptionList"/>
    <dgm:cxn modelId="{FD09F06C-B5A3-47A4-8F2A-70DD1857CEC1}" type="presParOf" srcId="{E1A6FB66-4EEB-4135-8F59-6F4B55645654}" destId="{C863715C-CBC5-4167-8551-F97641284E95}" srcOrd="3" destOrd="0" presId="urn:microsoft.com/office/officeart/2018/2/layout/IconLabelDescriptionList"/>
    <dgm:cxn modelId="{62E6C37C-C02E-4D73-97DF-513A08073A78}" type="presParOf" srcId="{E1A6FB66-4EEB-4135-8F59-6F4B55645654}" destId="{2CE4C99F-EE34-4655-8351-2D2318E5305B}" srcOrd="4" destOrd="0" presId="urn:microsoft.com/office/officeart/2018/2/layout/IconLabelDescriptionList"/>
    <dgm:cxn modelId="{ABA71233-3BCF-414B-8ECD-6713259B2F90}" type="presParOf" srcId="{0D15222A-FC6C-42BB-8D22-F494F682AE05}" destId="{F6909EBB-DA4B-427D-A372-7634A78F812C}" srcOrd="1" destOrd="0" presId="urn:microsoft.com/office/officeart/2018/2/layout/IconLabelDescriptionList"/>
    <dgm:cxn modelId="{9413048E-2219-45B6-935C-9928F7B92E86}" type="presParOf" srcId="{0D15222A-FC6C-42BB-8D22-F494F682AE05}" destId="{5CA8E852-A7FD-445B-A17C-64DEF4559DD9}" srcOrd="2" destOrd="0" presId="urn:microsoft.com/office/officeart/2018/2/layout/IconLabelDescriptionList"/>
    <dgm:cxn modelId="{D7466829-852B-4A9B-80FB-2267E8A4BF4D}" type="presParOf" srcId="{5CA8E852-A7FD-445B-A17C-64DEF4559DD9}" destId="{B46DF3DC-43AB-48E9-A04A-632CBB25E970}" srcOrd="0" destOrd="0" presId="urn:microsoft.com/office/officeart/2018/2/layout/IconLabelDescriptionList"/>
    <dgm:cxn modelId="{4F519C26-9E04-4CE9-A1C9-6BAC4FA14072}" type="presParOf" srcId="{5CA8E852-A7FD-445B-A17C-64DEF4559DD9}" destId="{8F4E2867-8611-4D91-94E7-0B3D2ECB1C15}" srcOrd="1" destOrd="0" presId="urn:microsoft.com/office/officeart/2018/2/layout/IconLabelDescriptionList"/>
    <dgm:cxn modelId="{EDCD903D-3621-4158-9A7C-73F852A10363}" type="presParOf" srcId="{5CA8E852-A7FD-445B-A17C-64DEF4559DD9}" destId="{A20E61D0-95E7-4A11-8353-FE6C825D8D0F}" srcOrd="2" destOrd="0" presId="urn:microsoft.com/office/officeart/2018/2/layout/IconLabelDescriptionList"/>
    <dgm:cxn modelId="{FDC04FAB-A112-4311-9BDC-BDF7808C43CF}" type="presParOf" srcId="{5CA8E852-A7FD-445B-A17C-64DEF4559DD9}" destId="{3837321C-C786-4143-AE11-05ACD21F9EB9}" srcOrd="3" destOrd="0" presId="urn:microsoft.com/office/officeart/2018/2/layout/IconLabelDescriptionList"/>
    <dgm:cxn modelId="{39CB795A-F363-4897-B71B-F7FC002F9F6A}" type="presParOf" srcId="{5CA8E852-A7FD-445B-A17C-64DEF4559DD9}" destId="{0AE2253B-AB03-46CB-A53D-B8CF19926D7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85FE6-8ABD-4C7C-832A-2F954BE035C1}">
      <dsp:nvSpPr>
        <dsp:cNvPr id="0" name=""/>
        <dsp:cNvSpPr/>
      </dsp:nvSpPr>
      <dsp:spPr>
        <a:xfrm>
          <a:off x="1119864" y="2850"/>
          <a:ext cx="2397806" cy="143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Det er blevet almindeligt at genreklassificere spil efter følgende kriterier:</a:t>
          </a:r>
          <a:endParaRPr lang="en-US" sz="1400" kern="1200"/>
        </a:p>
      </dsp:txBody>
      <dsp:txXfrm>
        <a:off x="1119864" y="2850"/>
        <a:ext cx="2397806" cy="1438683"/>
      </dsp:txXfrm>
    </dsp:sp>
    <dsp:sp modelId="{4B1C61E6-6EF3-4F58-B1C6-57CC56478328}">
      <dsp:nvSpPr>
        <dsp:cNvPr id="0" name=""/>
        <dsp:cNvSpPr/>
      </dsp:nvSpPr>
      <dsp:spPr>
        <a:xfrm>
          <a:off x="3757451" y="2850"/>
          <a:ext cx="2397806" cy="143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Platform:</a:t>
          </a:r>
          <a:r>
            <a:rPr lang="en-GB" sz="1400" b="0" i="0" kern="1200"/>
            <a:t> </a:t>
          </a:r>
          <a:r>
            <a:rPr lang="en-GB" sz="1400" b="0" i="0" kern="1200" err="1"/>
            <a:t>Genren</a:t>
          </a:r>
          <a:r>
            <a:rPr lang="en-GB" sz="1400" b="0" i="0" kern="1200"/>
            <a:t> </a:t>
          </a:r>
          <a:r>
            <a:rPr lang="en-GB" sz="1400" b="0" i="0" kern="1200" err="1"/>
            <a:t>kan</a:t>
          </a:r>
          <a:r>
            <a:rPr lang="en-GB" sz="1400" b="0" i="0" kern="1200"/>
            <a:t> </a:t>
          </a:r>
          <a:r>
            <a:rPr lang="en-GB" sz="1400" b="0" i="0" kern="1200" err="1"/>
            <a:t>tage</a:t>
          </a:r>
          <a:r>
            <a:rPr lang="en-GB" sz="1400" b="0" i="0" kern="1200"/>
            <a:t> </a:t>
          </a:r>
          <a:r>
            <a:rPr lang="en-GB" sz="1400" b="0" i="0" kern="1200" err="1"/>
            <a:t>navn</a:t>
          </a:r>
          <a:r>
            <a:rPr lang="en-GB" sz="1400" b="0" i="0" kern="1200"/>
            <a:t> </a:t>
          </a:r>
          <a:r>
            <a:rPr lang="en-GB" sz="1400" b="0" i="0" kern="1200" err="1"/>
            <a:t>efter</a:t>
          </a:r>
          <a:r>
            <a:rPr lang="en-GB" sz="1400" b="0" i="0" kern="1200"/>
            <a:t>, </a:t>
          </a:r>
          <a:r>
            <a:rPr lang="en-GB" sz="1400" b="0" i="0" kern="1200" err="1"/>
            <a:t>hvilken</a:t>
          </a:r>
          <a:r>
            <a:rPr lang="en-GB" sz="1400" b="0" i="0" kern="1200"/>
            <a:t> platform </a:t>
          </a:r>
          <a:r>
            <a:rPr lang="en-GB" sz="1400" b="0" i="0" kern="1200" err="1"/>
            <a:t>spillet</a:t>
          </a:r>
          <a:r>
            <a:rPr lang="en-GB" sz="1400" b="0" i="0" kern="1200"/>
            <a:t> er </a:t>
          </a:r>
          <a:r>
            <a:rPr lang="en-GB" sz="1400" b="0" i="0" kern="1200" err="1"/>
            <a:t>skabt</a:t>
          </a:r>
          <a:r>
            <a:rPr lang="en-GB" sz="1400" b="0" i="0" kern="1200"/>
            <a:t> </a:t>
          </a:r>
          <a:r>
            <a:rPr lang="en-GB" sz="1400" b="0" i="0" kern="1200" err="1"/>
            <a:t>til</a:t>
          </a:r>
          <a:r>
            <a:rPr lang="en-GB" sz="1400" b="0" i="0" kern="1200"/>
            <a:t>, for </a:t>
          </a:r>
          <a:r>
            <a:rPr lang="en-GB" sz="1400" b="0" i="0" kern="1200" err="1"/>
            <a:t>eksempel</a:t>
          </a:r>
          <a:r>
            <a:rPr lang="en-GB" sz="1400" b="0" i="0" kern="1200"/>
            <a:t> </a:t>
          </a:r>
          <a:r>
            <a:rPr lang="en-GB" sz="1400" b="0" i="0" kern="1200" err="1"/>
            <a:t>arkadespil</a:t>
          </a:r>
          <a:r>
            <a:rPr lang="en-GB" sz="1400" b="0" i="0" kern="1200"/>
            <a:t>, massive multiplayer online-</a:t>
          </a:r>
          <a:r>
            <a:rPr lang="en-GB" sz="1400" b="0" i="0" kern="1200" err="1"/>
            <a:t>spil</a:t>
          </a:r>
          <a:r>
            <a:rPr lang="en-GB" sz="1400" b="0" i="0" kern="1200"/>
            <a:t> </a:t>
          </a:r>
          <a:r>
            <a:rPr lang="en-GB" sz="1400" b="0" i="0" kern="1200" err="1"/>
            <a:t>eller</a:t>
          </a:r>
          <a:r>
            <a:rPr lang="en-GB" sz="1400" b="0" i="0" kern="1200"/>
            <a:t> </a:t>
          </a:r>
          <a:r>
            <a:rPr lang="en-GB" sz="1400" b="0" i="0" kern="1200" err="1"/>
            <a:t>mobilspil</a:t>
          </a:r>
          <a:r>
            <a:rPr lang="en-GB" sz="1400" b="0" i="0" kern="1200"/>
            <a:t>. </a:t>
          </a:r>
          <a:endParaRPr lang="en-US" sz="1400" kern="1200"/>
        </a:p>
      </dsp:txBody>
      <dsp:txXfrm>
        <a:off x="3757451" y="2850"/>
        <a:ext cx="2397806" cy="1438683"/>
      </dsp:txXfrm>
    </dsp:sp>
    <dsp:sp modelId="{BF8D393F-E640-45B2-AAAD-E7A1506824F8}">
      <dsp:nvSpPr>
        <dsp:cNvPr id="0" name=""/>
        <dsp:cNvSpPr/>
      </dsp:nvSpPr>
      <dsp:spPr>
        <a:xfrm>
          <a:off x="1119864" y="1681315"/>
          <a:ext cx="2397806" cy="143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err="1"/>
            <a:t>Stemning</a:t>
          </a:r>
          <a:r>
            <a:rPr lang="en-GB" sz="1400" b="1" i="0" kern="1200"/>
            <a:t>:</a:t>
          </a:r>
          <a:r>
            <a:rPr lang="en-GB" sz="1400" b="0" i="0" kern="1200"/>
            <a:t> </a:t>
          </a:r>
          <a:r>
            <a:rPr lang="en-GB" sz="1400" b="0" i="0" kern="1200" err="1"/>
            <a:t>Genren</a:t>
          </a:r>
          <a:r>
            <a:rPr lang="en-GB" sz="1400" b="0" i="0" kern="1200"/>
            <a:t> </a:t>
          </a:r>
          <a:r>
            <a:rPr lang="en-GB" sz="1400" b="0" i="0" kern="1200" err="1"/>
            <a:t>kan</a:t>
          </a:r>
          <a:r>
            <a:rPr lang="en-GB" sz="1400" b="0" i="0" kern="1200"/>
            <a:t> </a:t>
          </a:r>
          <a:r>
            <a:rPr lang="en-GB" sz="1400" b="0" i="0" kern="1200" err="1"/>
            <a:t>tage</a:t>
          </a:r>
          <a:r>
            <a:rPr lang="en-GB" sz="1400" b="0" i="0" kern="1200"/>
            <a:t> </a:t>
          </a:r>
          <a:r>
            <a:rPr lang="en-GB" sz="1400" b="0" i="0" kern="1200" err="1"/>
            <a:t>navn</a:t>
          </a:r>
          <a:r>
            <a:rPr lang="en-GB" sz="1400" b="0" i="0" kern="1200"/>
            <a:t> </a:t>
          </a:r>
          <a:r>
            <a:rPr lang="en-GB" sz="1400" b="0" i="0" kern="1200" err="1"/>
            <a:t>efter</a:t>
          </a:r>
          <a:r>
            <a:rPr lang="en-GB" sz="1400" b="0" i="0" kern="1200"/>
            <a:t> </a:t>
          </a:r>
          <a:r>
            <a:rPr lang="en-GB" sz="1400" b="0" i="0" kern="1200" err="1"/>
            <a:t>stemningen</a:t>
          </a:r>
          <a:r>
            <a:rPr lang="en-GB" sz="1400" b="0" i="0" kern="1200"/>
            <a:t> </a:t>
          </a:r>
          <a:r>
            <a:rPr lang="en-GB" sz="1400" b="0" i="0" kern="1200" err="1"/>
            <a:t>i</a:t>
          </a:r>
          <a:r>
            <a:rPr lang="en-GB" sz="1400" b="0" i="0" kern="1200"/>
            <a:t> </a:t>
          </a:r>
          <a:r>
            <a:rPr lang="en-GB" sz="1400" b="0" i="0" kern="1200" err="1"/>
            <a:t>spillet</a:t>
          </a:r>
          <a:r>
            <a:rPr lang="en-GB" sz="1400" b="0" i="0" kern="1200"/>
            <a:t>, for </a:t>
          </a:r>
          <a:r>
            <a:rPr lang="en-GB" sz="1400" b="0" i="0" kern="1200" err="1"/>
            <a:t>eksempel</a:t>
          </a:r>
          <a:r>
            <a:rPr lang="en-GB" sz="1400" b="0" i="0" kern="1200"/>
            <a:t> </a:t>
          </a:r>
          <a:r>
            <a:rPr lang="en-GB" sz="1400" b="0" i="0" kern="1200" err="1"/>
            <a:t>horrorspil</a:t>
          </a:r>
          <a:r>
            <a:rPr lang="en-GB" sz="1400" b="0" i="0" kern="1200"/>
            <a:t>.</a:t>
          </a:r>
          <a:endParaRPr lang="en-US" sz="1400" kern="1200"/>
        </a:p>
      </dsp:txBody>
      <dsp:txXfrm>
        <a:off x="1119864" y="1681315"/>
        <a:ext cx="2397806" cy="1438683"/>
      </dsp:txXfrm>
    </dsp:sp>
    <dsp:sp modelId="{88BA8242-A3EA-48F8-A1A4-9FF60BC98CF4}">
      <dsp:nvSpPr>
        <dsp:cNvPr id="0" name=""/>
        <dsp:cNvSpPr/>
      </dsp:nvSpPr>
      <dsp:spPr>
        <a:xfrm>
          <a:off x="3757451" y="1681315"/>
          <a:ext cx="2397806" cy="143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err="1"/>
            <a:t>Kontekst</a:t>
          </a:r>
          <a:r>
            <a:rPr lang="en-GB" sz="1400" b="1" i="0" kern="1200"/>
            <a:t>: </a:t>
          </a:r>
          <a:r>
            <a:rPr lang="en-GB" sz="1400" b="0" i="0" kern="1200" err="1"/>
            <a:t>Genren</a:t>
          </a:r>
          <a:r>
            <a:rPr lang="en-GB" sz="1400" b="0" i="0" kern="1200"/>
            <a:t> </a:t>
          </a:r>
          <a:r>
            <a:rPr lang="en-GB" sz="1400" b="0" i="0" kern="1200" err="1"/>
            <a:t>kan</a:t>
          </a:r>
          <a:r>
            <a:rPr lang="en-GB" sz="1400" b="0" i="0" kern="1200"/>
            <a:t> </a:t>
          </a:r>
          <a:r>
            <a:rPr lang="en-GB" sz="1400" b="0" i="0" kern="1200" err="1"/>
            <a:t>tage</a:t>
          </a:r>
          <a:r>
            <a:rPr lang="en-GB" sz="1400" b="0" i="0" kern="1200"/>
            <a:t> </a:t>
          </a:r>
          <a:r>
            <a:rPr lang="en-GB" sz="1400" b="0" i="0" kern="1200" err="1"/>
            <a:t>navn</a:t>
          </a:r>
          <a:r>
            <a:rPr lang="en-GB" sz="1400" b="0" i="0" kern="1200"/>
            <a:t> </a:t>
          </a:r>
          <a:r>
            <a:rPr lang="en-GB" sz="1400" b="0" i="0" kern="1200" err="1"/>
            <a:t>efter</a:t>
          </a:r>
          <a:r>
            <a:rPr lang="en-GB" sz="1400" b="0" i="0" kern="1200"/>
            <a:t>, </a:t>
          </a:r>
          <a:r>
            <a:rPr lang="en-GB" sz="1400" b="0" i="0" kern="1200" err="1"/>
            <a:t>hvilken</a:t>
          </a:r>
          <a:r>
            <a:rPr lang="en-GB" sz="1400" b="0" i="0" kern="1200"/>
            <a:t> </a:t>
          </a:r>
          <a:r>
            <a:rPr lang="en-GB" sz="1400" b="0" i="0" kern="1200" err="1"/>
            <a:t>kontekst</a:t>
          </a:r>
          <a:r>
            <a:rPr lang="en-GB" sz="1400" b="0" i="0" kern="1200"/>
            <a:t> det </a:t>
          </a:r>
          <a:r>
            <a:rPr lang="en-GB" sz="1400" b="0" i="0" kern="1200" err="1"/>
            <a:t>spilles</a:t>
          </a:r>
          <a:r>
            <a:rPr lang="en-GB" sz="1400" b="0" i="0" kern="1200"/>
            <a:t> </a:t>
          </a:r>
          <a:r>
            <a:rPr lang="en-GB" sz="1400" b="0" i="0" kern="1200" err="1"/>
            <a:t>i</a:t>
          </a:r>
          <a:r>
            <a:rPr lang="en-GB" sz="1400" b="0" i="0" kern="1200"/>
            <a:t>, for </a:t>
          </a:r>
          <a:r>
            <a:rPr lang="en-GB" sz="1400" b="0" i="0" kern="1200" err="1"/>
            <a:t>eksempel</a:t>
          </a:r>
          <a:r>
            <a:rPr lang="en-GB" sz="1400" b="0" i="0" kern="1200"/>
            <a:t> casual games </a:t>
          </a:r>
          <a:r>
            <a:rPr lang="en-GB" sz="1400" b="0" i="0" kern="1200" err="1"/>
            <a:t>og</a:t>
          </a:r>
          <a:r>
            <a:rPr lang="en-GB" sz="1400" b="0" i="0" kern="1200"/>
            <a:t> party games. </a:t>
          </a:r>
          <a:endParaRPr lang="en-US" sz="1400" kern="1200"/>
        </a:p>
      </dsp:txBody>
      <dsp:txXfrm>
        <a:off x="3757451" y="1681315"/>
        <a:ext cx="2397806" cy="1438683"/>
      </dsp:txXfrm>
    </dsp:sp>
    <dsp:sp modelId="{CF48EBD7-3DBE-4C1A-BD79-E787132DC1AB}">
      <dsp:nvSpPr>
        <dsp:cNvPr id="0" name=""/>
        <dsp:cNvSpPr/>
      </dsp:nvSpPr>
      <dsp:spPr>
        <a:xfrm>
          <a:off x="1119864" y="3359779"/>
          <a:ext cx="2397806" cy="143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err="1"/>
            <a:t>Mål</a:t>
          </a:r>
          <a:r>
            <a:rPr lang="en-GB" sz="1400" b="1" i="0" kern="1200"/>
            <a:t>:</a:t>
          </a:r>
          <a:r>
            <a:rPr lang="en-GB" sz="1400" b="0" i="0" kern="1200"/>
            <a:t> </a:t>
          </a:r>
          <a:r>
            <a:rPr lang="en-GB" sz="1400" b="0" i="0" kern="1200" err="1"/>
            <a:t>Genren</a:t>
          </a:r>
          <a:r>
            <a:rPr lang="en-GB" sz="1400" b="0" i="0" kern="1200"/>
            <a:t> </a:t>
          </a:r>
          <a:r>
            <a:rPr lang="en-GB" sz="1400" b="0" i="0" kern="1200" err="1"/>
            <a:t>kan</a:t>
          </a:r>
          <a:r>
            <a:rPr lang="en-GB" sz="1400" b="0" i="0" kern="1200"/>
            <a:t> </a:t>
          </a:r>
          <a:r>
            <a:rPr lang="en-GB" sz="1400" b="0" i="0" kern="1200" err="1"/>
            <a:t>tage</a:t>
          </a:r>
          <a:r>
            <a:rPr lang="en-GB" sz="1400" b="0" i="0" kern="1200"/>
            <a:t> </a:t>
          </a:r>
          <a:r>
            <a:rPr lang="en-GB" sz="1400" b="0" i="0" kern="1200" err="1"/>
            <a:t>navn</a:t>
          </a:r>
          <a:r>
            <a:rPr lang="en-GB" sz="1400" b="0" i="0" kern="1200"/>
            <a:t> </a:t>
          </a:r>
          <a:r>
            <a:rPr lang="en-GB" sz="1400" b="0" i="0" kern="1200" err="1"/>
            <a:t>efter</a:t>
          </a:r>
          <a:r>
            <a:rPr lang="en-GB" sz="1400" b="0" i="0" kern="1200"/>
            <a:t>, </a:t>
          </a:r>
          <a:r>
            <a:rPr lang="en-GB" sz="1400" b="0" i="0" kern="1200" err="1"/>
            <a:t>hvilket</a:t>
          </a:r>
          <a:r>
            <a:rPr lang="en-GB" sz="1400" b="0" i="0" kern="1200"/>
            <a:t> </a:t>
          </a:r>
          <a:r>
            <a:rPr lang="en-GB" sz="1400" b="0" i="0" kern="1200" err="1"/>
            <a:t>mål</a:t>
          </a:r>
          <a:r>
            <a:rPr lang="en-GB" sz="1400" b="0" i="0" kern="1200"/>
            <a:t> der </a:t>
          </a:r>
          <a:r>
            <a:rPr lang="en-GB" sz="1400" b="0" i="0" kern="1200" err="1"/>
            <a:t>skal</a:t>
          </a:r>
          <a:r>
            <a:rPr lang="en-GB" sz="1400" b="0" i="0" kern="1200"/>
            <a:t> </a:t>
          </a:r>
          <a:r>
            <a:rPr lang="en-GB" sz="1400" b="0" i="0" kern="1200" err="1"/>
            <a:t>opfyldes</a:t>
          </a:r>
          <a:r>
            <a:rPr lang="en-GB" sz="1400" b="0" i="0" kern="1200"/>
            <a:t> for at </a:t>
          </a:r>
          <a:r>
            <a:rPr lang="en-GB" sz="1400" b="0" i="0" kern="1200" err="1"/>
            <a:t>vinde</a:t>
          </a:r>
          <a:r>
            <a:rPr lang="en-GB" sz="1400" b="0" i="0" kern="1200"/>
            <a:t> </a:t>
          </a:r>
          <a:r>
            <a:rPr lang="en-GB" sz="1400" b="0" i="0" kern="1200" err="1"/>
            <a:t>spillet</a:t>
          </a:r>
          <a:r>
            <a:rPr lang="en-GB" sz="1400" b="0" i="0" kern="1200"/>
            <a:t>, for </a:t>
          </a:r>
          <a:r>
            <a:rPr lang="en-GB" sz="1400" b="0" i="0" kern="1200" err="1"/>
            <a:t>eksempel</a:t>
          </a:r>
          <a:r>
            <a:rPr lang="en-GB" sz="1400" b="0" i="0" kern="1200"/>
            <a:t> tower </a:t>
          </a:r>
          <a:r>
            <a:rPr lang="en-GB" sz="1400" b="0" i="0" kern="1200" err="1"/>
            <a:t>defense</a:t>
          </a:r>
          <a:r>
            <a:rPr lang="en-GB" sz="1400" b="0" i="0" kern="1200"/>
            <a:t> games </a:t>
          </a:r>
          <a:r>
            <a:rPr lang="en-GB" sz="1400" b="0" i="0" kern="1200" err="1"/>
            <a:t>og</a:t>
          </a:r>
          <a:r>
            <a:rPr lang="en-GB" sz="1400" b="0" i="0" kern="1200"/>
            <a:t> survival games. </a:t>
          </a:r>
          <a:endParaRPr lang="en-US" sz="1400" kern="1200"/>
        </a:p>
      </dsp:txBody>
      <dsp:txXfrm>
        <a:off x="1119864" y="3359779"/>
        <a:ext cx="2397806" cy="1438683"/>
      </dsp:txXfrm>
    </dsp:sp>
    <dsp:sp modelId="{CA5564A8-008D-4F57-8C6C-0BE1C5BFD050}">
      <dsp:nvSpPr>
        <dsp:cNvPr id="0" name=""/>
        <dsp:cNvSpPr/>
      </dsp:nvSpPr>
      <dsp:spPr>
        <a:xfrm>
          <a:off x="3757451" y="3359779"/>
          <a:ext cx="2397806" cy="1438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err="1"/>
            <a:t>Formål</a:t>
          </a:r>
          <a:r>
            <a:rPr lang="en-GB" sz="1400" b="1" i="0" kern="1200"/>
            <a:t>:</a:t>
          </a:r>
          <a:r>
            <a:rPr lang="en-GB" sz="1400" b="0" i="0" kern="1200"/>
            <a:t> </a:t>
          </a:r>
          <a:r>
            <a:rPr lang="en-GB" sz="1400" b="0" i="0" kern="1200" err="1"/>
            <a:t>Genren</a:t>
          </a:r>
          <a:r>
            <a:rPr lang="en-GB" sz="1400" b="0" i="0" kern="1200"/>
            <a:t> </a:t>
          </a:r>
          <a:r>
            <a:rPr lang="en-GB" sz="1400" b="0" i="0" kern="1200" err="1"/>
            <a:t>kan</a:t>
          </a:r>
          <a:r>
            <a:rPr lang="en-GB" sz="1400" b="0" i="0" kern="1200"/>
            <a:t> </a:t>
          </a:r>
          <a:r>
            <a:rPr lang="en-GB" sz="1400" b="0" i="0" kern="1200" err="1"/>
            <a:t>tage</a:t>
          </a:r>
          <a:r>
            <a:rPr lang="en-GB" sz="1400" b="0" i="0" kern="1200"/>
            <a:t> </a:t>
          </a:r>
          <a:r>
            <a:rPr lang="en-GB" sz="1400" b="0" i="0" kern="1200" err="1"/>
            <a:t>navn</a:t>
          </a:r>
          <a:r>
            <a:rPr lang="en-GB" sz="1400" b="0" i="0" kern="1200"/>
            <a:t> </a:t>
          </a:r>
          <a:r>
            <a:rPr lang="en-GB" sz="1400" b="0" i="0" kern="1200" err="1"/>
            <a:t>efter</a:t>
          </a:r>
          <a:r>
            <a:rPr lang="en-GB" sz="1400" b="0" i="0" kern="1200"/>
            <a:t> </a:t>
          </a:r>
          <a:r>
            <a:rPr lang="en-GB" sz="1400" b="0" i="0" kern="1200" err="1"/>
            <a:t>formålet</a:t>
          </a:r>
          <a:r>
            <a:rPr lang="en-GB" sz="1400" b="0" i="0" kern="1200"/>
            <a:t> med at </a:t>
          </a:r>
          <a:r>
            <a:rPr lang="en-GB" sz="1400" b="0" i="0" kern="1200" err="1"/>
            <a:t>spille</a:t>
          </a:r>
          <a:r>
            <a:rPr lang="en-GB" sz="1400" b="0" i="0" kern="1200"/>
            <a:t>, for </a:t>
          </a:r>
          <a:r>
            <a:rPr lang="en-GB" sz="1400" b="0" i="0" kern="1200" err="1"/>
            <a:t>eksempel</a:t>
          </a:r>
          <a:r>
            <a:rPr lang="en-GB" sz="1400" b="0" i="0" kern="1200"/>
            <a:t> education games. </a:t>
          </a:r>
          <a:endParaRPr lang="en-US" sz="1400" kern="1200"/>
        </a:p>
      </dsp:txBody>
      <dsp:txXfrm>
        <a:off x="3757451" y="3359779"/>
        <a:ext cx="2397806" cy="1438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8991D-A2C5-4354-87EC-D7025AFA7BC9}">
      <dsp:nvSpPr>
        <dsp:cNvPr id="0" name=""/>
        <dsp:cNvSpPr/>
      </dsp:nvSpPr>
      <dsp:spPr>
        <a:xfrm>
          <a:off x="327" y="1161650"/>
          <a:ext cx="987820" cy="987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063B0-04EE-4991-8B66-327922CE814B}">
      <dsp:nvSpPr>
        <dsp:cNvPr id="0" name=""/>
        <dsp:cNvSpPr/>
      </dsp:nvSpPr>
      <dsp:spPr>
        <a:xfrm>
          <a:off x="327" y="2278512"/>
          <a:ext cx="2822343" cy="78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Testpersoner: Det er vigtigt at vælge testpersoner, som passer til målgruppen og spillet</a:t>
          </a:r>
          <a:endParaRPr lang="en-US" sz="1400" kern="1200"/>
        </a:p>
      </dsp:txBody>
      <dsp:txXfrm>
        <a:off x="327" y="2278512"/>
        <a:ext cx="2822343" cy="781381"/>
      </dsp:txXfrm>
    </dsp:sp>
    <dsp:sp modelId="{2CE4C99F-EE34-4655-8351-2D2318E5305B}">
      <dsp:nvSpPr>
        <dsp:cNvPr id="0" name=""/>
        <dsp:cNvSpPr/>
      </dsp:nvSpPr>
      <dsp:spPr>
        <a:xfrm>
          <a:off x="327" y="3119913"/>
          <a:ext cx="2822343" cy="104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Testpersonerne bør ikke have noget forhåndskendskab til spillet eller til os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Testpersonerne bør være i den aldersgruppe, som spillet er henvendt til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Testpersonerne bør have den interesse og det niveau, som spillet er designet til</a:t>
          </a:r>
          <a:endParaRPr lang="en-US" sz="1100" kern="1200"/>
        </a:p>
      </dsp:txBody>
      <dsp:txXfrm>
        <a:off x="327" y="3119913"/>
        <a:ext cx="2822343" cy="1042709"/>
      </dsp:txXfrm>
    </dsp:sp>
    <dsp:sp modelId="{B46DF3DC-43AB-48E9-A04A-632CBB25E970}">
      <dsp:nvSpPr>
        <dsp:cNvPr id="0" name=""/>
        <dsp:cNvSpPr/>
      </dsp:nvSpPr>
      <dsp:spPr>
        <a:xfrm>
          <a:off x="3316581" y="1161650"/>
          <a:ext cx="987820" cy="987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E61D0-95E7-4A11-8353-FE6C825D8D0F}">
      <dsp:nvSpPr>
        <dsp:cNvPr id="0" name=""/>
        <dsp:cNvSpPr/>
      </dsp:nvSpPr>
      <dsp:spPr>
        <a:xfrm>
          <a:off x="3316581" y="2278512"/>
          <a:ext cx="2822343" cy="78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Testmetoder: Der findes forskellige metoder, som kan bruges til at indsamle data fra testene, vi bruger</a:t>
          </a:r>
          <a:endParaRPr lang="en-US" sz="1400" kern="1200"/>
        </a:p>
      </dsp:txBody>
      <dsp:txXfrm>
        <a:off x="3316581" y="2278512"/>
        <a:ext cx="2822343" cy="781381"/>
      </dsp:txXfrm>
    </dsp:sp>
    <dsp:sp modelId="{0AE2253B-AB03-46CB-A53D-B8CF19926D70}">
      <dsp:nvSpPr>
        <dsp:cNvPr id="0" name=""/>
        <dsp:cNvSpPr/>
      </dsp:nvSpPr>
      <dsp:spPr>
        <a:xfrm>
          <a:off x="3316581" y="3119913"/>
          <a:ext cx="2822343" cy="104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Observation: Vi ser på, hvordan testpersonerne spiller spillet, og noterer deres reaktioner og adfærd</a:t>
          </a:r>
          <a:endParaRPr lang="en-US" sz="1100" kern="1200"/>
        </a:p>
      </dsp:txBody>
      <dsp:txXfrm>
        <a:off x="3316581" y="3119913"/>
        <a:ext cx="2822343" cy="1042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76BF-D1B6-8E40-9BCB-7942093A8895}" type="datetimeFigureOut">
              <a:rPr lang="en-DK" smtClean="0"/>
              <a:t>01/04/2024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1763-D69E-554E-90D3-CEF38A87D3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8014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11763-D69E-554E-90D3-CEF38A87D3E2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355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97082a7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97082a7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6b61f5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b6b61f5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74833" y="767933"/>
            <a:ext cx="112544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69229" y="2127700"/>
            <a:ext cx="10473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665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9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dashboar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hyperlink" Target="https://www.google.com/search?q=free%20game%20ass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mosaic of colourful geometric shapes">
            <a:extLst>
              <a:ext uri="{FF2B5EF4-FFF2-40B4-BE49-F238E27FC236}">
                <a16:creationId xmlns:a16="http://schemas.microsoft.com/office/drawing/2014/main" id="{2F68F610-D6AE-F052-FBA2-51D391A85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2" b="3306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7FA08-30BC-4242-141D-75E9D5CBD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74" y="3823787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DK">
                <a:solidFill>
                  <a:srgbClr val="FFFFFF">
                    <a:alpha val="70000"/>
                  </a:srgbClr>
                </a:solidFill>
              </a:rPr>
              <a:t>XBi@2023 EAMV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6215-9AB1-4C06-7BC0-BA5EBFF96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GB" sz="3400" b="0" i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Game-Based Learning</a:t>
            </a:r>
            <a:endParaRPr lang="en-DK" sz="340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CC3E945-F161-E03C-98D3-94391C1E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439" y="5556250"/>
            <a:ext cx="2870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arverige nåle, der er sammenkædet med tråde">
            <a:extLst>
              <a:ext uri="{FF2B5EF4-FFF2-40B4-BE49-F238E27FC236}">
                <a16:creationId xmlns:a16="http://schemas.microsoft.com/office/drawing/2014/main" id="{6100FAE4-F8E0-68D2-3213-3B6B1F9CC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3" r="15668" b="1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A6F0-74A7-F1E1-95B7-3DB457B5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sz="2000" err="1"/>
              <a:t>Hvad</a:t>
            </a:r>
            <a:r>
              <a:rPr lang="en-GB" sz="2000"/>
              <a:t> der er </a:t>
            </a:r>
            <a:r>
              <a:rPr lang="en-GB" sz="2000" err="1"/>
              <a:t>absolut</a:t>
            </a:r>
            <a:r>
              <a:rPr lang="en-GB" sz="2000"/>
              <a:t> minimum for, at </a:t>
            </a:r>
            <a:r>
              <a:rPr lang="en-GB" sz="2000" err="1"/>
              <a:t>spillet</a:t>
            </a:r>
            <a:r>
              <a:rPr lang="en-GB" sz="2000"/>
              <a:t> </a:t>
            </a:r>
            <a:r>
              <a:rPr lang="en-GB" sz="2000" err="1"/>
              <a:t>kan</a:t>
            </a:r>
            <a:r>
              <a:rPr lang="en-GB" sz="2000"/>
              <a:t> </a:t>
            </a:r>
            <a:r>
              <a:rPr lang="en-GB" sz="2000" err="1"/>
              <a:t>fungere</a:t>
            </a:r>
            <a:r>
              <a:rPr lang="en-GB" sz="2000"/>
              <a:t>?</a:t>
            </a:r>
            <a:endParaRPr lang="en-US" sz="2000"/>
          </a:p>
          <a:p>
            <a:pPr marL="0" indent="0">
              <a:lnSpc>
                <a:spcPct val="114999"/>
              </a:lnSpc>
              <a:buNone/>
            </a:pPr>
            <a:r>
              <a:rPr lang="en-GB" sz="2000"/>
              <a:t> </a:t>
            </a:r>
            <a:r>
              <a:rPr lang="en-GB" sz="2000" err="1"/>
              <a:t>Når</a:t>
            </a:r>
            <a:r>
              <a:rPr lang="en-GB" sz="2000"/>
              <a:t> de er </a:t>
            </a:r>
            <a:r>
              <a:rPr lang="en-GB" sz="2000" err="1"/>
              <a:t>færdige</a:t>
            </a:r>
            <a:r>
              <a:rPr lang="en-GB" sz="2000"/>
              <a:t> med </a:t>
            </a:r>
            <a:r>
              <a:rPr lang="en-GB" sz="2000" err="1"/>
              <a:t>deres</a:t>
            </a:r>
            <a:r>
              <a:rPr lang="en-GB" sz="2000"/>
              <a:t> minimal viable product </a:t>
            </a:r>
            <a:r>
              <a:rPr lang="en-GB" sz="2000" err="1"/>
              <a:t>kan</a:t>
            </a:r>
            <a:r>
              <a:rPr lang="en-GB" sz="2000"/>
              <a:t> de </a:t>
            </a:r>
            <a:r>
              <a:rPr lang="en-GB" sz="2000" err="1"/>
              <a:t>tage</a:t>
            </a:r>
            <a:r>
              <a:rPr lang="en-GB" sz="2000"/>
              <a:t> </a:t>
            </a:r>
            <a:r>
              <a:rPr lang="en-GB" sz="2000" err="1"/>
              <a:t>processen</a:t>
            </a:r>
            <a:r>
              <a:rPr lang="en-GB" sz="2000"/>
              <a:t> </a:t>
            </a:r>
            <a:r>
              <a:rPr lang="en-GB" sz="2000" err="1"/>
              <a:t>igen</a:t>
            </a:r>
            <a:r>
              <a:rPr lang="en-GB" sz="2000"/>
              <a:t> </a:t>
            </a:r>
            <a:r>
              <a:rPr lang="en-GB" sz="2000" err="1"/>
              <a:t>og</a:t>
            </a:r>
            <a:r>
              <a:rPr lang="en-GB" sz="2000"/>
              <a:t> </a:t>
            </a:r>
            <a:r>
              <a:rPr lang="en-GB" sz="2000" err="1"/>
              <a:t>bygge</a:t>
            </a:r>
            <a:r>
              <a:rPr lang="en-GB" sz="2000"/>
              <a:t> </a:t>
            </a:r>
            <a:r>
              <a:rPr lang="en-GB" sz="2000" err="1"/>
              <a:t>noget</a:t>
            </a:r>
            <a:r>
              <a:rPr lang="en-GB" sz="2000"/>
              <a:t> </a:t>
            </a:r>
            <a:r>
              <a:rPr lang="en-GB" sz="2000" err="1"/>
              <a:t>nyt</a:t>
            </a:r>
            <a:r>
              <a:rPr lang="en-GB" sz="2000"/>
              <a:t> </a:t>
            </a:r>
            <a:r>
              <a:rPr lang="en-GB" sz="2000" err="1"/>
              <a:t>ovenpå</a:t>
            </a:r>
            <a:r>
              <a:rPr lang="en-GB" sz="2000"/>
              <a:t>. </a:t>
            </a:r>
            <a:r>
              <a:rPr lang="en-GB" sz="2000" err="1"/>
              <a:t>Samtidig</a:t>
            </a:r>
            <a:r>
              <a:rPr lang="en-GB" sz="2000"/>
              <a:t> </a:t>
            </a:r>
            <a:r>
              <a:rPr lang="en-GB" sz="2000" err="1"/>
              <a:t>kan</a:t>
            </a:r>
            <a:r>
              <a:rPr lang="en-GB" sz="2000"/>
              <a:t> de </a:t>
            </a:r>
            <a:r>
              <a:rPr lang="en-GB" sz="2000" err="1"/>
              <a:t>rette</a:t>
            </a:r>
            <a:r>
              <a:rPr lang="en-GB" sz="2000"/>
              <a:t> </a:t>
            </a:r>
            <a:r>
              <a:rPr lang="en-GB" sz="2000" err="1"/>
              <a:t>tingene</a:t>
            </a:r>
            <a:r>
              <a:rPr lang="en-GB" sz="2000"/>
              <a:t> </a:t>
            </a:r>
            <a:r>
              <a:rPr lang="en-GB" sz="2000" err="1"/>
              <a:t>til</a:t>
            </a:r>
            <a:r>
              <a:rPr lang="en-GB" sz="2000"/>
              <a:t>, </a:t>
            </a:r>
            <a:r>
              <a:rPr lang="en-GB" sz="2000" err="1"/>
              <a:t>efterhånden</a:t>
            </a:r>
            <a:r>
              <a:rPr lang="en-GB" sz="2000"/>
              <a:t> </a:t>
            </a:r>
            <a:r>
              <a:rPr lang="en-GB" sz="2000" err="1"/>
              <a:t>som</a:t>
            </a:r>
            <a:r>
              <a:rPr lang="en-GB" sz="2000"/>
              <a:t> de finder nye </a:t>
            </a:r>
            <a:r>
              <a:rPr lang="en-GB" sz="2000" err="1"/>
              <a:t>muligheder</a:t>
            </a:r>
            <a:r>
              <a:rPr lang="en-GB" sz="2000"/>
              <a:t> </a:t>
            </a:r>
            <a:r>
              <a:rPr lang="en-GB" sz="2000" err="1"/>
              <a:t>og</a:t>
            </a:r>
            <a:r>
              <a:rPr lang="en-GB" sz="2000"/>
              <a:t> </a:t>
            </a:r>
            <a:r>
              <a:rPr lang="en-GB" sz="2000" err="1"/>
              <a:t>får</a:t>
            </a:r>
            <a:r>
              <a:rPr lang="en-GB" sz="2000"/>
              <a:t> nye </a:t>
            </a:r>
            <a:r>
              <a:rPr lang="en-GB" sz="2000" err="1"/>
              <a:t>idéer</a:t>
            </a:r>
            <a:r>
              <a:rPr lang="en-GB" sz="2000"/>
              <a:t>.</a:t>
            </a:r>
            <a:endParaRPr lang="en-US" sz="2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2B15-B4AB-95C4-D92B-64F82ECC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DK" sz="3200"/>
              <a:t>Minimal Viable Produkt(MVP)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1320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3075833" y="1417500"/>
            <a:ext cx="6850000" cy="29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5850" u="sng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Brainstorm</a:t>
            </a:r>
            <a:r>
              <a:rPr lang="en" sz="5850"/>
              <a:t> - </a:t>
            </a:r>
            <a:r>
              <a:rPr lang="en" sz="5850" err="1"/>
              <a:t>Jeres</a:t>
            </a:r>
            <a:r>
              <a:rPr lang="en" sz="5850"/>
              <a:t> </a:t>
            </a:r>
            <a:r>
              <a:rPr lang="en" sz="5850" err="1"/>
              <a:t>spil</a:t>
            </a:r>
            <a:r>
              <a:rPr lang="en" sz="5850"/>
              <a:t>(demo)</a:t>
            </a:r>
            <a:r>
              <a:rPr lang="en" sz="5850" err="1"/>
              <a:t>idé</a:t>
            </a:r>
            <a:r>
              <a:rPr lang="en" sz="5850"/>
              <a:t>(er) </a:t>
            </a:r>
            <a:r>
              <a:rPr lang="en" sz="5850" err="1"/>
              <a:t>som</a:t>
            </a:r>
            <a:r>
              <a:rPr lang="en" sz="5850"/>
              <a:t> </a:t>
            </a:r>
            <a:r>
              <a:rPr lang="en" sz="5850" err="1"/>
              <a:t>kan</a:t>
            </a:r>
            <a:r>
              <a:rPr lang="en" sz="5850"/>
              <a:t> </a:t>
            </a:r>
            <a:r>
              <a:rPr lang="en" sz="5850" err="1"/>
              <a:t>realiseres</a:t>
            </a:r>
            <a:r>
              <a:rPr lang="en" sz="585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8B0204-244B-07B1-6E6B-13CF9847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 MMD 3rd semester 4 uger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2F8AE-C8E1-2833-A424-B8996BBE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55E2FE-B237-228D-3331-A996F3E5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752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26C-870A-DFAF-607A-B9F4B5B2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err="1">
                <a:latin typeface="var(--font-title)"/>
              </a:rPr>
              <a:t>Præproduktion</a:t>
            </a:r>
            <a:r>
              <a:rPr lang="en-GB" b="1">
                <a:latin typeface="var(--font-title)"/>
              </a:rPr>
              <a:t>-</a:t>
            </a:r>
            <a:r>
              <a:rPr lang="en-DK"/>
              <a:t># projekt krav</a:t>
            </a:r>
            <a:br>
              <a:rPr lang="en-DK"/>
            </a:br>
            <a:br>
              <a:rPr lang="en-GB" b="1" i="0">
                <a:effectLst/>
                <a:latin typeface="var(--font-title)"/>
              </a:rPr>
            </a:b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661E-EC3A-F1C4-26E6-7180E739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28439"/>
            <a:ext cx="10668000" cy="38180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endParaRPr lang="en-GB"/>
          </a:p>
          <a:p>
            <a:pPr marL="0" indent="0">
              <a:buNone/>
            </a:pPr>
            <a:r>
              <a:rPr lang="en-GB" err="1"/>
              <a:t>Spillet</a:t>
            </a:r>
            <a:r>
              <a:rPr lang="en-GB"/>
              <a:t> er </a:t>
            </a:r>
            <a:r>
              <a:rPr lang="en-GB" err="1"/>
              <a:t>lavet</a:t>
            </a:r>
            <a:r>
              <a:rPr lang="en-GB"/>
              <a:t> </a:t>
            </a:r>
            <a:r>
              <a:rPr lang="en-GB" err="1"/>
              <a:t>af</a:t>
            </a:r>
            <a:r>
              <a:rPr lang="en-GB"/>
              <a:t> </a:t>
            </a:r>
            <a:r>
              <a:rPr lang="en-GB" err="1"/>
              <a:t>jer</a:t>
            </a:r>
            <a:r>
              <a:rPr lang="en-GB"/>
              <a:t> </a:t>
            </a:r>
            <a:r>
              <a:rPr lang="en-GB" err="1"/>
              <a:t>selv</a:t>
            </a:r>
            <a:r>
              <a:rPr lang="en-GB"/>
              <a:t>, </a:t>
            </a:r>
            <a:r>
              <a:rPr lang="en-GB" err="1"/>
              <a:t>skal</a:t>
            </a:r>
            <a:r>
              <a:rPr lang="en-GB"/>
              <a:t> I </a:t>
            </a:r>
            <a:r>
              <a:rPr lang="en-GB" err="1"/>
              <a:t>selv</a:t>
            </a:r>
            <a:r>
              <a:rPr lang="en-GB"/>
              <a:t> </a:t>
            </a:r>
            <a:r>
              <a:rPr lang="en-GB" err="1"/>
              <a:t>udarbejde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kravsspecifikation</a:t>
            </a:r>
            <a:endParaRPr lang="en-GB"/>
          </a:p>
          <a:p>
            <a:r>
              <a:rPr lang="en-GB"/>
              <a:t>Krav </a:t>
            </a:r>
            <a:r>
              <a:rPr lang="en-GB" err="1"/>
              <a:t>til</a:t>
            </a:r>
            <a:r>
              <a:rPr lang="en-GB"/>
              <a:t> </a:t>
            </a:r>
            <a:r>
              <a:rPr lang="en-GB" err="1"/>
              <a:t>målgruppe</a:t>
            </a:r>
            <a:r>
              <a:rPr lang="en-GB"/>
              <a:t>: </a:t>
            </a:r>
            <a:r>
              <a:rPr lang="en-GB" err="1"/>
              <a:t>Hvem</a:t>
            </a:r>
            <a:r>
              <a:rPr lang="en-GB"/>
              <a:t> er </a:t>
            </a:r>
            <a:r>
              <a:rPr lang="en-GB" err="1"/>
              <a:t>spillet</a:t>
            </a:r>
            <a:r>
              <a:rPr lang="en-GB"/>
              <a:t> </a:t>
            </a:r>
            <a:r>
              <a:rPr lang="en-GB" err="1"/>
              <a:t>henvendt</a:t>
            </a:r>
            <a:r>
              <a:rPr lang="en-GB"/>
              <a:t> </a:t>
            </a:r>
            <a:r>
              <a:rPr lang="en-GB" err="1"/>
              <a:t>til</a:t>
            </a:r>
            <a:r>
              <a:rPr lang="en-GB"/>
              <a:t>,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hvad</a:t>
            </a:r>
            <a:r>
              <a:rPr lang="en-GB"/>
              <a:t> </a:t>
            </a:r>
            <a:r>
              <a:rPr lang="en-GB" err="1"/>
              <a:t>vil</a:t>
            </a:r>
            <a:r>
              <a:rPr lang="en-GB"/>
              <a:t> de have?</a:t>
            </a:r>
            <a:endParaRPr lang="en-GB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/>
              <a:t>Krav </a:t>
            </a:r>
            <a:r>
              <a:rPr lang="en-GB" err="1"/>
              <a:t>til</a:t>
            </a:r>
            <a:r>
              <a:rPr lang="en-GB"/>
              <a:t> genre: </a:t>
            </a:r>
            <a:r>
              <a:rPr lang="en-GB" err="1"/>
              <a:t>Hvilken</a:t>
            </a:r>
            <a:r>
              <a:rPr lang="en-GB"/>
              <a:t> type </a:t>
            </a:r>
            <a:r>
              <a:rPr lang="en-GB" err="1"/>
              <a:t>spil</a:t>
            </a:r>
            <a:r>
              <a:rPr lang="en-GB"/>
              <a:t> er det,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hvad</a:t>
            </a:r>
            <a:r>
              <a:rPr lang="en-GB"/>
              <a:t> </a:t>
            </a:r>
            <a:r>
              <a:rPr lang="en-GB" err="1"/>
              <a:t>kendetegner</a:t>
            </a:r>
            <a:r>
              <a:rPr lang="en-GB"/>
              <a:t> den?</a:t>
            </a:r>
            <a:endParaRPr lang="en-GB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/>
              <a:t>Krav </a:t>
            </a:r>
            <a:r>
              <a:rPr lang="en-GB" err="1"/>
              <a:t>til</a:t>
            </a:r>
            <a:r>
              <a:rPr lang="en-GB"/>
              <a:t> </a:t>
            </a:r>
            <a:r>
              <a:rPr lang="en-GB" err="1"/>
              <a:t>koncept</a:t>
            </a:r>
            <a:r>
              <a:rPr lang="en-GB"/>
              <a:t>: </a:t>
            </a:r>
            <a:r>
              <a:rPr lang="en-GB" err="1"/>
              <a:t>Hvad</a:t>
            </a:r>
            <a:r>
              <a:rPr lang="en-GB"/>
              <a:t> er </a:t>
            </a:r>
            <a:r>
              <a:rPr lang="en-GB" err="1"/>
              <a:t>spillets</a:t>
            </a:r>
            <a:r>
              <a:rPr lang="en-GB"/>
              <a:t> </a:t>
            </a:r>
            <a:r>
              <a:rPr lang="en-GB" err="1"/>
              <a:t>idé</a:t>
            </a:r>
            <a:r>
              <a:rPr lang="en-GB"/>
              <a:t>,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hvad</a:t>
            </a:r>
            <a:r>
              <a:rPr lang="en-GB"/>
              <a:t> </a:t>
            </a:r>
            <a:r>
              <a:rPr lang="en-GB" err="1"/>
              <a:t>gør</a:t>
            </a:r>
            <a:r>
              <a:rPr lang="en-GB"/>
              <a:t> det </a:t>
            </a:r>
            <a:r>
              <a:rPr lang="en-GB" err="1"/>
              <a:t>unikt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sjovt</a:t>
            </a:r>
            <a:r>
              <a:rPr lang="en-GB"/>
              <a:t>?</a:t>
            </a:r>
            <a:endParaRPr lang="en-GB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/>
              <a:t>Krav </a:t>
            </a:r>
            <a:r>
              <a:rPr lang="en-GB" err="1"/>
              <a:t>til</a:t>
            </a:r>
            <a:r>
              <a:rPr lang="en-GB"/>
              <a:t> </a:t>
            </a:r>
            <a:r>
              <a:rPr lang="en-GB" err="1"/>
              <a:t>kvalitet</a:t>
            </a:r>
            <a:r>
              <a:rPr lang="en-GB"/>
              <a:t>: </a:t>
            </a:r>
            <a:r>
              <a:rPr lang="en-GB" err="1"/>
              <a:t>Hvor</a:t>
            </a:r>
            <a:r>
              <a:rPr lang="en-GB"/>
              <a:t> </a:t>
            </a:r>
            <a:r>
              <a:rPr lang="en-GB" err="1"/>
              <a:t>høje</a:t>
            </a:r>
            <a:r>
              <a:rPr lang="en-GB"/>
              <a:t> </a:t>
            </a:r>
            <a:r>
              <a:rPr lang="en-GB" err="1"/>
              <a:t>standarder</a:t>
            </a:r>
            <a:r>
              <a:rPr lang="en-GB"/>
              <a:t> </a:t>
            </a:r>
            <a:r>
              <a:rPr lang="en-GB" err="1"/>
              <a:t>har</a:t>
            </a:r>
            <a:r>
              <a:rPr lang="en-GB"/>
              <a:t> vi for </a:t>
            </a:r>
            <a:r>
              <a:rPr lang="en-GB" err="1"/>
              <a:t>spillets</a:t>
            </a:r>
            <a:r>
              <a:rPr lang="en-GB"/>
              <a:t> </a:t>
            </a:r>
            <a:r>
              <a:rPr lang="en-GB" err="1"/>
              <a:t>grafik</a:t>
            </a:r>
            <a:r>
              <a:rPr lang="en-GB"/>
              <a:t>, </a:t>
            </a:r>
            <a:r>
              <a:rPr lang="en-GB" err="1"/>
              <a:t>lyd</a:t>
            </a:r>
            <a:r>
              <a:rPr lang="en-GB"/>
              <a:t>,  </a:t>
            </a:r>
            <a:r>
              <a:rPr lang="en-GB" err="1"/>
              <a:t>osv</a:t>
            </a:r>
            <a:r>
              <a:rPr lang="en-GB"/>
              <a:t>.?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489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E2133-3503-42E0-86F1-B028119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C77C2E-4399-B934-2CE5-06839D93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65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4D163-AC28-82EA-4DE8-061C4880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9B09481-2609-6C1F-5170-5C94DF76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93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n lilla Bonde og et indekstal">
            <a:extLst>
              <a:ext uri="{FF2B5EF4-FFF2-40B4-BE49-F238E27FC236}">
                <a16:creationId xmlns:a16="http://schemas.microsoft.com/office/drawing/2014/main" id="{A5D9CBD9-AD70-3CC4-C890-4C253276E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09" r="20205" b="-7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81CF-E3EE-DC70-0B85-68D8D238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200">
                <a:ea typeface="+mn-lt"/>
                <a:cs typeface="+mn-lt"/>
              </a:rPr>
              <a:t> Det </a:t>
            </a:r>
            <a:r>
              <a:rPr lang="en-US" sz="2200" err="1">
                <a:ea typeface="+mn-lt"/>
                <a:cs typeface="+mn-lt"/>
              </a:rPr>
              <a:t>vigtigt</a:t>
            </a:r>
            <a:r>
              <a:rPr lang="en-US" sz="2200">
                <a:ea typeface="+mn-lt"/>
                <a:cs typeface="+mn-lt"/>
              </a:rPr>
              <a:t> at </a:t>
            </a:r>
            <a:r>
              <a:rPr lang="en-US" sz="2200" err="1">
                <a:ea typeface="+mn-lt"/>
                <a:cs typeface="+mn-lt"/>
              </a:rPr>
              <a:t>få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afklaret</a:t>
            </a:r>
            <a:r>
              <a:rPr lang="en-US" sz="2200">
                <a:ea typeface="+mn-lt"/>
                <a:cs typeface="+mn-lt"/>
              </a:rPr>
              <a:t>, om der er </a:t>
            </a:r>
            <a:r>
              <a:rPr lang="en-US" sz="2200" err="1">
                <a:ea typeface="+mn-lt"/>
                <a:cs typeface="+mn-lt"/>
              </a:rPr>
              <a:t>nogen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konkrete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krav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til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spillet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og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hvad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krav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givet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fald</a:t>
            </a:r>
            <a:r>
              <a:rPr lang="en-US" sz="2200">
                <a:ea typeface="+mn-lt"/>
                <a:cs typeface="+mn-lt"/>
              </a:rPr>
              <a:t> er. I </a:t>
            </a:r>
            <a:r>
              <a:rPr lang="en-US" sz="2200" err="1">
                <a:ea typeface="+mn-lt"/>
                <a:cs typeface="+mn-lt"/>
              </a:rPr>
              <a:t>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skoleopgave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vil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krav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som</a:t>
            </a:r>
            <a:r>
              <a:rPr lang="en-US" sz="2200">
                <a:ea typeface="+mn-lt"/>
                <a:cs typeface="+mn-lt"/>
              </a:rPr>
              <a:t> regel </a:t>
            </a:r>
            <a:r>
              <a:rPr lang="en-US" sz="2200" err="1">
                <a:ea typeface="+mn-lt"/>
                <a:cs typeface="+mn-lt"/>
              </a:rPr>
              <a:t>fremgå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af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opgaveformuleringen</a:t>
            </a:r>
            <a:r>
              <a:rPr lang="en-US" sz="2200">
                <a:ea typeface="+mn-lt"/>
                <a:cs typeface="+mn-lt"/>
              </a:rPr>
              <a:t>. I den </a:t>
            </a:r>
            <a:r>
              <a:rPr lang="en-US" sz="2200" err="1">
                <a:ea typeface="+mn-lt"/>
                <a:cs typeface="+mn-lt"/>
              </a:rPr>
              <a:t>virkelige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verden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kan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fremgå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af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kravspecifikation</a:t>
            </a:r>
            <a:r>
              <a:rPr lang="en-US" sz="2200">
                <a:ea typeface="+mn-lt"/>
                <a:cs typeface="+mn-lt"/>
              </a:rPr>
              <a:t>.</a:t>
            </a:r>
          </a:p>
          <a:p>
            <a:pPr>
              <a:lnSpc>
                <a:spcPct val="115000"/>
              </a:lnSpc>
              <a:buNone/>
            </a:pPr>
            <a:r>
              <a:rPr lang="en" sz="2200" err="1">
                <a:ea typeface="+mn-lt"/>
                <a:cs typeface="+mn-lt"/>
              </a:rPr>
              <a:t>Grupperne</a:t>
            </a:r>
            <a:r>
              <a:rPr lang="en" sz="2200">
                <a:ea typeface="+mn-lt"/>
                <a:cs typeface="+mn-lt"/>
              </a:rPr>
              <a:t> </a:t>
            </a:r>
            <a:r>
              <a:rPr lang="en" sz="2200" err="1">
                <a:ea typeface="+mn-lt"/>
                <a:cs typeface="+mn-lt"/>
              </a:rPr>
              <a:t>kan</a:t>
            </a:r>
            <a:r>
              <a:rPr lang="en" sz="2200">
                <a:ea typeface="+mn-lt"/>
                <a:cs typeface="+mn-lt"/>
              </a:rPr>
              <a:t> </a:t>
            </a:r>
            <a:r>
              <a:rPr lang="en" sz="2200" err="1">
                <a:ea typeface="+mn-lt"/>
                <a:cs typeface="+mn-lt"/>
              </a:rPr>
              <a:t>foreligge</a:t>
            </a:r>
            <a:r>
              <a:rPr lang="en" sz="2200">
                <a:ea typeface="+mn-lt"/>
                <a:cs typeface="+mn-lt"/>
              </a:rPr>
              <a:t> </a:t>
            </a:r>
            <a:r>
              <a:rPr lang="en" sz="2200" err="1">
                <a:ea typeface="+mn-lt"/>
                <a:cs typeface="+mn-lt"/>
              </a:rPr>
              <a:t>senest</a:t>
            </a:r>
            <a:r>
              <a:rPr lang="en" sz="2200">
                <a:ea typeface="+mn-lt"/>
                <a:cs typeface="+mn-lt"/>
              </a:rPr>
              <a:t> </a:t>
            </a:r>
            <a:r>
              <a:rPr lang="da-DK" sz="2200">
                <a:ea typeface="+mn-lt"/>
                <a:cs typeface="+mn-lt"/>
              </a:rPr>
              <a:t>i 15 </a:t>
            </a:r>
            <a:r>
              <a:rPr lang="da-DK" sz="2200" err="1">
                <a:ea typeface="+mn-lt"/>
                <a:cs typeface="+mn-lt"/>
              </a:rPr>
              <a:t>mins</a:t>
            </a:r>
            <a:r>
              <a:rPr lang="da-DK" sz="2200">
                <a:ea typeface="+mn-lt"/>
                <a:cs typeface="+mn-lt"/>
              </a:rPr>
              <a:t> tid (</a:t>
            </a:r>
            <a:r>
              <a:rPr lang="da-DK" sz="2200" err="1">
                <a:ea typeface="+mn-lt"/>
                <a:cs typeface="+mn-lt"/>
              </a:rPr>
              <a:t>kravspec</a:t>
            </a:r>
            <a:r>
              <a:rPr lang="da-DK" sz="2200">
                <a:ea typeface="+mn-lt"/>
                <a:cs typeface="+mn-lt"/>
              </a:rPr>
              <a:t> . </a:t>
            </a:r>
            <a:r>
              <a:rPr lang="da-DK" sz="2200" err="1">
                <a:ea typeface="+mn-lt"/>
                <a:cs typeface="+mn-lt"/>
              </a:rPr>
              <a:t>draft</a:t>
            </a:r>
            <a:r>
              <a:rPr lang="da-DK" sz="2200">
                <a:ea typeface="+mn-lt"/>
                <a:cs typeface="+mn-lt"/>
              </a:rPr>
              <a:t>)</a:t>
            </a:r>
            <a:endParaRPr lang="en-US" sz="2200">
              <a:ea typeface="+mn-lt"/>
              <a:cs typeface="+mn-lt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22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F9B38-2524-8CA9-1E54-D669E3E4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Kravsspecifikation 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9255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skellige farvede organiserings måder">
            <a:extLst>
              <a:ext uri="{FF2B5EF4-FFF2-40B4-BE49-F238E27FC236}">
                <a16:creationId xmlns:a16="http://schemas.microsoft.com/office/drawing/2014/main" id="{35E32547-336E-A6BF-825E-6C8CAE394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6" r="2159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FA0B-2B81-E97C-E0A2-E0A12FF2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sz="1700" err="1">
                <a:ea typeface="+mn-lt"/>
                <a:cs typeface="+mn-lt"/>
              </a:rPr>
              <a:t>Hvordan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implementerer</a:t>
            </a:r>
            <a:r>
              <a:rPr lang="en-GB" sz="1700">
                <a:ea typeface="+mn-lt"/>
                <a:cs typeface="+mn-lt"/>
              </a:rPr>
              <a:t> man </a:t>
            </a:r>
            <a:r>
              <a:rPr lang="en-GB" sz="1700" err="1">
                <a:ea typeface="+mn-lt"/>
                <a:cs typeface="+mn-lt"/>
              </a:rPr>
              <a:t>en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grundlæggende</a:t>
            </a:r>
            <a:r>
              <a:rPr lang="en-GB" sz="1700">
                <a:ea typeface="+mn-lt"/>
                <a:cs typeface="+mn-lt"/>
              </a:rPr>
              <a:t> form for </a:t>
            </a:r>
            <a:r>
              <a:rPr lang="en-GB" sz="1700" err="1">
                <a:ea typeface="+mn-lt"/>
                <a:cs typeface="+mn-lt"/>
              </a:rPr>
              <a:t>versionskontrol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til</a:t>
            </a:r>
            <a:r>
              <a:rPr lang="en-GB" sz="1700">
                <a:ea typeface="+mn-lt"/>
                <a:cs typeface="+mn-lt"/>
              </a:rPr>
              <a:t> Scratch-</a:t>
            </a:r>
            <a:r>
              <a:rPr lang="en-GB" sz="1700" err="1">
                <a:ea typeface="+mn-lt"/>
                <a:cs typeface="+mn-lt"/>
              </a:rPr>
              <a:t>projekter</a:t>
            </a:r>
            <a:r>
              <a:rPr lang="en-GB" sz="1700">
                <a:ea typeface="+mn-lt"/>
                <a:cs typeface="+mn-lt"/>
              </a:rPr>
              <a:t>?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15000"/>
              </a:lnSpc>
              <a:buNone/>
            </a:pPr>
            <a:endParaRPr lang="en-GB" sz="1700"/>
          </a:p>
          <a:p>
            <a:pPr marL="0" indent="0">
              <a:lnSpc>
                <a:spcPct val="115000"/>
              </a:lnSpc>
              <a:buNone/>
            </a:pPr>
            <a:r>
              <a:rPr lang="en-GB" sz="1700">
                <a:ea typeface="+mn-lt"/>
                <a:cs typeface="+mn-lt"/>
              </a:rPr>
              <a:t>Gem </a:t>
            </a:r>
            <a:r>
              <a:rPr lang="en-GB" sz="1700" err="1">
                <a:ea typeface="+mn-lt"/>
                <a:cs typeface="+mn-lt"/>
              </a:rPr>
              <a:t>regelmæssigt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kopier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af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dit</a:t>
            </a:r>
            <a:r>
              <a:rPr lang="en-GB" sz="1700">
                <a:ea typeface="+mn-lt"/>
                <a:cs typeface="+mn-lt"/>
              </a:rPr>
              <a:t> Scratch-</a:t>
            </a:r>
            <a:r>
              <a:rPr lang="en-GB" sz="1700" err="1">
                <a:ea typeface="+mn-lt"/>
                <a:cs typeface="+mn-lt"/>
              </a:rPr>
              <a:t>projekt</a:t>
            </a:r>
            <a:r>
              <a:rPr lang="en-GB" sz="1700">
                <a:ea typeface="+mn-lt"/>
                <a:cs typeface="+mn-lt"/>
              </a:rPr>
              <a:t> med </a:t>
            </a:r>
            <a:r>
              <a:rPr lang="en-GB" sz="1700" err="1">
                <a:ea typeface="+mn-lt"/>
                <a:cs typeface="+mn-lt"/>
              </a:rPr>
              <a:t>meningsfulde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versionsnumre</a:t>
            </a:r>
            <a:r>
              <a:rPr lang="en-GB" sz="1700">
                <a:ea typeface="+mn-lt"/>
                <a:cs typeface="+mn-lt"/>
              </a:rPr>
              <a:t>.</a:t>
            </a:r>
            <a:endParaRPr lang="en-GB" sz="1700"/>
          </a:p>
          <a:p>
            <a:pPr marL="0" indent="0">
              <a:lnSpc>
                <a:spcPct val="115000"/>
              </a:lnSpc>
              <a:buNone/>
            </a:pPr>
            <a:r>
              <a:rPr lang="en-GB" sz="1700">
                <a:ea typeface="+mn-lt"/>
                <a:cs typeface="+mn-lt"/>
              </a:rPr>
              <a:t>Brug den </a:t>
            </a:r>
            <a:r>
              <a:rPr lang="en-GB" sz="1700" err="1">
                <a:ea typeface="+mn-lt"/>
                <a:cs typeface="+mn-lt"/>
              </a:rPr>
              <a:t>indbyggede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kommentarfunktion</a:t>
            </a:r>
            <a:r>
              <a:rPr lang="en-GB" sz="170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i</a:t>
            </a:r>
            <a:r>
              <a:rPr lang="en-GB" sz="1700">
                <a:ea typeface="+mn-lt"/>
                <a:cs typeface="+mn-lt"/>
              </a:rPr>
              <a:t> Scratch</a:t>
            </a:r>
            <a:endParaRPr lang="en-GB" sz="17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1700">
                <a:ea typeface="+mn-lt"/>
                <a:cs typeface="+mn-lt"/>
              </a:rPr>
              <a:t>Opret et tekstdokument (f.eks. i en separat mappe) for at føre en detaljeret log over ændringer, opdateringer og forbedringer i dit projekt.</a:t>
            </a:r>
            <a:endParaRPr lang="en-GB" sz="1700"/>
          </a:p>
          <a:p>
            <a:pPr marL="0" indent="0">
              <a:lnSpc>
                <a:spcPct val="115000"/>
              </a:lnSpc>
              <a:buNone/>
            </a:pPr>
            <a:r>
              <a:rPr lang="en-GB" sz="1700"/>
              <a:t>  </a:t>
            </a:r>
            <a:endParaRPr lang="en-DK" sz="17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154AE-4EC9-99D4-853A-F8CBF47A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/>
              <a:t>Produktion-</a:t>
            </a:r>
            <a:endParaRPr lang="en-DK" sz="3200"/>
          </a:p>
        </p:txBody>
      </p:sp>
    </p:spTree>
    <p:extLst>
      <p:ext uri="{BB962C8B-B14F-4D97-AF65-F5344CB8AC3E}">
        <p14:creationId xmlns:p14="http://schemas.microsoft.com/office/powerpoint/2010/main" val="233826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3E1E4-AAF0-ED93-FCCF-46912C72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Postproduktion-test</a:t>
            </a:r>
            <a:endParaRPr lang="en-DK" sz="320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6EB0C-1723-6F07-C1A3-2B864C029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507651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48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4F93-748E-BD25-CEAF-33364690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8A09-7A91-10D6-5949-8BF2D6F6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da-DK" sz="1800" b="1">
                <a:effectLst/>
                <a:latin typeface="Arial"/>
                <a:ea typeface="Arial" panose="020B0604020202020204" pitchFamily="34" charset="0"/>
                <a:cs typeface="Arial"/>
              </a:rPr>
              <a:t>Grafik, musik, baggrunde osv. til Jeres spil</a:t>
            </a:r>
            <a:endParaRPr lang="en-DK" sz="1800"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DK" sz="1800">
                <a:solidFill>
                  <a:srgbClr val="1155CC"/>
                </a:solidFill>
                <a:effectLst/>
                <a:latin typeface="Arial"/>
                <a:ea typeface="Arial" panose="020B0604020202020204" pitchFamily="34" charset="0"/>
                <a:cs typeface="Arial"/>
                <a:hlinkClick r:id="rId2"/>
              </a:rPr>
              <a:t>Free game assets</a:t>
            </a:r>
            <a:r>
              <a:rPr lang="en-DK" sz="1800">
                <a:latin typeface="Arial"/>
                <a:ea typeface="Arial" panose="020B0604020202020204" pitchFamily="34" charset="0"/>
                <a:cs typeface="Arial"/>
              </a:rPr>
              <a:t> </a:t>
            </a:r>
            <a:endParaRPr lang="en-DK" sz="1800">
              <a:solidFill>
                <a:srgbClr val="FFFFFF">
                  <a:alpha val="70000"/>
                </a:srgbClr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/>
            </a:endParaRPr>
          </a:p>
          <a:p>
            <a:r>
              <a:rPr lang="en-GB" sz="1800">
                <a:hlinkClick r:id="rId3"/>
              </a:rPr>
              <a:t>https://unsplash.com/</a:t>
            </a:r>
            <a:endParaRPr lang="en-GB" sz="1800"/>
          </a:p>
          <a:p>
            <a:endParaRPr lang="en-GB" sz="1800">
              <a:solidFill>
                <a:srgbClr val="FFFFFF">
                  <a:alpha val="70000"/>
                </a:srgbClr>
              </a:solidFill>
            </a:endParaRPr>
          </a:p>
          <a:p>
            <a:endParaRPr lang="en-DK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9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CBE9-2427-D9EC-6B40-BD4890BD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formål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5A8E-FCE3-43B5-7A86-9E81BA94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/>
              <a:t>Du </a:t>
            </a:r>
            <a:r>
              <a:rPr lang="en" err="1"/>
              <a:t>skal</a:t>
            </a:r>
            <a:r>
              <a:rPr lang="en"/>
              <a:t> </a:t>
            </a:r>
            <a:r>
              <a:rPr lang="en" err="1"/>
              <a:t>lære</a:t>
            </a:r>
            <a:r>
              <a:rPr lang="en"/>
              <a:t> </a:t>
            </a:r>
            <a:r>
              <a:rPr lang="en" err="1"/>
              <a:t>så</a:t>
            </a:r>
            <a:r>
              <a:rPr lang="en"/>
              <a:t> </a:t>
            </a:r>
            <a:r>
              <a:rPr lang="en" err="1"/>
              <a:t>meget</a:t>
            </a:r>
            <a:r>
              <a:rPr lang="en"/>
              <a:t> </a:t>
            </a:r>
            <a:r>
              <a:rPr lang="en" err="1"/>
              <a:t>som</a:t>
            </a:r>
            <a:r>
              <a:rPr lang="en"/>
              <a:t> </a:t>
            </a:r>
            <a:r>
              <a:rPr lang="en" err="1"/>
              <a:t>muligt</a:t>
            </a:r>
            <a:r>
              <a:rPr lang="en"/>
              <a:t> om  </a:t>
            </a:r>
            <a:r>
              <a:rPr lang="da-DK"/>
              <a:t>Game </a:t>
            </a:r>
            <a:r>
              <a:rPr lang="da-DK" err="1"/>
              <a:t>Based</a:t>
            </a:r>
            <a:r>
              <a:rPr lang="da-DK"/>
              <a:t> Learning</a:t>
            </a:r>
            <a:r>
              <a:rPr lang="en"/>
              <a:t>- </a:t>
            </a:r>
            <a:r>
              <a:rPr lang="en" err="1"/>
              <a:t>og</a:t>
            </a:r>
            <a:r>
              <a:rPr lang="en"/>
              <a:t> </a:t>
            </a:r>
            <a:r>
              <a:rPr lang="en" b="1"/>
              <a:t>hygge med det </a:t>
            </a:r>
            <a:r>
              <a:rPr lang="da-DK" b="1"/>
              <a:t> 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311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4579-E03C-710F-5A60-310C17A6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Husk at lave </a:t>
            </a:r>
            <a:r>
              <a:rPr lang="en-US" err="1">
                <a:ea typeface="+mj-lt"/>
                <a:cs typeface="+mj-lt"/>
              </a:rPr>
              <a:t>kommentarer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 Scratch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89A9ADC-97AB-41A8-2F09-5202A7EFB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573" y="2286000"/>
            <a:ext cx="5710854" cy="3818083"/>
          </a:xfrm>
        </p:spPr>
      </p:pic>
    </p:spTree>
    <p:extLst>
      <p:ext uri="{BB962C8B-B14F-4D97-AF65-F5344CB8AC3E}">
        <p14:creationId xmlns:p14="http://schemas.microsoft.com/office/powerpoint/2010/main" val="318227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læbende noter på en glasvæg">
            <a:extLst>
              <a:ext uri="{FF2B5EF4-FFF2-40B4-BE49-F238E27FC236}">
                <a16:creationId xmlns:a16="http://schemas.microsoft.com/office/drawing/2014/main" id="{169FAFE4-691C-1979-3E12-81CBF0E1D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0" r="19354" b="-7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604F-7793-364A-1BA6-46CC0D43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sz="17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7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Tag noter</a:t>
            </a:r>
          </a:p>
          <a:p>
            <a:pPr>
              <a:lnSpc>
                <a:spcPct val="114999"/>
              </a:lnSpc>
            </a:pP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Gennemgå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værket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grundigt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.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Vær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opmærksom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på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detaljerne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og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prøv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at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forstå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forfatterens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intentioner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mål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og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hovedpointer</a:t>
            </a:r>
            <a:r>
              <a:rPr lang="en-US" sz="16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. 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14999"/>
              </a:lnSpc>
            </a:pP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sz="1700">
                <a:ea typeface="+mn-lt"/>
                <a:cs typeface="+mn-lt"/>
              </a:rPr>
              <a:t>Giv </a:t>
            </a:r>
            <a:r>
              <a:rPr lang="en-US" sz="1700" err="1">
                <a:ea typeface="+mn-lt"/>
                <a:cs typeface="+mn-lt"/>
              </a:rPr>
              <a:t>konstruktiv</a:t>
            </a:r>
            <a:r>
              <a:rPr lang="en-US" sz="1700">
                <a:ea typeface="+mn-lt"/>
                <a:cs typeface="+mn-lt"/>
              </a:rPr>
              <a:t> feedback: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15000"/>
              </a:lnSpc>
            </a:pPr>
            <a:endParaRPr lang="en-US" sz="1700"/>
          </a:p>
          <a:p>
            <a:pPr>
              <a:lnSpc>
                <a:spcPct val="115000"/>
              </a:lnSpc>
            </a:pPr>
            <a:r>
              <a:rPr lang="en-US" sz="1700">
                <a:ea typeface="+mn-lt"/>
                <a:cs typeface="+mn-lt"/>
              </a:rPr>
              <a:t>Giv </a:t>
            </a:r>
            <a:r>
              <a:rPr lang="en-US" sz="1700" err="1">
                <a:ea typeface="+mn-lt"/>
                <a:cs typeface="+mn-lt"/>
              </a:rPr>
              <a:t>specifik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konstruktiv</a:t>
            </a:r>
            <a:r>
              <a:rPr lang="en-US" sz="1700">
                <a:ea typeface="+mn-lt"/>
                <a:cs typeface="+mn-lt"/>
              </a:rPr>
              <a:t> feedback. I </a:t>
            </a:r>
            <a:r>
              <a:rPr lang="en-US" sz="1700" err="1">
                <a:ea typeface="+mn-lt"/>
                <a:cs typeface="+mn-lt"/>
              </a:rPr>
              <a:t>stedet</a:t>
            </a:r>
            <a:r>
              <a:rPr lang="en-US" sz="1700">
                <a:ea typeface="+mn-lt"/>
                <a:cs typeface="+mn-lt"/>
              </a:rPr>
              <a:t> for </a:t>
            </a:r>
            <a:r>
              <a:rPr lang="en-US" sz="1700" err="1">
                <a:ea typeface="+mn-lt"/>
                <a:cs typeface="+mn-lt"/>
              </a:rPr>
              <a:t>vage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kommentarer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som</a:t>
            </a:r>
            <a:r>
              <a:rPr lang="en-US" sz="1700">
                <a:ea typeface="+mn-lt"/>
                <a:cs typeface="+mn-lt"/>
              </a:rPr>
              <a:t> "</a:t>
            </a:r>
            <a:r>
              <a:rPr lang="en-US" sz="1700" err="1">
                <a:ea typeface="+mn-lt"/>
                <a:cs typeface="+mn-lt"/>
              </a:rPr>
              <a:t>godt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arbejde</a:t>
            </a:r>
            <a:r>
              <a:rPr lang="en-US" sz="1700">
                <a:ea typeface="+mn-lt"/>
                <a:cs typeface="+mn-lt"/>
              </a:rPr>
              <a:t>" </a:t>
            </a:r>
            <a:r>
              <a:rPr lang="en-US" sz="1700" err="1">
                <a:ea typeface="+mn-lt"/>
                <a:cs typeface="+mn-lt"/>
              </a:rPr>
              <a:t>eller</a:t>
            </a:r>
            <a:r>
              <a:rPr lang="en-US" sz="1700">
                <a:ea typeface="+mn-lt"/>
                <a:cs typeface="+mn-lt"/>
              </a:rPr>
              <a:t> "</a:t>
            </a:r>
            <a:r>
              <a:rPr lang="en-US" sz="1700" err="1">
                <a:ea typeface="+mn-lt"/>
                <a:cs typeface="+mn-lt"/>
              </a:rPr>
              <a:t>skal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forbedres</a:t>
            </a:r>
            <a:r>
              <a:rPr lang="en-US" sz="1700">
                <a:ea typeface="+mn-lt"/>
                <a:cs typeface="+mn-lt"/>
              </a:rPr>
              <a:t>", </a:t>
            </a:r>
            <a:r>
              <a:rPr lang="en-US" sz="1700" err="1">
                <a:ea typeface="+mn-lt"/>
                <a:cs typeface="+mn-lt"/>
              </a:rPr>
              <a:t>så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forklar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hvad</a:t>
            </a:r>
            <a:r>
              <a:rPr lang="en-US" sz="1700">
                <a:ea typeface="+mn-lt"/>
                <a:cs typeface="+mn-lt"/>
              </a:rPr>
              <a:t> der </a:t>
            </a:r>
            <a:r>
              <a:rPr lang="en-US" sz="1700" err="1">
                <a:ea typeface="+mn-lt"/>
                <a:cs typeface="+mn-lt"/>
              </a:rPr>
              <a:t>fungerer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err="1">
                <a:ea typeface="+mn-lt"/>
                <a:cs typeface="+mn-lt"/>
              </a:rPr>
              <a:t>og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hvad</a:t>
            </a:r>
            <a:r>
              <a:rPr lang="en-US" sz="1700">
                <a:ea typeface="+mn-lt"/>
                <a:cs typeface="+mn-lt"/>
              </a:rPr>
              <a:t> der </a:t>
            </a:r>
            <a:r>
              <a:rPr lang="en-US" sz="1700" err="1">
                <a:ea typeface="+mn-lt"/>
                <a:cs typeface="+mn-lt"/>
              </a:rPr>
              <a:t>ikke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gør</a:t>
            </a:r>
            <a:r>
              <a:rPr lang="en-US" sz="1700">
                <a:ea typeface="+mn-lt"/>
                <a:cs typeface="+mn-lt"/>
              </a:rPr>
              <a:t>. Brug </a:t>
            </a:r>
            <a:r>
              <a:rPr lang="en-US" sz="1700" err="1">
                <a:ea typeface="+mn-lt"/>
                <a:cs typeface="+mn-lt"/>
              </a:rPr>
              <a:t>eksempler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og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foreslå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mulige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forbedringer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 sz="17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4CFD0-6FA4-15A3-29A6-4E23E03C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err="1">
                <a:ea typeface="+mj-lt"/>
                <a:cs typeface="+mj-lt"/>
              </a:rPr>
              <a:t>Fredag</a:t>
            </a:r>
            <a:r>
              <a:rPr lang="en-US" sz="3200">
                <a:ea typeface="+mj-lt"/>
                <a:cs typeface="+mj-lt"/>
              </a:rPr>
              <a:t> Peer2Peer review setup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2995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7442-BE48-A33F-49DA-1AC59BCF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DFA6-2EDE-669D-5156-7E8635EA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9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8E0A-552B-34FC-33D5-5811E967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Spørgsmål</a:t>
            </a:r>
            <a:r>
              <a:rPr lang="en-US">
                <a:ea typeface="+mj-lt"/>
                <a:cs typeface="+mj-lt"/>
              </a:rPr>
              <a:t>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3835-F9B9-4E19-B7B8-415E0A16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Stemme</a:t>
            </a:r>
            <a:r>
              <a:rPr lang="en-US">
                <a:ea typeface="+mn-lt"/>
                <a:cs typeface="+mn-lt"/>
              </a:rPr>
              <a:t> for  Peer2Peer/ </a:t>
            </a:r>
            <a:r>
              <a:rPr lang="en-US" err="1">
                <a:ea typeface="+mn-lt"/>
                <a:cs typeface="+mn-lt"/>
              </a:rPr>
              <a:t>Præsentationstid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på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fredag</a:t>
            </a:r>
            <a:endParaRPr lang="en-US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Præsentationstid</a:t>
            </a: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fra</a:t>
            </a: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-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sæt</a:t>
            </a: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et X per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gruppe</a:t>
            </a:r>
            <a:endParaRPr lang="en-US"/>
          </a:p>
          <a:p>
            <a:pPr marL="0" indent="0">
              <a:buNone/>
            </a:pP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Fredag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kl 8:30</a:t>
            </a:r>
          </a:p>
          <a:p>
            <a:pPr marL="0" indent="0">
              <a:buNone/>
            </a:pPr>
            <a:r>
              <a:rPr 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Fredag</a:t>
            </a: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kl 9:00</a:t>
            </a:r>
          </a:p>
          <a:p>
            <a:pPr marL="0" indent="0">
              <a:buNone/>
            </a:pPr>
            <a:r>
              <a:rPr 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Fredag</a:t>
            </a: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kl 10:00 XX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Fredag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kl 10:30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XXXx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B93-70FB-2960-564D-7467D756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Hvad er GBL?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2F27-C7D2-4451-3143-BD68DD37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>
                <a:solidFill>
                  <a:schemeClr val="tx1">
                    <a:lumMod val="95000"/>
                  </a:schemeClr>
                </a:solidFill>
                <a:effectLst/>
                <a:latin typeface="Inter"/>
              </a:rPr>
              <a:t>In GBL, the learning process comes as a result of playing the game.</a:t>
            </a:r>
            <a:endParaRPr lang="en-DK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3513C-2812-C0C7-8AFE-21DCBCBB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https://www.teacheracademy.eu/blog/game-based-learning/</a:t>
            </a:r>
          </a:p>
        </p:txBody>
      </p:sp>
    </p:spTree>
    <p:extLst>
      <p:ext uri="{BB962C8B-B14F-4D97-AF65-F5344CB8AC3E}">
        <p14:creationId xmlns:p14="http://schemas.microsoft.com/office/powerpoint/2010/main" val="12964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A262-0E11-64E1-71EC-AD21B00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Gamification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6AB4-DF89-28F7-4781-54730C1C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Generally accomplished through the application of game-design elements and game principles (dynamics and mechanics) in non-game contexts.</a:t>
            </a:r>
            <a:endParaRPr lang="en-DK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A9176-6544-5936-8D4E-E9BBE52F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104083"/>
            <a:ext cx="6612835" cy="365125"/>
          </a:xfrm>
        </p:spPr>
        <p:txBody>
          <a:bodyPr/>
          <a:lstStyle/>
          <a:p>
            <a:r>
              <a:rPr lang="en-US"/>
              <a:t>Sebastian </a:t>
            </a:r>
            <a:r>
              <a:rPr lang="en-US" err="1"/>
              <a:t>Deterding</a:t>
            </a:r>
            <a:r>
              <a:rPr lang="en-US"/>
              <a:t>; Dan Dixon; Rilla Khaled; Lennart </a:t>
            </a:r>
            <a:r>
              <a:rPr lang="en-US" err="1"/>
              <a:t>Nacke</a:t>
            </a:r>
            <a:r>
              <a:rPr lang="en-US"/>
              <a:t> (2011). From game design elements to </a:t>
            </a:r>
            <a:r>
              <a:rPr lang="en-US" err="1"/>
              <a:t>gamefulness</a:t>
            </a:r>
            <a:r>
              <a:rPr lang="en-US"/>
              <a:t>: Defining "gamification". Proceedings of the 15th International Academic </a:t>
            </a:r>
            <a:r>
              <a:rPr lang="en-US" err="1"/>
              <a:t>MindTrek</a:t>
            </a:r>
            <a:r>
              <a:rPr lang="en-US"/>
              <a:t> Conference. pp. 9–15. doi:10.1145/2181037.2181040.
 Robson, K., </a:t>
            </a:r>
            <a:r>
              <a:rPr lang="en-US" err="1"/>
              <a:t>Plangger</a:t>
            </a:r>
            <a:r>
              <a:rPr lang="en-US"/>
              <a:t>, K., </a:t>
            </a:r>
            <a:r>
              <a:rPr lang="en-US" err="1"/>
              <a:t>Kietzmann</a:t>
            </a:r>
            <a:r>
              <a:rPr lang="en-US"/>
              <a:t>, J., McCarthy, I. &amp; Pitt, L. (2015). "Is it all a game? Understanding the principles of gamification". Business Horizons. 58 (4): 411–420. doi:10.1016/j.bushor.2015.03.006. S2CID 19170739.</a:t>
            </a:r>
          </a:p>
        </p:txBody>
      </p:sp>
    </p:spTree>
    <p:extLst>
      <p:ext uri="{BB962C8B-B14F-4D97-AF65-F5344CB8AC3E}">
        <p14:creationId xmlns:p14="http://schemas.microsoft.com/office/powerpoint/2010/main" val="252825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1C5D-DE0F-B5D7-B4F2-C3B68A45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GBL VS. Gamification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CCD6-E017-F6AF-51C0-ADBD1A2D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GBL </a:t>
            </a:r>
            <a:r>
              <a:rPr lang="en-GB" err="1"/>
              <a:t>bliver</a:t>
            </a:r>
            <a:r>
              <a:rPr lang="en-GB"/>
              <a:t> </a:t>
            </a:r>
            <a:r>
              <a:rPr lang="en-GB" err="1"/>
              <a:t>ofte</a:t>
            </a:r>
            <a:r>
              <a:rPr lang="en-GB"/>
              <a:t> </a:t>
            </a:r>
            <a:r>
              <a:rPr lang="en-GB" err="1"/>
              <a:t>forvekslet</a:t>
            </a:r>
            <a:r>
              <a:rPr lang="en-GB"/>
              <a:t> med gamification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0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07DB-CE69-CBE2-9CAC-8B53E7A9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/>
              <a:t>GBL Lærings forløb: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D239-84F4-43B6-BAF1-42C87A7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da-DK" sz="1800" u="none" strike="noStrike">
                <a:effectLst/>
                <a:latin typeface="Lato"/>
                <a:ea typeface="Lato"/>
                <a:cs typeface="Lato"/>
              </a:rPr>
              <a:t>Lære om  lave et digital spil.</a:t>
            </a:r>
            <a:r>
              <a:rPr lang="da-DK" sz="1800">
                <a:latin typeface="Lato"/>
                <a:ea typeface="Lato"/>
                <a:cs typeface="Lato"/>
              </a:rPr>
              <a:t> </a:t>
            </a:r>
            <a:endParaRPr lang="en-DK" sz="1800" u="none" strike="noStrike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da-DK" sz="1800" u="none" strike="noStrike">
                <a:effectLst/>
                <a:latin typeface="Lato"/>
                <a:ea typeface="Lato"/>
                <a:cs typeface="Lato"/>
              </a:rPr>
              <a:t>Projektstyring: Arbejde i gruppe og selvstændigt mod et bestemt mål</a:t>
            </a:r>
            <a:endParaRPr lang="en-DK" sz="1800" u="none" strike="noStrike">
              <a:effectLst/>
              <a:latin typeface="Lato"/>
              <a:ea typeface="Lato"/>
              <a:cs typeface="Lato"/>
            </a:endParaRPr>
          </a:p>
          <a:p>
            <a:pPr marL="342900" lvl="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da-DK" sz="1800" u="none" strike="noStrike">
                <a:effectLst/>
                <a:latin typeface="Lato"/>
                <a:ea typeface="Lato"/>
                <a:cs typeface="Lato"/>
              </a:rPr>
              <a:t>Kunne sætte sig ind i nye områder vha. online dokumentation og information søgninger.</a:t>
            </a:r>
            <a:endParaRPr lang="en-DK" sz="1800" u="none" strike="noStrike">
              <a:effectLst/>
              <a:latin typeface="Lato"/>
              <a:ea typeface="Lato"/>
              <a:cs typeface="Lato"/>
            </a:endParaRPr>
          </a:p>
          <a:p>
            <a:pPr marL="34290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da-DK" sz="1800" u="none" strike="noStrike">
                <a:effectLst/>
                <a:latin typeface="Lato"/>
                <a:ea typeface="Lato"/>
                <a:cs typeface="Lato"/>
              </a:rPr>
              <a:t>Planlægge 1 uger projektet</a:t>
            </a:r>
            <a:r>
              <a:rPr lang="da-DK" sz="1800">
                <a:latin typeface="Lato"/>
                <a:ea typeface="Lato"/>
                <a:cs typeface="Lato"/>
              </a:rPr>
              <a:t> </a:t>
            </a:r>
            <a:endParaRPr lang="da-DK" sz="1800" u="none" strike="noStrike">
              <a:solidFill>
                <a:srgbClr val="FFFFFF">
                  <a:alpha val="70000"/>
                </a:srgb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DK" sz="1800" u="none" strike="noStrike">
                <a:effectLst/>
                <a:latin typeface="Lato"/>
                <a:ea typeface="Lato"/>
                <a:cs typeface="Lato"/>
              </a:rPr>
              <a:t>Udvikle prototyper</a:t>
            </a:r>
            <a:endParaRPr lang="en-DK" sz="1800" u="none" strike="noStrike">
              <a:solidFill>
                <a:srgbClr val="FFFFFF">
                  <a:alpha val="70000"/>
                </a:srgbClr>
              </a:solidFill>
              <a:effectLst/>
              <a:latin typeface="Lato"/>
              <a:ea typeface="Lato"/>
              <a:cs typeface="Lato"/>
            </a:endParaRPr>
          </a:p>
          <a:p>
            <a:pPr marL="34290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da-DK" sz="1800" u="none" strike="noStrike">
                <a:effectLst/>
                <a:latin typeface="Lato"/>
                <a:ea typeface="Lato"/>
                <a:cs typeface="Lato"/>
              </a:rPr>
              <a:t>Øve Pair Programmering</a:t>
            </a:r>
            <a:r>
              <a:rPr lang="da-DK" sz="1800">
                <a:latin typeface="Lato"/>
                <a:ea typeface="Lato"/>
                <a:cs typeface="Lato"/>
              </a:rPr>
              <a:t> </a:t>
            </a:r>
            <a:endParaRPr lang="da-DK" sz="1800" u="none" strike="noStrike">
              <a:solidFill>
                <a:srgbClr val="FFFFFF">
                  <a:alpha val="70000"/>
                </a:srgb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da-DK" sz="1800" u="none" strike="noStrike">
                <a:effectLst/>
                <a:latin typeface="Lato"/>
                <a:ea typeface="Lato"/>
                <a:cs typeface="Lato"/>
              </a:rPr>
              <a:t>Fejlfinde og tolke på fejlbeskeder vha. søgning på nettet.</a:t>
            </a:r>
            <a:endParaRPr lang="en-DK" sz="1800" u="none" strike="noStrike">
              <a:effectLst/>
              <a:latin typeface="Lato"/>
              <a:ea typeface="Lato"/>
              <a:cs typeface="Lato"/>
            </a:endParaRPr>
          </a:p>
          <a:p>
            <a:pPr marL="34290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da-DK" sz="1800" u="none" strike="noStrike">
                <a:effectLst/>
                <a:latin typeface="Lato"/>
                <a:ea typeface="Lato"/>
                <a:cs typeface="Lato"/>
              </a:rPr>
              <a:t>Arbejde selvstændigt og proaktivt i små gruppe</a:t>
            </a:r>
            <a:endParaRPr lang="da-DK" sz="1800" u="none" strike="noStrike">
              <a:solidFill>
                <a:srgbClr val="FFFFFF">
                  <a:alpha val="70000"/>
                </a:srgb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fontAlgn="base">
              <a:lnSpc>
                <a:spcPct val="115000"/>
              </a:lnSpc>
              <a:buClr>
                <a:srgbClr val="000000"/>
              </a:buClr>
              <a:buSzPts val="1800"/>
              <a:buNone/>
            </a:pPr>
            <a:endParaRPr lang="en-GB" sz="18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fontAlgn="base">
              <a:lnSpc>
                <a:spcPct val="115000"/>
              </a:lnSpc>
              <a:buClr>
                <a:srgbClr val="000000"/>
              </a:buClr>
              <a:buSzPts val="1800"/>
              <a:buFont typeface="+mj-lt"/>
              <a:buAutoNum type="arabicPeriod"/>
            </a:pPr>
            <a:endParaRPr lang="en-DK" sz="1800" u="none" strike="noStrike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4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6740-D5E5-FBCC-BF13-F3637D55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1. </a:t>
            </a:r>
            <a:r>
              <a:rPr lang="en-GB" err="1"/>
              <a:t>Udvikling</a:t>
            </a:r>
            <a:r>
              <a:rPr lang="en-GB"/>
              <a:t> </a:t>
            </a:r>
            <a:r>
              <a:rPr lang="en-GB" err="1"/>
              <a:t>af</a:t>
            </a:r>
            <a:r>
              <a:rPr lang="en-GB"/>
              <a:t> </a:t>
            </a:r>
            <a:r>
              <a:rPr lang="en-GB" err="1"/>
              <a:t>computerspil-Mål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F40C-E2AC-7447-7557-8A801693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Du </a:t>
            </a:r>
            <a:r>
              <a:rPr lang="en-GB" err="1"/>
              <a:t>kan</a:t>
            </a:r>
            <a:r>
              <a:rPr lang="en-GB"/>
              <a:t> </a:t>
            </a:r>
            <a:r>
              <a:rPr lang="en-GB" err="1"/>
              <a:t>finde</a:t>
            </a:r>
            <a:r>
              <a:rPr lang="en-GB"/>
              <a:t> </a:t>
            </a:r>
            <a:r>
              <a:rPr lang="en-GB" err="1"/>
              <a:t>ud</a:t>
            </a:r>
            <a:r>
              <a:rPr lang="en-GB"/>
              <a:t> </a:t>
            </a:r>
            <a:r>
              <a:rPr lang="en-GB" err="1"/>
              <a:t>af</a:t>
            </a:r>
            <a:r>
              <a:rPr lang="en-GB"/>
              <a:t> </a:t>
            </a:r>
            <a:r>
              <a:rPr lang="en-GB" err="1"/>
              <a:t>kollektive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individuelle</a:t>
            </a:r>
            <a:r>
              <a:rPr lang="en-GB"/>
              <a:t> </a:t>
            </a:r>
            <a:r>
              <a:rPr lang="en-GB" err="1"/>
              <a:t>arbejdsformer</a:t>
            </a:r>
            <a:r>
              <a:rPr lang="en-GB"/>
              <a:t>, </a:t>
            </a:r>
          </a:p>
          <a:p>
            <a:pPr marL="0" indent="0">
              <a:buNone/>
            </a:pPr>
            <a:r>
              <a:rPr lang="en-GB" err="1"/>
              <a:t>projektarbejde</a:t>
            </a:r>
            <a:r>
              <a:rPr lang="en-GB"/>
              <a:t> </a:t>
            </a:r>
            <a:r>
              <a:rPr lang="en-GB" err="1"/>
              <a:t>og</a:t>
            </a:r>
            <a:endParaRPr lang="en-GB"/>
          </a:p>
          <a:p>
            <a:pPr marL="0" indent="0">
              <a:buNone/>
            </a:pPr>
            <a:r>
              <a:rPr lang="en-GB" err="1"/>
              <a:t>Lære</a:t>
            </a:r>
            <a:r>
              <a:rPr lang="en-GB"/>
              <a:t> </a:t>
            </a:r>
            <a:r>
              <a:rPr lang="en-GB" b="1"/>
              <a:t>game loops </a:t>
            </a:r>
            <a:r>
              <a:rPr lang="en-GB"/>
              <a:t>at </a:t>
            </a:r>
            <a:r>
              <a:rPr lang="en-GB" err="1"/>
              <a:t>udvikle</a:t>
            </a:r>
            <a:r>
              <a:rPr lang="en-GB"/>
              <a:t> et </a:t>
            </a:r>
            <a:r>
              <a:rPr lang="en-GB" err="1"/>
              <a:t>spil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9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F34A-E6FF-ED8F-CB7B-BEE3D349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46973"/>
            <a:ext cx="10668000" cy="1524000"/>
          </a:xfrm>
        </p:spPr>
        <p:txBody>
          <a:bodyPr/>
          <a:lstStyle/>
          <a:p>
            <a:r>
              <a:rPr lang="en-GB" b="0" i="0">
                <a:effectLst/>
                <a:latin typeface="Noto Sans" panose="020B0502040504020204" pitchFamily="34" charset="0"/>
              </a:rPr>
              <a:t>game world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7472-B37E-5CB2-1294-2C81682E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game world</a:t>
            </a:r>
            <a:endParaRPr lang="en-DK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F95F4C64-CE49-24F8-FEAC-9D3FFAB2C4C4}"/>
              </a:ext>
            </a:extLst>
          </p:cNvPr>
          <p:cNvGraphicFramePr/>
          <p:nvPr/>
        </p:nvGraphicFramePr>
        <p:xfrm>
          <a:off x="2642420" y="1031140"/>
          <a:ext cx="7275123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6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74833" y="767933"/>
            <a:ext cx="11254400" cy="8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 Game engines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1169233" y="1968367"/>
            <a:ext cx="10473200" cy="416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/>
            <a:endParaRPr lang="en-US" sz="2133">
              <a:solidFill>
                <a:srgbClr val="FFFFFF">
                  <a:alpha val="70000"/>
                </a:srgbClr>
              </a:solidFill>
            </a:endParaRPr>
          </a:p>
          <a:p>
            <a:pPr marL="608965" indent="-440055">
              <a:buSzPts val="1600"/>
            </a:pPr>
            <a:endParaRPr sz="2133">
              <a:solidFill>
                <a:srgbClr val="FFFFFF">
                  <a:alpha val="70000"/>
                </a:srgbClr>
              </a:solidFill>
            </a:endParaRPr>
          </a:p>
          <a:p>
            <a:pPr marL="608965" indent="-440055">
              <a:buSzPts val="1600"/>
            </a:pPr>
            <a:r>
              <a:rPr lang="en" sz="2100" err="1"/>
              <a:t>Textbaseret</a:t>
            </a:r>
            <a:r>
              <a:rPr lang="en" sz="2100"/>
              <a:t> </a:t>
            </a:r>
            <a:r>
              <a:rPr lang="en" sz="2100" err="1"/>
              <a:t>terminalspil</a:t>
            </a:r>
            <a:r>
              <a:rPr lang="en" sz="2100"/>
              <a:t> (</a:t>
            </a:r>
            <a:r>
              <a:rPr lang="en" sz="2100" err="1"/>
              <a:t>javascript</a:t>
            </a:r>
            <a:r>
              <a:rPr lang="en" sz="2100"/>
              <a:t>/Java console game)</a:t>
            </a:r>
            <a:endParaRPr lang="en" sz="2100">
              <a:solidFill>
                <a:srgbClr val="FFFFFF">
                  <a:alpha val="70000"/>
                </a:srgbClr>
              </a:solidFill>
            </a:endParaRPr>
          </a:p>
          <a:p>
            <a:pPr marL="608965" indent="-440055">
              <a:buSzPts val="1600"/>
            </a:pPr>
            <a:r>
              <a:rPr lang="en-GB" sz="2100">
                <a:solidFill>
                  <a:schemeClr val="accent1">
                    <a:alpha val="70000"/>
                  </a:schemeClr>
                </a:solidFill>
              </a:rPr>
              <a:t>S</a:t>
            </a:r>
            <a:r>
              <a:rPr lang="en" sz="2100" err="1">
                <a:solidFill>
                  <a:schemeClr val="accent1">
                    <a:alpha val="70000"/>
                  </a:schemeClr>
                </a:solidFill>
              </a:rPr>
              <a:t>cratch</a:t>
            </a:r>
            <a:endParaRPr lang="en" sz="2100">
              <a:solidFill>
                <a:schemeClr val="accent1">
                  <a:alpha val="70000"/>
                </a:schemeClr>
              </a:solidFill>
            </a:endParaRPr>
          </a:p>
          <a:p>
            <a:pPr marL="608965" indent="-440055">
              <a:buSzPts val="1600"/>
            </a:pPr>
            <a:r>
              <a:rPr lang="en" sz="2100"/>
              <a:t>Unity-2D, 3D</a:t>
            </a:r>
          </a:p>
          <a:p>
            <a:pPr marL="608965" indent="-440055">
              <a:buSzPts val="1600"/>
            </a:pPr>
            <a:r>
              <a:rPr lang="en" sz="2100">
                <a:solidFill>
                  <a:srgbClr val="FFFFFF">
                    <a:alpha val="70000"/>
                  </a:srgbClr>
                </a:solidFill>
              </a:rPr>
              <a:t>Java/ JavaScript Console Games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None/>
            </a:pPr>
            <a:endParaRPr sz="213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87DC5-F5ED-CBE3-E816-562E6AADC0D5}"/>
              </a:ext>
            </a:extLst>
          </p:cNvPr>
          <p:cNvSpPr txBox="1"/>
          <p:nvPr/>
        </p:nvSpPr>
        <p:spPr>
          <a:xfrm>
            <a:off x="1776248" y="6295697"/>
            <a:ext cx="5227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tx1">
                    <a:lumMod val="85000"/>
                  </a:schemeClr>
                </a:solidFill>
              </a:rPr>
              <a:t>https://</a:t>
            </a:r>
            <a:r>
              <a:rPr lang="en-GB" sz="1200" err="1">
                <a:solidFill>
                  <a:schemeClr val="tx1">
                    <a:lumMod val="85000"/>
                  </a:schemeClr>
                </a:solidFill>
              </a:rPr>
              <a:t>www.greengeeks.com</a:t>
            </a:r>
            <a:r>
              <a:rPr lang="en-GB" sz="1200">
                <a:solidFill>
                  <a:schemeClr val="tx1">
                    <a:lumMod val="85000"/>
                  </a:schemeClr>
                </a:solidFill>
              </a:rPr>
              <a:t>/tutorials/5-free-game-plugins-wordpress/</a:t>
            </a:r>
            <a:endParaRPr lang="en-DK" sz="120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9F8FF7-F6DF-4BDB-A031-50C9DB00F1D1}">
  <ds:schemaRefs>
    <ds:schemaRef ds:uri="4739a781-ffe6-43d9-b851-8e906028df08"/>
    <ds:schemaRef ds:uri="b1901f48-ecbe-487a-b34b-b68ace4da2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f6500a95-51e0-4f85-9dd0-d4ed88ce8bfb"/>
    <ds:schemaRef ds:uri="7d65f2ab-e0ff-47e6-9d3d-6d48113a79ce"/>
  </ds:schemaRefs>
</ds:datastoreItem>
</file>

<file path=customXml/itemProps2.xml><?xml version="1.0" encoding="utf-8"?>
<ds:datastoreItem xmlns:ds="http://schemas.openxmlformats.org/officeDocument/2006/customXml" ds:itemID="{93120C6B-DDC5-4BA3-8827-E9ADD19690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5BEA68-380D-4663-99C4-CDEA17F4A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00a95-51e0-4f85-9dd0-d4ed88ce8bfb"/>
    <ds:schemaRef ds:uri="7d65f2ab-e0ff-47e6-9d3d-6d48113a7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PebbleVTI</vt:lpstr>
      <vt:lpstr>Game-Based Learning</vt:lpstr>
      <vt:lpstr>formål</vt:lpstr>
      <vt:lpstr>Hvad er GBL?</vt:lpstr>
      <vt:lpstr>Gamification</vt:lpstr>
      <vt:lpstr>GBL VS. Gamification</vt:lpstr>
      <vt:lpstr>GBL Lærings forløb:</vt:lpstr>
      <vt:lpstr>1. Udvikling af computerspil-Mål</vt:lpstr>
      <vt:lpstr>game world</vt:lpstr>
      <vt:lpstr> Game engines</vt:lpstr>
      <vt:lpstr>Minimal Viable Produkt(MVP)</vt:lpstr>
      <vt:lpstr>PowerPoint Presentation</vt:lpstr>
      <vt:lpstr>PowerPoint Presentation</vt:lpstr>
      <vt:lpstr>Præproduktion-# projekt krav  </vt:lpstr>
      <vt:lpstr>PowerPoint Presentation</vt:lpstr>
      <vt:lpstr>PowerPoint Presentation</vt:lpstr>
      <vt:lpstr>Kravsspecifikation  </vt:lpstr>
      <vt:lpstr>Produktion-</vt:lpstr>
      <vt:lpstr>Postproduktion-test</vt:lpstr>
      <vt:lpstr>Resources</vt:lpstr>
      <vt:lpstr>Husk at lave kommentarer i Scratch</vt:lpstr>
      <vt:lpstr>Fredag Peer2Peer review setup</vt:lpstr>
      <vt:lpstr>Demo PPT</vt:lpstr>
      <vt:lpstr>Spørgsmål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spil</dc:title>
  <dc:subject/>
  <dc:creator>Xiaolei Bi</dc:creator>
  <cp:keywords/>
  <dc:description/>
  <cp:revision>4</cp:revision>
  <dcterms:created xsi:type="dcterms:W3CDTF">2023-06-27T08:23:45Z</dcterms:created>
  <dcterms:modified xsi:type="dcterms:W3CDTF">2024-01-04T13:46:47Z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