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4539" r:id="rId5"/>
  </p:sldMasterIdLst>
  <p:notesMasterIdLst>
    <p:notesMasterId r:id="rId38"/>
  </p:notesMasterIdLst>
  <p:sldIdLst>
    <p:sldId id="256" r:id="rId6"/>
    <p:sldId id="280" r:id="rId7"/>
    <p:sldId id="279" r:id="rId8"/>
    <p:sldId id="278" r:id="rId9"/>
    <p:sldId id="277" r:id="rId10"/>
    <p:sldId id="272" r:id="rId11"/>
    <p:sldId id="270" r:id="rId12"/>
    <p:sldId id="269" r:id="rId13"/>
    <p:sldId id="268" r:id="rId14"/>
    <p:sldId id="267" r:id="rId15"/>
    <p:sldId id="266" r:id="rId16"/>
    <p:sldId id="283" r:id="rId17"/>
    <p:sldId id="284" r:id="rId18"/>
    <p:sldId id="285" r:id="rId19"/>
    <p:sldId id="281" r:id="rId20"/>
    <p:sldId id="282" r:id="rId21"/>
    <p:sldId id="276" r:id="rId22"/>
    <p:sldId id="275" r:id="rId23"/>
    <p:sldId id="274" r:id="rId24"/>
    <p:sldId id="286" r:id="rId25"/>
    <p:sldId id="265" r:id="rId26"/>
    <p:sldId id="273" r:id="rId27"/>
    <p:sldId id="264" r:id="rId28"/>
    <p:sldId id="288" r:id="rId29"/>
    <p:sldId id="263" r:id="rId30"/>
    <p:sldId id="262" r:id="rId31"/>
    <p:sldId id="287" r:id="rId32"/>
    <p:sldId id="261" r:id="rId33"/>
    <p:sldId id="260" r:id="rId34"/>
    <p:sldId id="259" r:id="rId35"/>
    <p:sldId id="258" r:id="rId36"/>
    <p:sldId id="2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3B6C8-083E-274C-B5FA-4DD46C3B3F32}" v="34" dt="2023-10-27T09:18:06.657"/>
    <p1510:client id="{92FF880D-1792-E0D1-5D47-BFE05FB91B0A}" v="1" dt="2024-01-05T01:52:44.845"/>
    <p1510:client id="{C0D7730B-6585-450E-81D8-A2DAA93141AA}" v="15" dt="2023-10-30T08:14:34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95DADD90-F105-4F41-8FA5-0522B40C5381}"/>
    <pc:docChg chg="modSld">
      <pc:chgData name="Xiaolei Bi" userId="S::xbi@eamv.dk::4defdd0b-eb6b-464a-acc0-49fc44ef47a7" providerId="AD" clId="Web-{95DADD90-F105-4F41-8FA5-0522B40C5381}" dt="2023-10-25T11:40:11.966" v="17" actId="20577"/>
      <pc:docMkLst>
        <pc:docMk/>
      </pc:docMkLst>
      <pc:sldChg chg="modSp">
        <pc:chgData name="Xiaolei Bi" userId="S::xbi@eamv.dk::4defdd0b-eb6b-464a-acc0-49fc44ef47a7" providerId="AD" clId="Web-{95DADD90-F105-4F41-8FA5-0522B40C5381}" dt="2023-10-25T11:40:11.966" v="17" actId="20577"/>
        <pc:sldMkLst>
          <pc:docMk/>
          <pc:sldMk cId="482354276" sldId="287"/>
        </pc:sldMkLst>
        <pc:spChg chg="mod">
          <ac:chgData name="Xiaolei Bi" userId="S::xbi@eamv.dk::4defdd0b-eb6b-464a-acc0-49fc44ef47a7" providerId="AD" clId="Web-{95DADD90-F105-4F41-8FA5-0522B40C5381}" dt="2023-10-25T11:39:55.496" v="12" actId="20577"/>
          <ac:spMkLst>
            <pc:docMk/>
            <pc:sldMk cId="482354276" sldId="287"/>
            <ac:spMk id="2" creationId="{6127522B-D3E7-D155-28B0-551763131323}"/>
          </ac:spMkLst>
        </pc:spChg>
        <pc:spChg chg="mod">
          <ac:chgData name="Xiaolei Bi" userId="S::xbi@eamv.dk::4defdd0b-eb6b-464a-acc0-49fc44ef47a7" providerId="AD" clId="Web-{95DADD90-F105-4F41-8FA5-0522B40C5381}" dt="2023-10-25T11:40:11.966" v="17" actId="20577"/>
          <ac:spMkLst>
            <pc:docMk/>
            <pc:sldMk cId="482354276" sldId="287"/>
            <ac:spMk id="3" creationId="{72E20DB7-29CA-309E-60A7-003A0752056F}"/>
          </ac:spMkLst>
        </pc:spChg>
      </pc:sldChg>
    </pc:docChg>
  </pc:docChgLst>
  <pc:docChgLst>
    <pc:chgData name="Xiaolei Bi" userId="S::xbi@eamv.dk::4defdd0b-eb6b-464a-acc0-49fc44ef47a7" providerId="AD" clId="Web-{C0D7730B-6585-450E-81D8-A2DAA93141AA}"/>
    <pc:docChg chg="modSld">
      <pc:chgData name="Xiaolei Bi" userId="S::xbi@eamv.dk::4defdd0b-eb6b-464a-acc0-49fc44ef47a7" providerId="AD" clId="Web-{C0D7730B-6585-450E-81D8-A2DAA93141AA}" dt="2023-10-30T08:14:34.848" v="13" actId="20577"/>
      <pc:docMkLst>
        <pc:docMk/>
      </pc:docMkLst>
      <pc:sldChg chg="modSp">
        <pc:chgData name="Xiaolei Bi" userId="S::xbi@eamv.dk::4defdd0b-eb6b-464a-acc0-49fc44ef47a7" providerId="AD" clId="Web-{C0D7730B-6585-450E-81D8-A2DAA93141AA}" dt="2023-10-30T08:14:34.848" v="13" actId="20577"/>
        <pc:sldMkLst>
          <pc:docMk/>
          <pc:sldMk cId="3520974709" sldId="257"/>
        </pc:sldMkLst>
        <pc:spChg chg="mod">
          <ac:chgData name="Xiaolei Bi" userId="S::xbi@eamv.dk::4defdd0b-eb6b-464a-acc0-49fc44ef47a7" providerId="AD" clId="Web-{C0D7730B-6585-450E-81D8-A2DAA93141AA}" dt="2023-10-30T08:14:34.848" v="13" actId="20577"/>
          <ac:spMkLst>
            <pc:docMk/>
            <pc:sldMk cId="3520974709" sldId="257"/>
            <ac:spMk id="34819" creationId="{E282F998-93B5-77C5-0A50-90FA638392E2}"/>
          </ac:spMkLst>
        </pc:spChg>
      </pc:sldChg>
      <pc:sldChg chg="modSp">
        <pc:chgData name="Xiaolei Bi" userId="S::xbi@eamv.dk::4defdd0b-eb6b-464a-acc0-49fc44ef47a7" providerId="AD" clId="Web-{C0D7730B-6585-450E-81D8-A2DAA93141AA}" dt="2023-10-30T08:11:38.231" v="11" actId="20577"/>
        <pc:sldMkLst>
          <pc:docMk/>
          <pc:sldMk cId="482354276" sldId="287"/>
        </pc:sldMkLst>
        <pc:spChg chg="mod">
          <ac:chgData name="Xiaolei Bi" userId="S::xbi@eamv.dk::4defdd0b-eb6b-464a-acc0-49fc44ef47a7" providerId="AD" clId="Web-{C0D7730B-6585-450E-81D8-A2DAA93141AA}" dt="2023-10-30T08:11:38.231" v="11" actId="20577"/>
          <ac:spMkLst>
            <pc:docMk/>
            <pc:sldMk cId="482354276" sldId="287"/>
            <ac:spMk id="3" creationId="{72E20DB7-29CA-309E-60A7-003A0752056F}"/>
          </ac:spMkLst>
        </pc:spChg>
      </pc:sldChg>
    </pc:docChg>
  </pc:docChgLst>
  <pc:docChgLst>
    <pc:chgData name="Xiaolei Bi" userId="4defdd0b-eb6b-464a-acc0-49fc44ef47a7" providerId="ADAL" clId="{6433B6C8-083E-274C-B5FA-4DD46C3B3F32}"/>
    <pc:docChg chg="undo custSel addSld delSld modSld sldOrd">
      <pc:chgData name="Xiaolei Bi" userId="4defdd0b-eb6b-464a-acc0-49fc44ef47a7" providerId="ADAL" clId="{6433B6C8-083E-274C-B5FA-4DD46C3B3F32}" dt="2023-10-27T09:18:06.657" v="429" actId="20577"/>
      <pc:docMkLst>
        <pc:docMk/>
      </pc:docMkLst>
      <pc:sldChg chg="modSp mod">
        <pc:chgData name="Xiaolei Bi" userId="4defdd0b-eb6b-464a-acc0-49fc44ef47a7" providerId="ADAL" clId="{6433B6C8-083E-274C-B5FA-4DD46C3B3F32}" dt="2023-10-25T08:12:36.282" v="402"/>
        <pc:sldMkLst>
          <pc:docMk/>
          <pc:sldMk cId="3520974709" sldId="257"/>
        </pc:sldMkLst>
        <pc:spChg chg="mod">
          <ac:chgData name="Xiaolei Bi" userId="4defdd0b-eb6b-464a-acc0-49fc44ef47a7" providerId="ADAL" clId="{6433B6C8-083E-274C-B5FA-4DD46C3B3F32}" dt="2023-10-25T08:12:36.282" v="402"/>
          <ac:spMkLst>
            <pc:docMk/>
            <pc:sldMk cId="3520974709" sldId="257"/>
            <ac:spMk id="34819" creationId="{E282F998-93B5-77C5-0A50-90FA638392E2}"/>
          </ac:spMkLst>
        </pc:spChg>
        <pc:spChg chg="mod">
          <ac:chgData name="Xiaolei Bi" userId="4defdd0b-eb6b-464a-acc0-49fc44ef47a7" providerId="ADAL" clId="{6433B6C8-083E-274C-B5FA-4DD46C3B3F32}" dt="2023-10-25T08:10:49.817" v="399" actId="20577"/>
          <ac:spMkLst>
            <pc:docMk/>
            <pc:sldMk cId="3520974709" sldId="257"/>
            <ac:spMk id="53251" creationId="{AFFC9F0B-B377-F188-A37C-A1A55E64CAEA}"/>
          </ac:spMkLst>
        </pc:spChg>
      </pc:sldChg>
      <pc:sldChg chg="modSp mod">
        <pc:chgData name="Xiaolei Bi" userId="4defdd0b-eb6b-464a-acc0-49fc44ef47a7" providerId="ADAL" clId="{6433B6C8-083E-274C-B5FA-4DD46C3B3F32}" dt="2023-10-25T08:10:33.843" v="390" actId="20577"/>
        <pc:sldMkLst>
          <pc:docMk/>
          <pc:sldMk cId="2042691340" sldId="258"/>
        </pc:sldMkLst>
        <pc:spChg chg="mod">
          <ac:chgData name="Xiaolei Bi" userId="4defdd0b-eb6b-464a-acc0-49fc44ef47a7" providerId="ADAL" clId="{6433B6C8-083E-274C-B5FA-4DD46C3B3F32}" dt="2023-10-25T08:10:33.843" v="390" actId="20577"/>
          <ac:spMkLst>
            <pc:docMk/>
            <pc:sldMk cId="2042691340" sldId="258"/>
            <ac:spMk id="53251" creationId="{484A0EB1-1CF1-D9CA-B3E4-B384E62FF636}"/>
          </ac:spMkLst>
        </pc:spChg>
      </pc:sldChg>
      <pc:sldChg chg="modSp mod">
        <pc:chgData name="Xiaolei Bi" userId="4defdd0b-eb6b-464a-acc0-49fc44ef47a7" providerId="ADAL" clId="{6433B6C8-083E-274C-B5FA-4DD46C3B3F32}" dt="2023-10-25T08:07:43.359" v="366" actId="20577"/>
        <pc:sldMkLst>
          <pc:docMk/>
          <pc:sldMk cId="310114313" sldId="261"/>
        </pc:sldMkLst>
        <pc:spChg chg="mod">
          <ac:chgData name="Xiaolei Bi" userId="4defdd0b-eb6b-464a-acc0-49fc44ef47a7" providerId="ADAL" clId="{6433B6C8-083E-274C-B5FA-4DD46C3B3F32}" dt="2023-10-25T08:07:43.359" v="366" actId="20577"/>
          <ac:spMkLst>
            <pc:docMk/>
            <pc:sldMk cId="310114313" sldId="261"/>
            <ac:spMk id="41987" creationId="{FD6A4679-8BE0-4A56-A11B-AE25AD35F961}"/>
          </ac:spMkLst>
        </pc:spChg>
      </pc:sldChg>
      <pc:sldChg chg="delSp modSp mod">
        <pc:chgData name="Xiaolei Bi" userId="4defdd0b-eb6b-464a-acc0-49fc44ef47a7" providerId="ADAL" clId="{6433B6C8-083E-274C-B5FA-4DD46C3B3F32}" dt="2023-10-25T08:04:44.734" v="319" actId="478"/>
        <pc:sldMkLst>
          <pc:docMk/>
          <pc:sldMk cId="2431926615" sldId="263"/>
        </pc:sldMkLst>
        <pc:spChg chg="mod">
          <ac:chgData name="Xiaolei Bi" userId="4defdd0b-eb6b-464a-acc0-49fc44ef47a7" providerId="ADAL" clId="{6433B6C8-083E-274C-B5FA-4DD46C3B3F32}" dt="2023-10-25T08:04:38.377" v="318" actId="113"/>
          <ac:spMkLst>
            <pc:docMk/>
            <pc:sldMk cId="2431926615" sldId="263"/>
            <ac:spMk id="43011" creationId="{74A25A9C-1C5C-3E5A-F13A-DE93035E9A22}"/>
          </ac:spMkLst>
        </pc:spChg>
        <pc:spChg chg="del">
          <ac:chgData name="Xiaolei Bi" userId="4defdd0b-eb6b-464a-acc0-49fc44ef47a7" providerId="ADAL" clId="{6433B6C8-083E-274C-B5FA-4DD46C3B3F32}" dt="2023-10-25T08:04:44.734" v="319" actId="478"/>
          <ac:spMkLst>
            <pc:docMk/>
            <pc:sldMk cId="2431926615" sldId="263"/>
            <ac:spMk id="43015" creationId="{01CCE5F3-DE77-D41F-2ACD-8510032BE3C2}"/>
          </ac:spMkLst>
        </pc:spChg>
      </pc:sldChg>
      <pc:sldChg chg="delSp modSp mod">
        <pc:chgData name="Xiaolei Bi" userId="4defdd0b-eb6b-464a-acc0-49fc44ef47a7" providerId="ADAL" clId="{6433B6C8-083E-274C-B5FA-4DD46C3B3F32}" dt="2023-10-25T08:04:21.349" v="315" actId="207"/>
        <pc:sldMkLst>
          <pc:docMk/>
          <pc:sldMk cId="1494949108" sldId="264"/>
        </pc:sldMkLst>
        <pc:spChg chg="mod">
          <ac:chgData name="Xiaolei Bi" userId="4defdd0b-eb6b-464a-acc0-49fc44ef47a7" providerId="ADAL" clId="{6433B6C8-083E-274C-B5FA-4DD46C3B3F32}" dt="2023-10-25T08:04:21.349" v="315" actId="207"/>
          <ac:spMkLst>
            <pc:docMk/>
            <pc:sldMk cId="1494949108" sldId="264"/>
            <ac:spMk id="25603" creationId="{6D854A93-4FDE-C74F-B5B5-D679E79259CA}"/>
          </ac:spMkLst>
        </pc:spChg>
        <pc:spChg chg="del mod">
          <ac:chgData name="Xiaolei Bi" userId="4defdd0b-eb6b-464a-acc0-49fc44ef47a7" providerId="ADAL" clId="{6433B6C8-083E-274C-B5FA-4DD46C3B3F32}" dt="2023-10-25T08:03:59.064" v="313" actId="478"/>
          <ac:spMkLst>
            <pc:docMk/>
            <pc:sldMk cId="1494949108" sldId="264"/>
            <ac:spMk id="40966" creationId="{023F4B68-C9D4-340F-DDB4-7DAE30236C53}"/>
          </ac:spMkLst>
        </pc:spChg>
        <pc:spChg chg="mod">
          <ac:chgData name="Xiaolei Bi" userId="4defdd0b-eb6b-464a-acc0-49fc44ef47a7" providerId="ADAL" clId="{6433B6C8-083E-274C-B5FA-4DD46C3B3F32}" dt="2023-10-25T08:04:08.770" v="314" actId="255"/>
          <ac:spMkLst>
            <pc:docMk/>
            <pc:sldMk cId="1494949108" sldId="264"/>
            <ac:spMk id="212996" creationId="{6CDC7A45-4158-A84A-20FC-D5EA616A06AE}"/>
          </ac:spMkLst>
        </pc:spChg>
      </pc:sldChg>
      <pc:sldChg chg="del">
        <pc:chgData name="Xiaolei Bi" userId="4defdd0b-eb6b-464a-acc0-49fc44ef47a7" providerId="ADAL" clId="{6433B6C8-083E-274C-B5FA-4DD46C3B3F32}" dt="2023-10-25T07:35:27.631" v="271" actId="2696"/>
        <pc:sldMkLst>
          <pc:docMk/>
          <pc:sldMk cId="3123045187" sldId="266"/>
        </pc:sldMkLst>
      </pc:sldChg>
      <pc:sldChg chg="modSp add mod">
        <pc:chgData name="Xiaolei Bi" userId="4defdd0b-eb6b-464a-acc0-49fc44ef47a7" providerId="ADAL" clId="{6433B6C8-083E-274C-B5FA-4DD46C3B3F32}" dt="2023-10-25T07:37:56.038" v="284" actId="207"/>
        <pc:sldMkLst>
          <pc:docMk/>
          <pc:sldMk cId="3658942484" sldId="266"/>
        </pc:sldMkLst>
        <pc:spChg chg="mod">
          <ac:chgData name="Xiaolei Bi" userId="4defdd0b-eb6b-464a-acc0-49fc44ef47a7" providerId="ADAL" clId="{6433B6C8-083E-274C-B5FA-4DD46C3B3F32}" dt="2023-10-25T07:37:51.226" v="283" actId="207"/>
          <ac:spMkLst>
            <pc:docMk/>
            <pc:sldMk cId="3658942484" sldId="266"/>
            <ac:spMk id="36868" creationId="{CF6C038C-ABE9-B511-9CA2-A9A1F7C1CCA9}"/>
          </ac:spMkLst>
        </pc:spChg>
        <pc:spChg chg="mod">
          <ac:chgData name="Xiaolei Bi" userId="4defdd0b-eb6b-464a-acc0-49fc44ef47a7" providerId="ADAL" clId="{6433B6C8-083E-274C-B5FA-4DD46C3B3F32}" dt="2023-10-25T07:37:56.038" v="284" actId="207"/>
          <ac:spMkLst>
            <pc:docMk/>
            <pc:sldMk cId="3658942484" sldId="266"/>
            <ac:spMk id="36873" creationId="{9DA5E30C-DEAC-5271-D4F6-45778733E9D2}"/>
          </ac:spMkLst>
        </pc:spChg>
      </pc:sldChg>
      <pc:sldChg chg="del">
        <pc:chgData name="Xiaolei Bi" userId="4defdd0b-eb6b-464a-acc0-49fc44ef47a7" providerId="ADAL" clId="{6433B6C8-083E-274C-B5FA-4DD46C3B3F32}" dt="2023-10-25T07:35:27.631" v="271" actId="2696"/>
        <pc:sldMkLst>
          <pc:docMk/>
          <pc:sldMk cId="561748951" sldId="267"/>
        </pc:sldMkLst>
      </pc:sldChg>
      <pc:sldChg chg="modSp add mod">
        <pc:chgData name="Xiaolei Bi" userId="4defdd0b-eb6b-464a-acc0-49fc44ef47a7" providerId="ADAL" clId="{6433B6C8-083E-274C-B5FA-4DD46C3B3F32}" dt="2023-10-27T07:55:39.990" v="406" actId="13926"/>
        <pc:sldMkLst>
          <pc:docMk/>
          <pc:sldMk cId="3107090993" sldId="267"/>
        </pc:sldMkLst>
        <pc:spChg chg="mod">
          <ac:chgData name="Xiaolei Bi" userId="4defdd0b-eb6b-464a-acc0-49fc44ef47a7" providerId="ADAL" clId="{6433B6C8-083E-274C-B5FA-4DD46C3B3F32}" dt="2023-10-27T07:55:39.990" v="406" actId="13926"/>
          <ac:spMkLst>
            <pc:docMk/>
            <pc:sldMk cId="3107090993" sldId="267"/>
            <ac:spMk id="34819" creationId="{8B1B5F35-3023-A02A-FAF8-AE1A0336902B}"/>
          </ac:spMkLst>
        </pc:spChg>
      </pc:sldChg>
      <pc:sldChg chg="del">
        <pc:chgData name="Xiaolei Bi" userId="4defdd0b-eb6b-464a-acc0-49fc44ef47a7" providerId="ADAL" clId="{6433B6C8-083E-274C-B5FA-4DD46C3B3F32}" dt="2023-10-25T07:35:27.631" v="271" actId="2696"/>
        <pc:sldMkLst>
          <pc:docMk/>
          <pc:sldMk cId="2781837168" sldId="268"/>
        </pc:sldMkLst>
      </pc:sldChg>
      <pc:sldChg chg="add">
        <pc:chgData name="Xiaolei Bi" userId="4defdd0b-eb6b-464a-acc0-49fc44ef47a7" providerId="ADAL" clId="{6433B6C8-083E-274C-B5FA-4DD46C3B3F32}" dt="2023-10-25T07:36:02.786" v="273"/>
        <pc:sldMkLst>
          <pc:docMk/>
          <pc:sldMk cId="3108055348" sldId="268"/>
        </pc:sldMkLst>
      </pc:sldChg>
      <pc:sldChg chg="add">
        <pc:chgData name="Xiaolei Bi" userId="4defdd0b-eb6b-464a-acc0-49fc44ef47a7" providerId="ADAL" clId="{6433B6C8-083E-274C-B5FA-4DD46C3B3F32}" dt="2023-10-25T07:36:02.786" v="273"/>
        <pc:sldMkLst>
          <pc:docMk/>
          <pc:sldMk cId="298819695" sldId="269"/>
        </pc:sldMkLst>
      </pc:sldChg>
      <pc:sldChg chg="del">
        <pc:chgData name="Xiaolei Bi" userId="4defdd0b-eb6b-464a-acc0-49fc44ef47a7" providerId="ADAL" clId="{6433B6C8-083E-274C-B5FA-4DD46C3B3F32}" dt="2023-10-25T07:35:27.631" v="271" actId="2696"/>
        <pc:sldMkLst>
          <pc:docMk/>
          <pc:sldMk cId="1343677908" sldId="269"/>
        </pc:sldMkLst>
      </pc:sldChg>
      <pc:sldChg chg="del">
        <pc:chgData name="Xiaolei Bi" userId="4defdd0b-eb6b-464a-acc0-49fc44ef47a7" providerId="ADAL" clId="{6433B6C8-083E-274C-B5FA-4DD46C3B3F32}" dt="2023-10-25T07:35:27.631" v="271" actId="2696"/>
        <pc:sldMkLst>
          <pc:docMk/>
          <pc:sldMk cId="186670134" sldId="270"/>
        </pc:sldMkLst>
      </pc:sldChg>
      <pc:sldChg chg="modSp add mod">
        <pc:chgData name="Xiaolei Bi" userId="4defdd0b-eb6b-464a-acc0-49fc44ef47a7" providerId="ADAL" clId="{6433B6C8-083E-274C-B5FA-4DD46C3B3F32}" dt="2023-10-25T07:36:26.561" v="282" actId="20577"/>
        <pc:sldMkLst>
          <pc:docMk/>
          <pc:sldMk cId="1772157662" sldId="270"/>
        </pc:sldMkLst>
        <pc:spChg chg="mod">
          <ac:chgData name="Xiaolei Bi" userId="4defdd0b-eb6b-464a-acc0-49fc44ef47a7" providerId="ADAL" clId="{6433B6C8-083E-274C-B5FA-4DD46C3B3F32}" dt="2023-10-25T07:36:26.561" v="282" actId="20577"/>
          <ac:spMkLst>
            <pc:docMk/>
            <pc:sldMk cId="1772157662" sldId="270"/>
            <ac:spMk id="30722" creationId="{8158E18E-6466-3BD5-E4D1-7AEF8F29B4B0}"/>
          </ac:spMkLst>
        </pc:spChg>
      </pc:sldChg>
      <pc:sldChg chg="modSp add del mod">
        <pc:chgData name="Xiaolei Bi" userId="4defdd0b-eb6b-464a-acc0-49fc44ef47a7" providerId="ADAL" clId="{6433B6C8-083E-274C-B5FA-4DD46C3B3F32}" dt="2023-10-25T07:36:17.803" v="274" actId="2696"/>
        <pc:sldMkLst>
          <pc:docMk/>
          <pc:sldMk cId="1923659263" sldId="271"/>
        </pc:sldMkLst>
        <pc:spChg chg="mod">
          <ac:chgData name="Xiaolei Bi" userId="4defdd0b-eb6b-464a-acc0-49fc44ef47a7" providerId="ADAL" clId="{6433B6C8-083E-274C-B5FA-4DD46C3B3F32}" dt="2023-10-25T07:35:59.781" v="272" actId="20577"/>
          <ac:spMkLst>
            <pc:docMk/>
            <pc:sldMk cId="1923659263" sldId="271"/>
            <ac:spMk id="29699" creationId="{DC31D1F9-0A1A-A11B-B0D6-68C5A57E61C9}"/>
          </ac:spMkLst>
        </pc:spChg>
      </pc:sldChg>
      <pc:sldChg chg="del">
        <pc:chgData name="Xiaolei Bi" userId="4defdd0b-eb6b-464a-acc0-49fc44ef47a7" providerId="ADAL" clId="{6433B6C8-083E-274C-B5FA-4DD46C3B3F32}" dt="2023-10-25T07:32:19.286" v="238" actId="2696"/>
        <pc:sldMkLst>
          <pc:docMk/>
          <pc:sldMk cId="3285314022" sldId="271"/>
        </pc:sldMkLst>
      </pc:sldChg>
      <pc:sldChg chg="del">
        <pc:chgData name="Xiaolei Bi" userId="4defdd0b-eb6b-464a-acc0-49fc44ef47a7" providerId="ADAL" clId="{6433B6C8-083E-274C-B5FA-4DD46C3B3F32}" dt="2023-10-25T07:32:19.286" v="238" actId="2696"/>
        <pc:sldMkLst>
          <pc:docMk/>
          <pc:sldMk cId="2448139427" sldId="272"/>
        </pc:sldMkLst>
      </pc:sldChg>
      <pc:sldChg chg="add">
        <pc:chgData name="Xiaolei Bi" userId="4defdd0b-eb6b-464a-acc0-49fc44ef47a7" providerId="ADAL" clId="{6433B6C8-083E-274C-B5FA-4DD46C3B3F32}" dt="2023-10-25T07:32:40.147" v="239"/>
        <pc:sldMkLst>
          <pc:docMk/>
          <pc:sldMk cId="3667785444" sldId="272"/>
        </pc:sldMkLst>
      </pc:sldChg>
      <pc:sldChg chg="addSp delSp modSp mod setBg">
        <pc:chgData name="Xiaolei Bi" userId="4defdd0b-eb6b-464a-acc0-49fc44ef47a7" providerId="ADAL" clId="{6433B6C8-083E-274C-B5FA-4DD46C3B3F32}" dt="2023-10-25T07:30:07.800" v="237" actId="26606"/>
        <pc:sldMkLst>
          <pc:docMk/>
          <pc:sldMk cId="541365785" sldId="276"/>
        </pc:sldMkLst>
        <pc:spChg chg="mod">
          <ac:chgData name="Xiaolei Bi" userId="4defdd0b-eb6b-464a-acc0-49fc44ef47a7" providerId="ADAL" clId="{6433B6C8-083E-274C-B5FA-4DD46C3B3F32}" dt="2023-10-25T07:30:07.800" v="237" actId="26606"/>
          <ac:spMkLst>
            <pc:docMk/>
            <pc:sldMk cId="541365785" sldId="276"/>
            <ac:spMk id="18434" creationId="{337B4357-55DB-6721-40D1-1613294E2035}"/>
          </ac:spMkLst>
        </pc:spChg>
        <pc:spChg chg="mod ord">
          <ac:chgData name="Xiaolei Bi" userId="4defdd0b-eb6b-464a-acc0-49fc44ef47a7" providerId="ADAL" clId="{6433B6C8-083E-274C-B5FA-4DD46C3B3F32}" dt="2023-10-25T07:30:07.800" v="237" actId="26606"/>
          <ac:spMkLst>
            <pc:docMk/>
            <pc:sldMk cId="541365785" sldId="276"/>
            <ac:spMk id="18435" creationId="{1C3B38D5-5B10-0EAF-33C0-DA727E093EFD}"/>
          </ac:spMkLst>
        </pc:spChg>
        <pc:grpChg chg="add del">
          <ac:chgData name="Xiaolei Bi" userId="4defdd0b-eb6b-464a-acc0-49fc44ef47a7" providerId="ADAL" clId="{6433B6C8-083E-274C-B5FA-4DD46C3B3F32}" dt="2023-10-25T07:30:04.883" v="234" actId="26606"/>
          <ac:grpSpMkLst>
            <pc:docMk/>
            <pc:sldMk cId="541365785" sldId="276"/>
            <ac:grpSpMk id="18441" creationId="{90A61547-2555-4DE2-A37F-A53E54917441}"/>
          </ac:grpSpMkLst>
        </pc:grpChg>
        <pc:grpChg chg="add del">
          <ac:chgData name="Xiaolei Bi" userId="4defdd0b-eb6b-464a-acc0-49fc44ef47a7" providerId="ADAL" clId="{6433B6C8-083E-274C-B5FA-4DD46C3B3F32}" dt="2023-10-25T07:30:07.792" v="236" actId="26606"/>
          <ac:grpSpMkLst>
            <pc:docMk/>
            <pc:sldMk cId="541365785" sldId="276"/>
            <ac:grpSpMk id="18453" creationId="{6CC33B2B-B475-4189-BA8F-3CF8248DC685}"/>
          </ac:grpSpMkLst>
        </pc:grpChg>
        <pc:grpChg chg="add">
          <ac:chgData name="Xiaolei Bi" userId="4defdd0b-eb6b-464a-acc0-49fc44ef47a7" providerId="ADAL" clId="{6433B6C8-083E-274C-B5FA-4DD46C3B3F32}" dt="2023-10-25T07:30:07.800" v="237" actId="26606"/>
          <ac:grpSpMkLst>
            <pc:docMk/>
            <pc:sldMk cId="541365785" sldId="276"/>
            <ac:grpSpMk id="18455" creationId="{90A61547-2555-4DE2-A37F-A53E54917441}"/>
          </ac:grpSpMkLst>
        </pc:grpChg>
        <pc:picChg chg="add mod">
          <ac:chgData name="Xiaolei Bi" userId="4defdd0b-eb6b-464a-acc0-49fc44ef47a7" providerId="ADAL" clId="{6433B6C8-083E-274C-B5FA-4DD46C3B3F32}" dt="2023-10-25T07:30:07.800" v="237" actId="26606"/>
          <ac:picMkLst>
            <pc:docMk/>
            <pc:sldMk cId="541365785" sldId="276"/>
            <ac:picMk id="1026" creationId="{517E0049-7DF0-3097-B49C-270237D349A1}"/>
          </ac:picMkLst>
        </pc:picChg>
        <pc:picChg chg="mod ord">
          <ac:chgData name="Xiaolei Bi" userId="4defdd0b-eb6b-464a-acc0-49fc44ef47a7" providerId="ADAL" clId="{6433B6C8-083E-274C-B5FA-4DD46C3B3F32}" dt="2023-10-25T07:30:07.800" v="237" actId="26606"/>
          <ac:picMkLst>
            <pc:docMk/>
            <pc:sldMk cId="541365785" sldId="276"/>
            <ac:picMk id="18436" creationId="{E6453087-0AA8-CC80-2803-2676463744E0}"/>
          </ac:picMkLst>
        </pc:picChg>
      </pc:sldChg>
      <pc:sldChg chg="modSp mod">
        <pc:chgData name="Xiaolei Bi" userId="4defdd0b-eb6b-464a-acc0-49fc44ef47a7" providerId="ADAL" clId="{6433B6C8-083E-274C-B5FA-4DD46C3B3F32}" dt="2023-10-25T07:34:36.008" v="270" actId="20577"/>
        <pc:sldMkLst>
          <pc:docMk/>
          <pc:sldMk cId="1995400785" sldId="277"/>
        </pc:sldMkLst>
        <pc:spChg chg="mod">
          <ac:chgData name="Xiaolei Bi" userId="4defdd0b-eb6b-464a-acc0-49fc44ef47a7" providerId="ADAL" clId="{6433B6C8-083E-274C-B5FA-4DD46C3B3F32}" dt="2023-10-25T07:34:36.008" v="270" actId="20577"/>
          <ac:spMkLst>
            <pc:docMk/>
            <pc:sldMk cId="1995400785" sldId="277"/>
            <ac:spMk id="18436" creationId="{81B3E471-56DA-3F3B-0B42-96EC5F1B07B2}"/>
          </ac:spMkLst>
        </pc:spChg>
      </pc:sldChg>
      <pc:sldChg chg="modSp mod">
        <pc:chgData name="Xiaolei Bi" userId="4defdd0b-eb6b-464a-acc0-49fc44ef47a7" providerId="ADAL" clId="{6433B6C8-083E-274C-B5FA-4DD46C3B3F32}" dt="2023-10-25T07:33:06.616" v="242" actId="20577"/>
        <pc:sldMkLst>
          <pc:docMk/>
          <pc:sldMk cId="4178731557" sldId="278"/>
        </pc:sldMkLst>
        <pc:spChg chg="mod">
          <ac:chgData name="Xiaolei Bi" userId="4defdd0b-eb6b-464a-acc0-49fc44ef47a7" providerId="ADAL" clId="{6433B6C8-083E-274C-B5FA-4DD46C3B3F32}" dt="2023-10-25T07:33:06.616" v="242" actId="20577"/>
          <ac:spMkLst>
            <pc:docMk/>
            <pc:sldMk cId="4178731557" sldId="278"/>
            <ac:spMk id="14339" creationId="{95755A1C-F587-5D55-F033-25B39D52C58F}"/>
          </ac:spMkLst>
        </pc:spChg>
      </pc:sldChg>
      <pc:sldChg chg="modSp mod">
        <pc:chgData name="Xiaolei Bi" userId="4defdd0b-eb6b-464a-acc0-49fc44ef47a7" providerId="ADAL" clId="{6433B6C8-083E-274C-B5FA-4DD46C3B3F32}" dt="2023-10-25T07:27:51.166" v="143" actId="20577"/>
        <pc:sldMkLst>
          <pc:docMk/>
          <pc:sldMk cId="3130684110" sldId="280"/>
        </pc:sldMkLst>
        <pc:spChg chg="mod">
          <ac:chgData name="Xiaolei Bi" userId="4defdd0b-eb6b-464a-acc0-49fc44ef47a7" providerId="ADAL" clId="{6433B6C8-083E-274C-B5FA-4DD46C3B3F32}" dt="2023-10-25T07:27:51.166" v="143" actId="20577"/>
          <ac:spMkLst>
            <pc:docMk/>
            <pc:sldMk cId="3130684110" sldId="280"/>
            <ac:spMk id="9219" creationId="{4382383A-7116-9458-8542-3FD172AF6B41}"/>
          </ac:spMkLst>
        </pc:spChg>
      </pc:sldChg>
      <pc:sldChg chg="modSp mod">
        <pc:chgData name="Xiaolei Bi" userId="4defdd0b-eb6b-464a-acc0-49fc44ef47a7" providerId="ADAL" clId="{6433B6C8-083E-274C-B5FA-4DD46C3B3F32}" dt="2023-10-25T07:38:36.007" v="299" actId="20577"/>
        <pc:sldMkLst>
          <pc:docMk/>
          <pc:sldMk cId="2251683425" sldId="281"/>
        </pc:sldMkLst>
        <pc:spChg chg="mod">
          <ac:chgData name="Xiaolei Bi" userId="4defdd0b-eb6b-464a-acc0-49fc44ef47a7" providerId="ADAL" clId="{6433B6C8-083E-274C-B5FA-4DD46C3B3F32}" dt="2023-10-25T07:38:36.007" v="299" actId="20577"/>
          <ac:spMkLst>
            <pc:docMk/>
            <pc:sldMk cId="2251683425" sldId="281"/>
            <ac:spMk id="2" creationId="{A7D157AB-CACE-58E9-F512-E38F48BCEA10}"/>
          </ac:spMkLst>
        </pc:spChg>
        <pc:spChg chg="mod">
          <ac:chgData name="Xiaolei Bi" userId="4defdd0b-eb6b-464a-acc0-49fc44ef47a7" providerId="ADAL" clId="{6433B6C8-083E-274C-B5FA-4DD46C3B3F32}" dt="2023-10-25T07:22:15.893" v="0"/>
          <ac:spMkLst>
            <pc:docMk/>
            <pc:sldMk cId="2251683425" sldId="281"/>
            <ac:spMk id="3" creationId="{DAD78914-4A15-16C3-C127-010ED560C073}"/>
          </ac:spMkLst>
        </pc:spChg>
      </pc:sldChg>
      <pc:sldChg chg="modSp new mod ord">
        <pc:chgData name="Xiaolei Bi" userId="4defdd0b-eb6b-464a-acc0-49fc44ef47a7" providerId="ADAL" clId="{6433B6C8-083E-274C-B5FA-4DD46C3B3F32}" dt="2023-10-27T08:18:43.346" v="421" actId="20577"/>
        <pc:sldMkLst>
          <pc:docMk/>
          <pc:sldMk cId="158065786" sldId="282"/>
        </pc:sldMkLst>
        <pc:spChg chg="mod">
          <ac:chgData name="Xiaolei Bi" userId="4defdd0b-eb6b-464a-acc0-49fc44ef47a7" providerId="ADAL" clId="{6433B6C8-083E-274C-B5FA-4DD46C3B3F32}" dt="2023-10-25T07:26:41.091" v="131" actId="20577"/>
          <ac:spMkLst>
            <pc:docMk/>
            <pc:sldMk cId="158065786" sldId="282"/>
            <ac:spMk id="2" creationId="{083DC303-7B9C-7F06-C81C-58873347E938}"/>
          </ac:spMkLst>
        </pc:spChg>
        <pc:spChg chg="mod">
          <ac:chgData name="Xiaolei Bi" userId="4defdd0b-eb6b-464a-acc0-49fc44ef47a7" providerId="ADAL" clId="{6433B6C8-083E-274C-B5FA-4DD46C3B3F32}" dt="2023-10-27T08:18:43.346" v="421" actId="20577"/>
          <ac:spMkLst>
            <pc:docMk/>
            <pc:sldMk cId="158065786" sldId="282"/>
            <ac:spMk id="3" creationId="{FC271D49-C7C1-915C-F71D-D613F0DE353B}"/>
          </ac:spMkLst>
        </pc:spChg>
      </pc:sldChg>
      <pc:sldChg chg="modSp new mod">
        <pc:chgData name="Xiaolei Bi" userId="4defdd0b-eb6b-464a-acc0-49fc44ef47a7" providerId="ADAL" clId="{6433B6C8-083E-274C-B5FA-4DD46C3B3F32}" dt="2023-10-27T07:55:53.116" v="408" actId="13926"/>
        <pc:sldMkLst>
          <pc:docMk/>
          <pc:sldMk cId="2333929048" sldId="283"/>
        </pc:sldMkLst>
        <pc:spChg chg="mod">
          <ac:chgData name="Xiaolei Bi" userId="4defdd0b-eb6b-464a-acc0-49fc44ef47a7" providerId="ADAL" clId="{6433B6C8-083E-274C-B5FA-4DD46C3B3F32}" dt="2023-10-25T07:38:09.992" v="286" actId="20577"/>
          <ac:spMkLst>
            <pc:docMk/>
            <pc:sldMk cId="2333929048" sldId="283"/>
            <ac:spMk id="2" creationId="{B5DD43D4-E468-4656-E019-8DF2A89A4328}"/>
          </ac:spMkLst>
        </pc:spChg>
        <pc:spChg chg="mod">
          <ac:chgData name="Xiaolei Bi" userId="4defdd0b-eb6b-464a-acc0-49fc44ef47a7" providerId="ADAL" clId="{6433B6C8-083E-274C-B5FA-4DD46C3B3F32}" dt="2023-10-27T07:55:53.116" v="408" actId="13926"/>
          <ac:spMkLst>
            <pc:docMk/>
            <pc:sldMk cId="2333929048" sldId="283"/>
            <ac:spMk id="3" creationId="{4380E8F8-2877-1C6C-4B65-71D09EF13112}"/>
          </ac:spMkLst>
        </pc:spChg>
      </pc:sldChg>
      <pc:sldChg chg="modSp new mod">
        <pc:chgData name="Xiaolei Bi" userId="4defdd0b-eb6b-464a-acc0-49fc44ef47a7" providerId="ADAL" clId="{6433B6C8-083E-274C-B5FA-4DD46C3B3F32}" dt="2023-10-27T07:56:14.793" v="410" actId="207"/>
        <pc:sldMkLst>
          <pc:docMk/>
          <pc:sldMk cId="1386277474" sldId="284"/>
        </pc:sldMkLst>
        <pc:spChg chg="mod">
          <ac:chgData name="Xiaolei Bi" userId="4defdd0b-eb6b-464a-acc0-49fc44ef47a7" providerId="ADAL" clId="{6433B6C8-083E-274C-B5FA-4DD46C3B3F32}" dt="2023-10-25T07:28:18.576" v="168" actId="20577"/>
          <ac:spMkLst>
            <pc:docMk/>
            <pc:sldMk cId="1386277474" sldId="284"/>
            <ac:spMk id="2" creationId="{E01B6CAD-53DD-1A35-895D-77F3AFECA410}"/>
          </ac:spMkLst>
        </pc:spChg>
        <pc:spChg chg="mod">
          <ac:chgData name="Xiaolei Bi" userId="4defdd0b-eb6b-464a-acc0-49fc44ef47a7" providerId="ADAL" clId="{6433B6C8-083E-274C-B5FA-4DD46C3B3F32}" dt="2023-10-27T07:56:14.793" v="410" actId="207"/>
          <ac:spMkLst>
            <pc:docMk/>
            <pc:sldMk cId="1386277474" sldId="284"/>
            <ac:spMk id="3" creationId="{3E9E27FB-C135-C22E-7472-825D50D01B33}"/>
          </ac:spMkLst>
        </pc:spChg>
      </pc:sldChg>
      <pc:sldChg chg="modSp new mod">
        <pc:chgData name="Xiaolei Bi" userId="4defdd0b-eb6b-464a-acc0-49fc44ef47a7" providerId="ADAL" clId="{6433B6C8-083E-274C-B5FA-4DD46C3B3F32}" dt="2023-10-25T07:28:42.865" v="231" actId="20577"/>
        <pc:sldMkLst>
          <pc:docMk/>
          <pc:sldMk cId="1737142365" sldId="285"/>
        </pc:sldMkLst>
        <pc:spChg chg="mod">
          <ac:chgData name="Xiaolei Bi" userId="4defdd0b-eb6b-464a-acc0-49fc44ef47a7" providerId="ADAL" clId="{6433B6C8-083E-274C-B5FA-4DD46C3B3F32}" dt="2023-10-25T07:28:30.407" v="177" actId="20577"/>
          <ac:spMkLst>
            <pc:docMk/>
            <pc:sldMk cId="1737142365" sldId="285"/>
            <ac:spMk id="2" creationId="{46AE606E-A986-D202-047E-3162B23DAA8C}"/>
          </ac:spMkLst>
        </pc:spChg>
        <pc:spChg chg="mod">
          <ac:chgData name="Xiaolei Bi" userId="4defdd0b-eb6b-464a-acc0-49fc44ef47a7" providerId="ADAL" clId="{6433B6C8-083E-274C-B5FA-4DD46C3B3F32}" dt="2023-10-25T07:28:42.865" v="231" actId="20577"/>
          <ac:spMkLst>
            <pc:docMk/>
            <pc:sldMk cId="1737142365" sldId="285"/>
            <ac:spMk id="3" creationId="{78CB2FD0-552C-523F-1F4D-CBF32D83F109}"/>
          </ac:spMkLst>
        </pc:spChg>
      </pc:sldChg>
      <pc:sldChg chg="modSp new mod">
        <pc:chgData name="Xiaolei Bi" userId="4defdd0b-eb6b-464a-acc0-49fc44ef47a7" providerId="ADAL" clId="{6433B6C8-083E-274C-B5FA-4DD46C3B3F32}" dt="2023-10-25T07:41:04.317" v="309" actId="207"/>
        <pc:sldMkLst>
          <pc:docMk/>
          <pc:sldMk cId="4159650372" sldId="286"/>
        </pc:sldMkLst>
        <pc:spChg chg="mod">
          <ac:chgData name="Xiaolei Bi" userId="4defdd0b-eb6b-464a-acc0-49fc44ef47a7" providerId="ADAL" clId="{6433B6C8-083E-274C-B5FA-4DD46C3B3F32}" dt="2023-10-25T07:40:58.752" v="308"/>
          <ac:spMkLst>
            <pc:docMk/>
            <pc:sldMk cId="4159650372" sldId="286"/>
            <ac:spMk id="2" creationId="{1B3DC4A6-AEE2-E568-48EA-942D15C5D922}"/>
          </ac:spMkLst>
        </pc:spChg>
        <pc:spChg chg="mod">
          <ac:chgData name="Xiaolei Bi" userId="4defdd0b-eb6b-464a-acc0-49fc44ef47a7" providerId="ADAL" clId="{6433B6C8-083E-274C-B5FA-4DD46C3B3F32}" dt="2023-10-25T07:41:04.317" v="309" actId="207"/>
          <ac:spMkLst>
            <pc:docMk/>
            <pc:sldMk cId="4159650372" sldId="286"/>
            <ac:spMk id="3" creationId="{91BBB561-72E7-DA40-F510-9B1F659EC43C}"/>
          </ac:spMkLst>
        </pc:spChg>
      </pc:sldChg>
      <pc:sldChg chg="modSp new mod">
        <pc:chgData name="Xiaolei Bi" userId="4defdd0b-eb6b-464a-acc0-49fc44ef47a7" providerId="ADAL" clId="{6433B6C8-083E-274C-B5FA-4DD46C3B3F32}" dt="2023-10-25T08:08:33.666" v="383" actId="20577"/>
        <pc:sldMkLst>
          <pc:docMk/>
          <pc:sldMk cId="482354276" sldId="287"/>
        </pc:sldMkLst>
        <pc:spChg chg="mod">
          <ac:chgData name="Xiaolei Bi" userId="4defdd0b-eb6b-464a-acc0-49fc44ef47a7" providerId="ADAL" clId="{6433B6C8-083E-274C-B5FA-4DD46C3B3F32}" dt="2023-10-25T08:08:33.666" v="383" actId="20577"/>
          <ac:spMkLst>
            <pc:docMk/>
            <pc:sldMk cId="482354276" sldId="287"/>
            <ac:spMk id="2" creationId="{6127522B-D3E7-D155-28B0-551763131323}"/>
          </ac:spMkLst>
        </pc:spChg>
        <pc:spChg chg="mod">
          <ac:chgData name="Xiaolei Bi" userId="4defdd0b-eb6b-464a-acc0-49fc44ef47a7" providerId="ADAL" clId="{6433B6C8-083E-274C-B5FA-4DD46C3B3F32}" dt="2023-10-25T08:08:12.464" v="370" actId="20577"/>
          <ac:spMkLst>
            <pc:docMk/>
            <pc:sldMk cId="482354276" sldId="287"/>
            <ac:spMk id="3" creationId="{72E20DB7-29CA-309E-60A7-003A0752056F}"/>
          </ac:spMkLst>
        </pc:spChg>
      </pc:sldChg>
      <pc:sldChg chg="modSp new mod">
        <pc:chgData name="Xiaolei Bi" userId="4defdd0b-eb6b-464a-acc0-49fc44ef47a7" providerId="ADAL" clId="{6433B6C8-083E-274C-B5FA-4DD46C3B3F32}" dt="2023-10-27T09:18:06.657" v="429" actId="20577"/>
        <pc:sldMkLst>
          <pc:docMk/>
          <pc:sldMk cId="2428653774" sldId="288"/>
        </pc:sldMkLst>
        <pc:spChg chg="mod">
          <ac:chgData name="Xiaolei Bi" userId="4defdd0b-eb6b-464a-acc0-49fc44ef47a7" providerId="ADAL" clId="{6433B6C8-083E-274C-B5FA-4DD46C3B3F32}" dt="2023-10-27T09:18:06.657" v="429" actId="20577"/>
          <ac:spMkLst>
            <pc:docMk/>
            <pc:sldMk cId="2428653774" sldId="288"/>
            <ac:spMk id="2" creationId="{69E53AD1-93F8-5EAA-F78A-6E7C560FFE3C}"/>
          </ac:spMkLst>
        </pc:spChg>
      </pc:sldChg>
    </pc:docChg>
  </pc:docChgLst>
  <pc:docChgLst>
    <pc:chgData name="Xiaolei Bi" userId="4defdd0b-eb6b-464a-acc0-49fc44ef47a7" providerId="ADAL" clId="{0E54ACED-CFA0-6140-8843-BEEB9C7AB224}"/>
    <pc:docChg chg="custSel modSld modMainMaster">
      <pc:chgData name="Xiaolei Bi" userId="4defdd0b-eb6b-464a-acc0-49fc44ef47a7" providerId="ADAL" clId="{0E54ACED-CFA0-6140-8843-BEEB9C7AB224}" dt="2023-10-05T13:11:46.605" v="22" actId="20577"/>
      <pc:docMkLst>
        <pc:docMk/>
      </pc:docMkLst>
      <pc:sldChg chg="modSp mod">
        <pc:chgData name="Xiaolei Bi" userId="4defdd0b-eb6b-464a-acc0-49fc44ef47a7" providerId="ADAL" clId="{0E54ACED-CFA0-6140-8843-BEEB9C7AB224}" dt="2023-10-05T13:11:46.605" v="22" actId="20577"/>
        <pc:sldMkLst>
          <pc:docMk/>
          <pc:sldMk cId="3520974709" sldId="257"/>
        </pc:sldMkLst>
        <pc:spChg chg="mod">
          <ac:chgData name="Xiaolei Bi" userId="4defdd0b-eb6b-464a-acc0-49fc44ef47a7" providerId="ADAL" clId="{0E54ACED-CFA0-6140-8843-BEEB9C7AB224}" dt="2023-10-05T13:11:46.605" v="22" actId="20577"/>
          <ac:spMkLst>
            <pc:docMk/>
            <pc:sldMk cId="3520974709" sldId="257"/>
            <ac:spMk id="34819" creationId="{E282F998-93B5-77C5-0A50-90FA638392E2}"/>
          </ac:spMkLst>
        </pc:spChg>
      </pc:sldChg>
      <pc:sldChg chg="modSp mod">
        <pc:chgData name="Xiaolei Bi" userId="4defdd0b-eb6b-464a-acc0-49fc44ef47a7" providerId="ADAL" clId="{0E54ACED-CFA0-6140-8843-BEEB9C7AB224}" dt="2023-10-05T13:11:00.845" v="15" actId="20577"/>
        <pc:sldMkLst>
          <pc:docMk/>
          <pc:sldMk cId="1009397874" sldId="260"/>
        </pc:sldMkLst>
        <pc:spChg chg="mod">
          <ac:chgData name="Xiaolei Bi" userId="4defdd0b-eb6b-464a-acc0-49fc44ef47a7" providerId="ADAL" clId="{0E54ACED-CFA0-6140-8843-BEEB9C7AB224}" dt="2023-10-05T13:11:00.845" v="15" actId="20577"/>
          <ac:spMkLst>
            <pc:docMk/>
            <pc:sldMk cId="1009397874" sldId="260"/>
            <ac:spMk id="49157" creationId="{094A11DC-9234-5D2B-5928-879204F44FFE}"/>
          </ac:spMkLst>
        </pc:spChg>
      </pc:sldChg>
      <pc:sldChg chg="modSp mod">
        <pc:chgData name="Xiaolei Bi" userId="4defdd0b-eb6b-464a-acc0-49fc44ef47a7" providerId="ADAL" clId="{0E54ACED-CFA0-6140-8843-BEEB9C7AB224}" dt="2023-10-05T13:10:40.343" v="14" actId="5793"/>
        <pc:sldMkLst>
          <pc:docMk/>
          <pc:sldMk cId="4257477930" sldId="262"/>
        </pc:sldMkLst>
        <pc:spChg chg="mod">
          <ac:chgData name="Xiaolei Bi" userId="4defdd0b-eb6b-464a-acc0-49fc44ef47a7" providerId="ADAL" clId="{0E54ACED-CFA0-6140-8843-BEEB9C7AB224}" dt="2023-10-05T13:10:40.343" v="14" actId="5793"/>
          <ac:spMkLst>
            <pc:docMk/>
            <pc:sldMk cId="4257477930" sldId="262"/>
            <ac:spMk id="45059" creationId="{B86FFD2C-38A9-CC70-E081-37987D114B3C}"/>
          </ac:spMkLst>
        </pc:spChg>
      </pc:sldChg>
      <pc:sldChg chg="modSp mod">
        <pc:chgData name="Xiaolei Bi" userId="4defdd0b-eb6b-464a-acc0-49fc44ef47a7" providerId="ADAL" clId="{0E54ACED-CFA0-6140-8843-BEEB9C7AB224}" dt="2023-10-05T13:08:36.934" v="10" actId="5793"/>
        <pc:sldMkLst>
          <pc:docMk/>
          <pc:sldMk cId="1995400785" sldId="277"/>
        </pc:sldMkLst>
        <pc:spChg chg="mod">
          <ac:chgData name="Xiaolei Bi" userId="4defdd0b-eb6b-464a-acc0-49fc44ef47a7" providerId="ADAL" clId="{0E54ACED-CFA0-6140-8843-BEEB9C7AB224}" dt="2023-10-05T13:08:36.934" v="10" actId="5793"/>
          <ac:spMkLst>
            <pc:docMk/>
            <pc:sldMk cId="1995400785" sldId="277"/>
            <ac:spMk id="18436" creationId="{81B3E471-56DA-3F3B-0B42-96EC5F1B07B2}"/>
          </ac:spMkLst>
        </pc:spChg>
      </pc:sldChg>
      <pc:sldMasterChg chg="delSp mod modSldLayout">
        <pc:chgData name="Xiaolei Bi" userId="4defdd0b-eb6b-464a-acc0-49fc44ef47a7" providerId="ADAL" clId="{0E54ACED-CFA0-6140-8843-BEEB9C7AB224}" dt="2023-10-05T13:08:10.151" v="6" actId="478"/>
        <pc:sldMasterMkLst>
          <pc:docMk/>
          <pc:sldMasterMk cId="0" sldId="2147484539"/>
        </pc:sldMasterMkLst>
        <pc:spChg chg="del">
          <ac:chgData name="Xiaolei Bi" userId="4defdd0b-eb6b-464a-acc0-49fc44ef47a7" providerId="ADAL" clId="{0E54ACED-CFA0-6140-8843-BEEB9C7AB224}" dt="2023-10-05T13:07:51.594" v="0" actId="478"/>
          <ac:spMkLst>
            <pc:docMk/>
            <pc:sldMasterMk cId="0" sldId="2147484539"/>
            <ac:spMk id="5" creationId="{3C2572D6-7276-4971-D2D7-F156BD7A71F5}"/>
          </ac:spMkLst>
        </pc:spChg>
        <pc:sldLayoutChg chg="delSp mod">
          <pc:chgData name="Xiaolei Bi" userId="4defdd0b-eb6b-464a-acc0-49fc44ef47a7" providerId="ADAL" clId="{0E54ACED-CFA0-6140-8843-BEEB9C7AB224}" dt="2023-10-05T13:08:01.129" v="3" actId="478"/>
          <pc:sldLayoutMkLst>
            <pc:docMk/>
            <pc:sldMasterMk cId="0" sldId="2147484539"/>
            <pc:sldLayoutMk cId="943679939" sldId="2147484666"/>
          </pc:sldLayoutMkLst>
          <pc:spChg chg="del">
            <ac:chgData name="Xiaolei Bi" userId="4defdd0b-eb6b-464a-acc0-49fc44ef47a7" providerId="ADAL" clId="{0E54ACED-CFA0-6140-8843-BEEB9C7AB224}" dt="2023-10-05T13:08:01.129" v="3" actId="478"/>
            <ac:spMkLst>
              <pc:docMk/>
              <pc:sldMasterMk cId="0" sldId="2147484539"/>
              <pc:sldLayoutMk cId="943679939" sldId="2147484666"/>
              <ac:spMk id="5" creationId="{44EDEAB0-CB82-D5BE-A755-940DABAE21E7}"/>
            </ac:spMkLst>
          </pc:spChg>
        </pc:sldLayoutChg>
        <pc:sldLayoutChg chg="delSp mod">
          <pc:chgData name="Xiaolei Bi" userId="4defdd0b-eb6b-464a-acc0-49fc44ef47a7" providerId="ADAL" clId="{0E54ACED-CFA0-6140-8843-BEEB9C7AB224}" dt="2023-10-05T13:08:04.088" v="4" actId="478"/>
          <pc:sldLayoutMkLst>
            <pc:docMk/>
            <pc:sldMasterMk cId="0" sldId="2147484539"/>
            <pc:sldLayoutMk cId="1787538127" sldId="2147484667"/>
          </pc:sldLayoutMkLst>
          <pc:spChg chg="del">
            <ac:chgData name="Xiaolei Bi" userId="4defdd0b-eb6b-464a-acc0-49fc44ef47a7" providerId="ADAL" clId="{0E54ACED-CFA0-6140-8843-BEEB9C7AB224}" dt="2023-10-05T13:08:04.088" v="4" actId="478"/>
            <ac:spMkLst>
              <pc:docMk/>
              <pc:sldMasterMk cId="0" sldId="2147484539"/>
              <pc:sldLayoutMk cId="1787538127" sldId="2147484667"/>
              <ac:spMk id="6" creationId="{188E2D76-0613-1C4A-DFD5-B242F0ACEE10}"/>
            </ac:spMkLst>
          </pc:spChg>
        </pc:sldLayoutChg>
        <pc:sldLayoutChg chg="delSp modSp mod">
          <pc:chgData name="Xiaolei Bi" userId="4defdd0b-eb6b-464a-acc0-49fc44ef47a7" providerId="ADAL" clId="{0E54ACED-CFA0-6140-8843-BEEB9C7AB224}" dt="2023-10-05T13:08:10.151" v="6" actId="478"/>
          <pc:sldLayoutMkLst>
            <pc:docMk/>
            <pc:sldMasterMk cId="0" sldId="2147484539"/>
            <pc:sldLayoutMk cId="3155115355" sldId="2147484668"/>
          </pc:sldLayoutMkLst>
          <pc:spChg chg="del mod">
            <ac:chgData name="Xiaolei Bi" userId="4defdd0b-eb6b-464a-acc0-49fc44ef47a7" providerId="ADAL" clId="{0E54ACED-CFA0-6140-8843-BEEB9C7AB224}" dt="2023-10-05T13:08:10.151" v="6" actId="478"/>
            <ac:spMkLst>
              <pc:docMk/>
              <pc:sldMasterMk cId="0" sldId="2147484539"/>
              <pc:sldLayoutMk cId="3155115355" sldId="2147484668"/>
              <ac:spMk id="8" creationId="{81E76D80-4F76-131C-F4F7-DD36B9F086DC}"/>
            </ac:spMkLst>
          </pc:spChg>
        </pc:sldLayoutChg>
        <pc:sldLayoutChg chg="delSp mod">
          <pc:chgData name="Xiaolei Bi" userId="4defdd0b-eb6b-464a-acc0-49fc44ef47a7" providerId="ADAL" clId="{0E54ACED-CFA0-6140-8843-BEEB9C7AB224}" dt="2023-10-05T13:07:54.492" v="1" actId="478"/>
          <pc:sldLayoutMkLst>
            <pc:docMk/>
            <pc:sldMasterMk cId="0" sldId="2147484539"/>
            <pc:sldLayoutMk cId="1865712307" sldId="2147484679"/>
          </pc:sldLayoutMkLst>
          <pc:spChg chg="del">
            <ac:chgData name="Xiaolei Bi" userId="4defdd0b-eb6b-464a-acc0-49fc44ef47a7" providerId="ADAL" clId="{0E54ACED-CFA0-6140-8843-BEEB9C7AB224}" dt="2023-10-05T13:07:54.492" v="1" actId="478"/>
            <ac:spMkLst>
              <pc:docMk/>
              <pc:sldMasterMk cId="0" sldId="2147484539"/>
              <pc:sldLayoutMk cId="1865712307" sldId="2147484679"/>
              <ac:spMk id="16" creationId="{0E2104DC-D20C-8C9F-B537-0AC9E7A69585}"/>
            </ac:spMkLst>
          </pc:spChg>
        </pc:sldLayoutChg>
        <pc:sldLayoutChg chg="delSp mod">
          <pc:chgData name="Xiaolei Bi" userId="4defdd0b-eb6b-464a-acc0-49fc44ef47a7" providerId="ADAL" clId="{0E54ACED-CFA0-6140-8843-BEEB9C7AB224}" dt="2023-10-05T13:07:57.919" v="2" actId="478"/>
          <pc:sldLayoutMkLst>
            <pc:docMk/>
            <pc:sldMasterMk cId="0" sldId="2147484539"/>
            <pc:sldLayoutMk cId="3974083016" sldId="2147484680"/>
          </pc:sldLayoutMkLst>
          <pc:spChg chg="del">
            <ac:chgData name="Xiaolei Bi" userId="4defdd0b-eb6b-464a-acc0-49fc44ef47a7" providerId="ADAL" clId="{0E54ACED-CFA0-6140-8843-BEEB9C7AB224}" dt="2023-10-05T13:07:57.919" v="2" actId="478"/>
            <ac:spMkLst>
              <pc:docMk/>
              <pc:sldMasterMk cId="0" sldId="2147484539"/>
              <pc:sldLayoutMk cId="3974083016" sldId="2147484680"/>
              <ac:spMk id="4" creationId="{5BE07F8E-F445-7555-1ED2-CAF0F08964A9}"/>
            </ac:spMkLst>
          </pc:spChg>
        </pc:sldLayoutChg>
      </pc:sldMasterChg>
    </pc:docChg>
  </pc:docChgLst>
  <pc:docChgLst>
    <pc:chgData name="Xiaolei Bi" userId="S::xbi@eamv.dk::4defdd0b-eb6b-464a-acc0-49fc44ef47a7" providerId="AD" clId="Web-{66C31C33-5063-4A1D-9600-09FFC4F6ABBC}"/>
    <pc:docChg chg="addSld modSld">
      <pc:chgData name="Xiaolei Bi" userId="S::xbi@eamv.dk::4defdd0b-eb6b-464a-acc0-49fc44ef47a7" providerId="AD" clId="Web-{66C31C33-5063-4A1D-9600-09FFC4F6ABBC}" dt="2023-10-25T07:09:22.579" v="1" actId="20577"/>
      <pc:docMkLst>
        <pc:docMk/>
      </pc:docMkLst>
      <pc:sldChg chg="modSp new">
        <pc:chgData name="Xiaolei Bi" userId="S::xbi@eamv.dk::4defdd0b-eb6b-464a-acc0-49fc44ef47a7" providerId="AD" clId="Web-{66C31C33-5063-4A1D-9600-09FFC4F6ABBC}" dt="2023-10-25T07:09:22.579" v="1" actId="20577"/>
        <pc:sldMkLst>
          <pc:docMk/>
          <pc:sldMk cId="2251683425" sldId="281"/>
        </pc:sldMkLst>
        <pc:spChg chg="mod">
          <ac:chgData name="Xiaolei Bi" userId="S::xbi@eamv.dk::4defdd0b-eb6b-464a-acc0-49fc44ef47a7" providerId="AD" clId="Web-{66C31C33-5063-4A1D-9600-09FFC4F6ABBC}" dt="2023-10-25T07:09:22.579" v="1" actId="20577"/>
          <ac:spMkLst>
            <pc:docMk/>
            <pc:sldMk cId="2251683425" sldId="281"/>
            <ac:spMk id="2" creationId="{A7D157AB-CACE-58E9-F512-E38F48BCEA10}"/>
          </ac:spMkLst>
        </pc:spChg>
      </pc:sldChg>
    </pc:docChg>
  </pc:docChgLst>
  <pc:docChgLst>
    <pc:chgData name="Meliesan Indrathasan" userId="S::melin02@eamv.dk::e0dd8d57-6c96-4dfc-b70e-38acd31d21b3" providerId="AD" clId="Web-{92FF880D-1792-E0D1-5D47-BFE05FB91B0A}"/>
    <pc:docChg chg="sldOrd">
      <pc:chgData name="Meliesan Indrathasan" userId="S::melin02@eamv.dk::e0dd8d57-6c96-4dfc-b70e-38acd31d21b3" providerId="AD" clId="Web-{92FF880D-1792-E0D1-5D47-BFE05FB91B0A}" dt="2024-01-05T01:52:44.845" v="0"/>
      <pc:docMkLst>
        <pc:docMk/>
      </pc:docMkLst>
      <pc:sldChg chg="ord">
        <pc:chgData name="Meliesan Indrathasan" userId="S::melin02@eamv.dk::e0dd8d57-6c96-4dfc-b70e-38acd31d21b3" providerId="AD" clId="Web-{92FF880D-1792-E0D1-5D47-BFE05FB91B0A}" dt="2024-01-05T01:52:44.845" v="0"/>
        <pc:sldMkLst>
          <pc:docMk/>
          <pc:sldMk cId="2024201908" sldId="273"/>
        </pc:sldMkLst>
      </pc:sldChg>
    </pc:docChg>
  </pc:docChgLst>
  <pc:docChgLst>
    <pc:chgData name="Xiaolei Bi" userId="S::xbi@eamv.dk::4defdd0b-eb6b-464a-acc0-49fc44ef47a7" providerId="AD" clId="Web-{906B801A-E839-4601-B222-14DF312889A9}"/>
    <pc:docChg chg="addSld delSld modSld addMainMaster">
      <pc:chgData name="Xiaolei Bi" userId="S::xbi@eamv.dk::4defdd0b-eb6b-464a-acc0-49fc44ef47a7" providerId="AD" clId="Web-{906B801A-E839-4601-B222-14DF312889A9}" dt="2023-10-05T13:06:21.873" v="34" actId="20577"/>
      <pc:docMkLst>
        <pc:docMk/>
      </pc:docMkLst>
      <pc:sldChg chg="modSp add del">
        <pc:chgData name="Xiaolei Bi" userId="S::xbi@eamv.dk::4defdd0b-eb6b-464a-acc0-49fc44ef47a7" providerId="AD" clId="Web-{906B801A-E839-4601-B222-14DF312889A9}" dt="2023-10-05T13:06:21.873" v="34" actId="20577"/>
        <pc:sldMkLst>
          <pc:docMk/>
          <pc:sldMk cId="109857222" sldId="256"/>
        </pc:sldMkLst>
        <pc:spChg chg="mod">
          <ac:chgData name="Xiaolei Bi" userId="S::xbi@eamv.dk::4defdd0b-eb6b-464a-acc0-49fc44ef47a7" providerId="AD" clId="Web-{906B801A-E839-4601-B222-14DF312889A9}" dt="2023-10-05T13:06:17.076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Xiaolei Bi" userId="S::xbi@eamv.dk::4defdd0b-eb6b-464a-acc0-49fc44ef47a7" providerId="AD" clId="Web-{906B801A-E839-4601-B222-14DF312889A9}" dt="2023-10-05T13:06:21.873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">
        <pc:chgData name="Xiaolei Bi" userId="S::xbi@eamv.dk::4defdd0b-eb6b-464a-acc0-49fc44ef47a7" providerId="AD" clId="Web-{906B801A-E839-4601-B222-14DF312889A9}" dt="2023-10-05T13:05:47.921" v="0"/>
        <pc:sldMkLst>
          <pc:docMk/>
          <pc:sldMk cId="3520974709" sldId="257"/>
        </pc:sldMkLst>
      </pc:sldChg>
      <pc:sldChg chg="add">
        <pc:chgData name="Xiaolei Bi" userId="S::xbi@eamv.dk::4defdd0b-eb6b-464a-acc0-49fc44ef47a7" providerId="AD" clId="Web-{906B801A-E839-4601-B222-14DF312889A9}" dt="2023-10-05T13:05:48.106" v="1"/>
        <pc:sldMkLst>
          <pc:docMk/>
          <pc:sldMk cId="2042691340" sldId="258"/>
        </pc:sldMkLst>
      </pc:sldChg>
      <pc:sldChg chg="add">
        <pc:chgData name="Xiaolei Bi" userId="S::xbi@eamv.dk::4defdd0b-eb6b-464a-acc0-49fc44ef47a7" providerId="AD" clId="Web-{906B801A-E839-4601-B222-14DF312889A9}" dt="2023-10-05T13:05:48.309" v="2"/>
        <pc:sldMkLst>
          <pc:docMk/>
          <pc:sldMk cId="3614923478" sldId="259"/>
        </pc:sldMkLst>
      </pc:sldChg>
      <pc:sldChg chg="add">
        <pc:chgData name="Xiaolei Bi" userId="S::xbi@eamv.dk::4defdd0b-eb6b-464a-acc0-49fc44ef47a7" providerId="AD" clId="Web-{906B801A-E839-4601-B222-14DF312889A9}" dt="2023-10-05T13:05:48.653" v="3"/>
        <pc:sldMkLst>
          <pc:docMk/>
          <pc:sldMk cId="1009397874" sldId="260"/>
        </pc:sldMkLst>
      </pc:sldChg>
      <pc:sldChg chg="add">
        <pc:chgData name="Xiaolei Bi" userId="S::xbi@eamv.dk::4defdd0b-eb6b-464a-acc0-49fc44ef47a7" providerId="AD" clId="Web-{906B801A-E839-4601-B222-14DF312889A9}" dt="2023-10-05T13:05:48.825" v="4"/>
        <pc:sldMkLst>
          <pc:docMk/>
          <pc:sldMk cId="310114313" sldId="261"/>
        </pc:sldMkLst>
      </pc:sldChg>
      <pc:sldChg chg="add">
        <pc:chgData name="Xiaolei Bi" userId="S::xbi@eamv.dk::4defdd0b-eb6b-464a-acc0-49fc44ef47a7" providerId="AD" clId="Web-{906B801A-E839-4601-B222-14DF312889A9}" dt="2023-10-05T13:05:49.075" v="5"/>
        <pc:sldMkLst>
          <pc:docMk/>
          <pc:sldMk cId="4257477930" sldId="262"/>
        </pc:sldMkLst>
      </pc:sldChg>
      <pc:sldChg chg="add">
        <pc:chgData name="Xiaolei Bi" userId="S::xbi@eamv.dk::4defdd0b-eb6b-464a-acc0-49fc44ef47a7" providerId="AD" clId="Web-{906B801A-E839-4601-B222-14DF312889A9}" dt="2023-10-05T13:05:49.294" v="6"/>
        <pc:sldMkLst>
          <pc:docMk/>
          <pc:sldMk cId="2431926615" sldId="263"/>
        </pc:sldMkLst>
      </pc:sldChg>
      <pc:sldChg chg="add">
        <pc:chgData name="Xiaolei Bi" userId="S::xbi@eamv.dk::4defdd0b-eb6b-464a-acc0-49fc44ef47a7" providerId="AD" clId="Web-{906B801A-E839-4601-B222-14DF312889A9}" dt="2023-10-05T13:05:49.481" v="7"/>
        <pc:sldMkLst>
          <pc:docMk/>
          <pc:sldMk cId="1494949108" sldId="264"/>
        </pc:sldMkLst>
      </pc:sldChg>
      <pc:sldChg chg="add">
        <pc:chgData name="Xiaolei Bi" userId="S::xbi@eamv.dk::4defdd0b-eb6b-464a-acc0-49fc44ef47a7" providerId="AD" clId="Web-{906B801A-E839-4601-B222-14DF312889A9}" dt="2023-10-05T13:05:49.653" v="8"/>
        <pc:sldMkLst>
          <pc:docMk/>
          <pc:sldMk cId="3943506792" sldId="265"/>
        </pc:sldMkLst>
      </pc:sldChg>
      <pc:sldChg chg="add">
        <pc:chgData name="Xiaolei Bi" userId="S::xbi@eamv.dk::4defdd0b-eb6b-464a-acc0-49fc44ef47a7" providerId="AD" clId="Web-{906B801A-E839-4601-B222-14DF312889A9}" dt="2023-10-05T13:05:49.825" v="9"/>
        <pc:sldMkLst>
          <pc:docMk/>
          <pc:sldMk cId="3123045187" sldId="266"/>
        </pc:sldMkLst>
      </pc:sldChg>
      <pc:sldChg chg="add">
        <pc:chgData name="Xiaolei Bi" userId="S::xbi@eamv.dk::4defdd0b-eb6b-464a-acc0-49fc44ef47a7" providerId="AD" clId="Web-{906B801A-E839-4601-B222-14DF312889A9}" dt="2023-10-05T13:05:49.981" v="10"/>
        <pc:sldMkLst>
          <pc:docMk/>
          <pc:sldMk cId="561748951" sldId="267"/>
        </pc:sldMkLst>
      </pc:sldChg>
      <pc:sldChg chg="add">
        <pc:chgData name="Xiaolei Bi" userId="S::xbi@eamv.dk::4defdd0b-eb6b-464a-acc0-49fc44ef47a7" providerId="AD" clId="Web-{906B801A-E839-4601-B222-14DF312889A9}" dt="2023-10-05T13:05:50.232" v="11"/>
        <pc:sldMkLst>
          <pc:docMk/>
          <pc:sldMk cId="2781837168" sldId="268"/>
        </pc:sldMkLst>
      </pc:sldChg>
      <pc:sldChg chg="add">
        <pc:chgData name="Xiaolei Bi" userId="S::xbi@eamv.dk::4defdd0b-eb6b-464a-acc0-49fc44ef47a7" providerId="AD" clId="Web-{906B801A-E839-4601-B222-14DF312889A9}" dt="2023-10-05T13:05:50.372" v="12"/>
        <pc:sldMkLst>
          <pc:docMk/>
          <pc:sldMk cId="1343677908" sldId="269"/>
        </pc:sldMkLst>
      </pc:sldChg>
      <pc:sldChg chg="add">
        <pc:chgData name="Xiaolei Bi" userId="S::xbi@eamv.dk::4defdd0b-eb6b-464a-acc0-49fc44ef47a7" providerId="AD" clId="Web-{906B801A-E839-4601-B222-14DF312889A9}" dt="2023-10-05T13:05:50.590" v="13"/>
        <pc:sldMkLst>
          <pc:docMk/>
          <pc:sldMk cId="186670134" sldId="270"/>
        </pc:sldMkLst>
      </pc:sldChg>
      <pc:sldChg chg="add">
        <pc:chgData name="Xiaolei Bi" userId="S::xbi@eamv.dk::4defdd0b-eb6b-464a-acc0-49fc44ef47a7" providerId="AD" clId="Web-{906B801A-E839-4601-B222-14DF312889A9}" dt="2023-10-05T13:05:50.762" v="14"/>
        <pc:sldMkLst>
          <pc:docMk/>
          <pc:sldMk cId="3285314022" sldId="271"/>
        </pc:sldMkLst>
      </pc:sldChg>
      <pc:sldChg chg="add">
        <pc:chgData name="Xiaolei Bi" userId="S::xbi@eamv.dk::4defdd0b-eb6b-464a-acc0-49fc44ef47a7" providerId="AD" clId="Web-{906B801A-E839-4601-B222-14DF312889A9}" dt="2023-10-05T13:05:50.997" v="15"/>
        <pc:sldMkLst>
          <pc:docMk/>
          <pc:sldMk cId="2448139427" sldId="272"/>
        </pc:sldMkLst>
      </pc:sldChg>
      <pc:sldChg chg="add">
        <pc:chgData name="Xiaolei Bi" userId="S::xbi@eamv.dk::4defdd0b-eb6b-464a-acc0-49fc44ef47a7" providerId="AD" clId="Web-{906B801A-E839-4601-B222-14DF312889A9}" dt="2023-10-05T13:05:51.247" v="16"/>
        <pc:sldMkLst>
          <pc:docMk/>
          <pc:sldMk cId="2024201908" sldId="273"/>
        </pc:sldMkLst>
      </pc:sldChg>
      <pc:sldChg chg="add">
        <pc:chgData name="Xiaolei Bi" userId="S::xbi@eamv.dk::4defdd0b-eb6b-464a-acc0-49fc44ef47a7" providerId="AD" clId="Web-{906B801A-E839-4601-B222-14DF312889A9}" dt="2023-10-05T13:05:51.528" v="17"/>
        <pc:sldMkLst>
          <pc:docMk/>
          <pc:sldMk cId="3608101826" sldId="274"/>
        </pc:sldMkLst>
      </pc:sldChg>
      <pc:sldChg chg="add">
        <pc:chgData name="Xiaolei Bi" userId="S::xbi@eamv.dk::4defdd0b-eb6b-464a-acc0-49fc44ef47a7" providerId="AD" clId="Web-{906B801A-E839-4601-B222-14DF312889A9}" dt="2023-10-05T13:05:51.794" v="18"/>
        <pc:sldMkLst>
          <pc:docMk/>
          <pc:sldMk cId="2236777029" sldId="275"/>
        </pc:sldMkLst>
      </pc:sldChg>
      <pc:sldChg chg="add">
        <pc:chgData name="Xiaolei Bi" userId="S::xbi@eamv.dk::4defdd0b-eb6b-464a-acc0-49fc44ef47a7" providerId="AD" clId="Web-{906B801A-E839-4601-B222-14DF312889A9}" dt="2023-10-05T13:05:51.966" v="19"/>
        <pc:sldMkLst>
          <pc:docMk/>
          <pc:sldMk cId="541365785" sldId="276"/>
        </pc:sldMkLst>
      </pc:sldChg>
      <pc:sldChg chg="add">
        <pc:chgData name="Xiaolei Bi" userId="S::xbi@eamv.dk::4defdd0b-eb6b-464a-acc0-49fc44ef47a7" providerId="AD" clId="Web-{906B801A-E839-4601-B222-14DF312889A9}" dt="2023-10-05T13:05:52.122" v="20"/>
        <pc:sldMkLst>
          <pc:docMk/>
          <pc:sldMk cId="1995400785" sldId="277"/>
        </pc:sldMkLst>
      </pc:sldChg>
      <pc:sldChg chg="add">
        <pc:chgData name="Xiaolei Bi" userId="S::xbi@eamv.dk::4defdd0b-eb6b-464a-acc0-49fc44ef47a7" providerId="AD" clId="Web-{906B801A-E839-4601-B222-14DF312889A9}" dt="2023-10-05T13:05:52.294" v="21"/>
        <pc:sldMkLst>
          <pc:docMk/>
          <pc:sldMk cId="4178731557" sldId="278"/>
        </pc:sldMkLst>
      </pc:sldChg>
      <pc:sldChg chg="add">
        <pc:chgData name="Xiaolei Bi" userId="S::xbi@eamv.dk::4defdd0b-eb6b-464a-acc0-49fc44ef47a7" providerId="AD" clId="Web-{906B801A-E839-4601-B222-14DF312889A9}" dt="2023-10-05T13:05:52.481" v="22"/>
        <pc:sldMkLst>
          <pc:docMk/>
          <pc:sldMk cId="1892277507" sldId="279"/>
        </pc:sldMkLst>
      </pc:sldChg>
      <pc:sldChg chg="add del">
        <pc:chgData name="Xiaolei Bi" userId="S::xbi@eamv.dk::4defdd0b-eb6b-464a-acc0-49fc44ef47a7" providerId="AD" clId="Web-{906B801A-E839-4601-B222-14DF312889A9}" dt="2023-10-05T13:06:10.998" v="28"/>
        <pc:sldMkLst>
          <pc:docMk/>
          <pc:sldMk cId="3130684110" sldId="280"/>
        </pc:sldMkLst>
      </pc:sldChg>
      <pc:sldMasterChg chg="add addSldLayout">
        <pc:chgData name="Xiaolei Bi" userId="S::xbi@eamv.dk::4defdd0b-eb6b-464a-acc0-49fc44ef47a7" providerId="AD" clId="Web-{906B801A-E839-4601-B222-14DF312889A9}" dt="2023-10-05T13:05:47.921" v="0"/>
        <pc:sldMasterMkLst>
          <pc:docMk/>
          <pc:sldMasterMk cId="0" sldId="2147484539"/>
        </pc:sldMasterMkLst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943679939" sldId="2147484666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1787538127" sldId="2147484667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3155115355" sldId="2147484668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1187153581" sldId="2147484669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926693030" sldId="2147484670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3085450461" sldId="2147484671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3868201404" sldId="2147484672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4232503078" sldId="2147484673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1752335453" sldId="2147484674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876528766" sldId="2147484675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869416672" sldId="2147484676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2576029948" sldId="2147484677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1227033987" sldId="2147484678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1865712307" sldId="2147484679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3974083016" sldId="2147484680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3060399561" sldId="2147484681"/>
          </pc:sldLayoutMkLst>
        </pc:sldLayoutChg>
        <pc:sldLayoutChg chg="add">
          <pc:chgData name="Xiaolei Bi" userId="S::xbi@eamv.dk::4defdd0b-eb6b-464a-acc0-49fc44ef47a7" providerId="AD" clId="Web-{906B801A-E839-4601-B222-14DF312889A9}" dt="2023-10-05T13:05:47.921" v="0"/>
          <pc:sldLayoutMkLst>
            <pc:docMk/>
            <pc:sldMasterMk cId="0" sldId="2147484539"/>
            <pc:sldLayoutMk cId="2697788619" sldId="2147484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656E9-50EC-41CF-BCB1-E75D3ECB04DC}" type="datetimeFigureOut"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A982-E307-4E59-A708-10525030BD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F032EAEB-E61E-3DB3-C1EB-B7A877000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A5561619-A59B-90F4-C14D-3C4F8F28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73DDB2D-5E1C-16CC-18C9-3E0C817CD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02ABF5-6947-454C-8931-1C6A08BB2833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25395384-EEF8-54DE-6C51-BFEDC4E94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CD31A586-E1FD-204B-8A76-4E2BC2FC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DAC68F0-8964-1BE4-730D-6DF19BEE5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65E950-C16C-1340-AA8F-5E30A3644D0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E04362F7-AB16-0993-85D1-32D332B63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CD3E4EF-44BA-1039-C590-DBE06F6B5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A16FFE1-ACB0-F99C-2DC5-F74FBA9F2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36BDB3-DBE4-5F41-A4A0-E981056E6D2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5EBAC5B0-2347-EBE6-EF46-6963DA4F5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0BB7029-9A9F-9ED4-22CA-B8449971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815D5FB-C22A-6941-1B72-7B73D0B6E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E06FA9-10CA-F549-92DE-755BC106BA77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BC437D25-27CD-AD15-D95C-B56018E1C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AF176124-13AC-F984-40B7-C0CB986B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8A1205FB-F8D1-01AB-32B0-27D6D8D50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CE42C8-E4E7-A54B-B858-AD95AEC8336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AB92F45B-D271-E9F0-64CF-059BEB13B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DF48862C-D6D2-DDA9-2752-F718752D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86878B49-C7BA-29AA-FB92-FCF6AF3E7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E787C-668C-AD4A-90D0-2087166B9BF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825E0C1C-EAA0-A842-8D22-572184A7D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A495A2CC-EE89-8C5A-0820-2C8EF59C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865CC36-F8FD-55E1-A148-68BFCF9AF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753FEF-51D6-134D-9CB5-B690960D74F2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2B280256-C03A-5B9C-A168-D1A8B2DEE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7C3DD021-DF1F-D869-9FF3-97737575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B7ED9E6F-7394-C83F-9916-F67310AD8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5CEF52-4540-944C-8A8E-F3A91CDD82F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8597A3B8-C2F2-9753-25AC-84509559D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122AB982-C8B8-38E2-B89F-17E927AA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BAB4F07-D811-72B5-3691-8558B640B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D00CCD-0FFF-694E-AB2C-DDBE9A021DE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36377587-0F33-439C-4379-4294CF81E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0CCF5626-5168-FF70-0F71-06C85D588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E3C3AEA8-24BA-033E-D844-CF35BE7F2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88DB3-B56F-8B41-8FF8-0CF70845661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55DA3CFB-A20D-7473-1780-D0941ECCA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56D6D04D-CD0F-BA55-78C3-D544262B3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7B045DD4-AAAF-2D8D-893B-51138EA18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78C846-4B40-BF45-B3E8-ACD78FA4A388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F0076298-BD39-91CE-ACA7-E30A63870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C079CC5-7E26-AEF9-02A6-8EC57AE9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D4354C6-4BBB-E226-BAD8-5C5C51980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DA9821-A7FF-A043-A64F-20B68F7FC087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B9A6AA9B-4C59-16DA-AC0A-5ADF86AEB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6DA9AD1C-2819-1EF5-1962-F1D2EE00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80DFA0F-8034-451A-283D-6E2B373E9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32A73B-2BEA-FC46-8BD4-DD5B9E8C3B3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C2B42B6-1416-B293-F778-5CA75E189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2500546E-AD43-7BFC-8209-3E4AD8E4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5F9B3B6E-7200-5313-14D5-CECD6378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410BC4-3DB6-E047-9BC4-D9DAB6EDCF5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D1055768-8CEF-C03B-4DA1-500DB3A08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ED0B318B-55D7-2618-D919-1AEDE83D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31B1AFD-F426-827D-1819-AD080494B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8621EC-F8BF-7C48-9AAE-069A9A5EC0B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A4F52E7-B214-7425-80BD-0FD7D8B4B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4767505-383D-6624-3103-31A52306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A702DF1-E261-265D-DBF4-D3F8538DF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41A2A-07B7-E64E-AFD2-01990D735DA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ABB49BD3-E4EC-A3CE-D8A9-09EB80563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96BE564-AAC0-73DA-A416-F7E2EEF8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E22D8878-496F-E759-07B3-77356134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0625DE-E67A-D948-9B1F-07AEDB5AAD8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E47C953-DCB8-B675-F06E-5E59288D3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C7F50646-0744-6421-8995-17B504D8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F7D50ED-C3E8-F6EB-E15E-7DC7483DD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00F117-BED1-A645-9EC3-DEAF25199321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5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9A6F72EC-83C5-484D-373D-3480176B0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931A07B9-F5B9-874A-C63A-4021D69C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C96FFD9-FDE6-3A60-A0A0-F071DC8B8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2CE24C-9E22-ED43-9DB6-720D5FAE49B2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7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E0B6B8DE-B4C0-3434-515E-34AB11802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2804B2D1-6198-5E8E-CB35-B7F6BAEB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9ECE4D73-02C0-0782-87E7-B2D8904AC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220139-B066-1B4E-9C3C-913291AB7D1E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3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C9E3163C-AA12-D1CB-B0E7-8B3A2DB08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B01A222B-A459-B6FC-760E-6B6D17EB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176DDC80-3648-5A2F-88D4-7A255E21E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068F69-6806-6B4D-B97A-0C081385BE4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302DA879-CDAC-99D0-0DE5-D55E36287041}"/>
              </a:ext>
            </a:extLst>
          </p:cNvPr>
          <p:cNvGrpSpPr>
            <a:grpSpLocks/>
          </p:cNvGrpSpPr>
          <p:nvPr/>
        </p:nvGrpSpPr>
        <p:grpSpPr bwMode="auto">
          <a:xfrm>
            <a:off x="-10584" y="-7938"/>
            <a:ext cx="12227984" cy="6873876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79F3B4-3596-2865-CFE5-C221A1DCD7E2}"/>
                </a:ext>
              </a:extLst>
            </p:cNvPr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BFE29B-A659-FCF3-6741-2C80818F3C04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0B0DF6-B88D-9A12-DD65-84ABA8B8DFD0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2B68554-7B5C-2FBA-34DE-47E8B62135A4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3BB60BC-8323-276D-7187-ADC0C0A5C486}"/>
                </a:ext>
              </a:extLst>
            </p:cNvPr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9F57CC6-6E2A-4EF3-8C4B-4A1BF012AA61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60DD558-CD3C-89D5-8B19-C128F4FF018A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BDD2B8B-BDD5-2124-2BEC-877B8A21CCBA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5DD805B-5D61-AA84-3C61-59A6CDC26351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49E5F17-8321-B4FE-3740-2F4DACB66C3F}"/>
                </a:ext>
              </a:extLst>
            </p:cNvPr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4BC0A0E-B345-6257-FA84-7FBC04D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6763C81-EB64-C73C-41D1-F9BD5769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17BC-5962-8747-AD8F-84EB7C9FD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71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DBE46C-E61A-54EE-FA05-0177B465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826A-C54F-175A-C85B-1CB1B75B5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4401" y="6407151"/>
            <a:ext cx="6836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B53995-652D-3146-95BE-82D533AD2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08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8A2B-6888-39EC-710D-7996EE77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53A0-AC8A-1485-9DEA-33716DE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960DA-7516-E94C-B02F-DFBFC1DB7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7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05A31B-39B1-26AD-62F3-D721B40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962230-5FAD-E37F-CB72-F69317D2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4182-F9BB-4545-82E7-F25F1DF91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53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2ACDD-23A0-BC26-EB59-5D88DDE7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C50C6F-7498-06B5-2461-2DAF08AD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DB31E-BA15-5D4D-95D6-D304D19D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11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A7AF53-4DEE-F74D-F5EF-63924901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83093DA-71A8-F24E-3EE8-02A6456F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42BDF3-D05E-7464-EDF0-F88AD2C2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54B2-1C8A-3342-8446-5EF1E2692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153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C87F00C-3043-BF5A-A26D-8C50E0B5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9BBB79-F78A-641A-40A6-F299773F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A4AE35-1BF6-1D9B-7767-A41FBA01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A69C1-CC5A-F24D-82EB-3C680F996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69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D1902-3E18-FD81-C5D2-1B8F4F42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8659B5-2237-8C40-FE88-1DCF53F9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AB847C-159F-594F-711B-00F039A2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33A6B-542C-A541-A0EE-CBC9C115B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4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A1B0CE-03FA-3571-F1A7-4A63D31F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D2A70E-F3C2-715C-121D-D074AC78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54EED0-3FE4-27B9-4520-7BC61190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B260B-A786-4944-9594-8087B3070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20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0BE7-8E4C-1806-E9C5-0F6198B1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96B3-7BEE-758A-5306-E9039D8E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C6ED-080D-58BC-025C-29DD1819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613F6-2A7C-A444-B0A5-25EB56875C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50307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290DD-398F-438E-ED86-62275CC74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790575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64CFF-3EB2-13BE-2596-15B12862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51" y="2886075"/>
            <a:ext cx="6096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9F5B31E-8759-CA66-83CF-7AB027C52A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FF6C65-951E-D097-B55C-77CBC6CE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50C9D9-1736-6F40-A44F-C723F23FF6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6D89-05D0-8645-A691-8D80A8DE3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39956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C522-B6E3-7488-2F25-787568FF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86FB-569B-0BA5-2458-BE82E4B0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09F-B119-0E82-328F-C926B0F8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DE7F6-2AC5-0A45-A740-D609366F0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3545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7750A-ED63-9C28-E9D5-F26A1C22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790575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04A3F-735E-699A-F4E0-FFE9F91F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51" y="2886075"/>
            <a:ext cx="6096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0FB6CFF-635D-9EAF-1CD5-BF8F0C91B4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2C26C4-B252-27D9-0478-1CA30CCFEC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D9B843-8E1C-0CDD-3759-AF6979C475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47E32-645B-D142-8486-76B87C0DD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8861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AAA5-D236-CB2E-6227-E996D573F6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DB4D-B369-BD6E-EF93-5F0B72CA65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5FEF-47FA-D384-0BB2-206BC74F47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9BB48-CDE2-A64B-9E5F-81F8CA0249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52876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D1F6-BDBC-D1F3-F165-E8191CBB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080E-D698-E427-D448-9BE8788C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0B63-A429-DD6F-B21D-C632C6F7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BA22B-F834-6244-84E0-4665C19DC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416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DB99-AACE-AF63-C366-EC4F615F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F296-8C5B-30DB-A549-8777777D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31A9-3DAA-3339-4045-EB251569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90D7D-BAB3-B54F-AF74-55EB253C9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29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D9EE4C-C3C4-418F-2524-DB08C6D7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E0749B-5FB3-2E86-8EB7-AED1DEA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042026"/>
            <a:ext cx="61637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A99228-AFA2-5101-7793-D687DA49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EB1B2-EAB7-5B41-BC2B-36AF55242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3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E89CADA6-030C-EA8F-301E-804F276F0F41}"/>
              </a:ext>
            </a:extLst>
          </p:cNvPr>
          <p:cNvGrpSpPr>
            <a:grpSpLocks/>
          </p:cNvGrpSpPr>
          <p:nvPr/>
        </p:nvGrpSpPr>
        <p:grpSpPr bwMode="auto">
          <a:xfrm>
            <a:off x="-10584" y="-7938"/>
            <a:ext cx="12227984" cy="6873876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EE02F95-18A0-AD93-4002-EEE0AC3186CD}"/>
                </a:ext>
              </a:extLst>
            </p:cNvPr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EA641E-B251-354B-E645-CC978B582C74}"/>
                </a:ext>
              </a:extLst>
            </p:cNvPr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CBA8C1-2B1A-9EC1-7785-4C37ED97BABD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46B94E9-01E4-05BE-5571-A79FFFB0C22C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EEB4470-F5D0-8177-4691-8B003E8927A7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BF330A3-E2F4-1016-BBC0-A4F860014910}"/>
                </a:ext>
              </a:extLst>
            </p:cNvPr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AA4724B-64DF-D0C8-E930-8BC4EB829D6B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C091229-00FB-631C-7AB0-E72082459C43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6D3E15-17B9-42AF-4AE0-CC5BD2344EEF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7D07BF0-39BB-0A38-AD4B-0CF8887CC461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380E1C2-6852-006E-EE6D-CD36E080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1" y="609600"/>
            <a:ext cx="8464551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783BE38-CE37-A266-7A09-6D29F8C389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2801" y="2160589"/>
            <a:ext cx="8464551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D340-5F10-2D34-38EF-A369F3A23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7251" y="6042026"/>
            <a:ext cx="912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8E87-01DF-8A68-793D-9E8DDD0E4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3667" y="6042026"/>
            <a:ext cx="68368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55F8796-0971-9E47-A160-0846AEA3C6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66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3" r:id="rId10"/>
    <p:sldLayoutId id="2147484681" r:id="rId11"/>
    <p:sldLayoutId id="2147484674" r:id="rId12"/>
    <p:sldLayoutId id="2147484682" r:id="rId13"/>
    <p:sldLayoutId id="2147484675" r:id="rId14"/>
    <p:sldLayoutId id="2147484676" r:id="rId15"/>
    <p:sldLayoutId id="2147484677" r:id="rId16"/>
    <p:sldLayoutId id="2147484678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amvdk.sharepoint.com/:f:/s/EAMV-MMD23HE/EmcbqRtbzOpIoL1SyKuKUmMB7u_kxB5EdPnhaMjaNDNMcg?e=LpDfuU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CSS basics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Xbi@eamv</a:t>
            </a:r>
            <a:r>
              <a:rPr lang="en-US">
                <a:ea typeface="Calibri"/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527F0AEF-F9CE-A799-6B6F-87E7A1912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9276" y="112713"/>
            <a:ext cx="6308725" cy="1066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&lt;link&gt; Element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B1B5F35-3023-A02A-FAF8-AE1A0336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136650"/>
            <a:ext cx="7239000" cy="52578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A self-contained tag 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Placed in the </a:t>
            </a:r>
            <a:r>
              <a:rPr lang="en-US" altLang="en-US" sz="2800">
                <a:highlight>
                  <a:srgbClr val="FFFF00"/>
                </a:highlight>
                <a:cs typeface="Arial" panose="020B0604020202020204" pitchFamily="34" charset="0"/>
              </a:rPr>
              <a:t>head section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Purpose: associates the external style sheet file with the web page. 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20392404-CB37-5326-25CE-02F305AEA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F22FCD-53D8-C344-BC1D-CE68062B2E4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CEFB7C0-08C5-33DE-F169-049A60CB0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6019800" cy="685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D28CD13F-05A8-A8CC-6EA1-70B156935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419601"/>
            <a:ext cx="5484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&lt;link </a:t>
            </a:r>
            <a:r>
              <a:rPr lang="en-US" altLang="en-US" b="1" err="1">
                <a:solidFill>
                  <a:schemeClr val="tx1"/>
                </a:solidFill>
                <a:latin typeface="Times New Roman" panose="02020603050405020304" pitchFamily="18" charset="0"/>
              </a:rPr>
              <a:t>rel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="stylesheet" </a:t>
            </a:r>
            <a:r>
              <a:rPr lang="en-US" altLang="en-US" b="1" err="1">
                <a:solidFill>
                  <a:schemeClr val="tx1"/>
                </a:solidFill>
                <a:latin typeface="Times New Roman" panose="02020603050405020304" pitchFamily="18" charset="0"/>
              </a:rPr>
              <a:t>href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="</a:t>
            </a:r>
            <a:r>
              <a:rPr lang="en-US" altLang="en-US" b="1" err="1">
                <a:solidFill>
                  <a:schemeClr val="tx1"/>
                </a:solidFill>
                <a:latin typeface="Times New Roman" panose="02020603050405020304" pitchFamily="18" charset="0"/>
              </a:rPr>
              <a:t>color.css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909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5CFCFA-CC01-17AE-0B6A-9C15AA9E66D4}"/>
              </a:ext>
            </a:extLst>
          </p:cNvPr>
          <p:cNvSpPr/>
          <p:nvPr/>
        </p:nvSpPr>
        <p:spPr bwMode="auto">
          <a:xfrm>
            <a:off x="1981200" y="5121275"/>
            <a:ext cx="6705600" cy="457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F9C57A5-CB70-6431-99D5-D3C615C99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1" y="388938"/>
            <a:ext cx="6346825" cy="1320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Using an External Style Sheet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F6C038C-ABE9-B511-9CA2-A9A1F7C1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75" y="5108576"/>
            <a:ext cx="8610600" cy="569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alt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alt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color.css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F35D1D1-00E2-321F-4BCE-61A6F1A3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140DE263-C71F-C9EA-5D14-C95DE0C2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28670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4" name="Rectangle 10">
            <a:extLst>
              <a:ext uri="{FF2B5EF4-FFF2-40B4-BE49-F238E27FC236}">
                <a16:creationId xmlns:a16="http://schemas.microsoft.com/office/drawing/2014/main" id="{28814D85-1F7A-9DAD-92DC-0157096D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8175"/>
            <a:ext cx="5257800" cy="160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5A4CE29E-2B19-C28D-22B2-63378793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1" y="2095500"/>
            <a:ext cx="4892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 background-color: #0000FF;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color: #FFFFFF;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b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9DA5E30C-DEAC-5271-D4F6-45778733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1295400"/>
            <a:ext cx="3614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t>External Style Sheet </a:t>
            </a:r>
            <a:r>
              <a:rPr lang="en-US" altLang="en-US" err="1">
                <a:solidFill>
                  <a:srgbClr val="FF0000"/>
                </a:solidFill>
                <a:latin typeface="Verdana" panose="020B0604030504040204" pitchFamily="34" charset="0"/>
              </a:rPr>
              <a:t>color.css</a:t>
            </a:r>
            <a:endParaRPr lang="en-US" alt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6874" name="Rectangle 1">
            <a:extLst>
              <a:ext uri="{FF2B5EF4-FFF2-40B4-BE49-F238E27FC236}">
                <a16:creationId xmlns:a16="http://schemas.microsoft.com/office/drawing/2014/main" id="{410DE692-6CBB-8309-65EF-DF1B769B6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065588"/>
            <a:ext cx="7512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associate with the external style sheet called color.css, </a:t>
            </a:r>
            <a:b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following code in the head section:</a:t>
            </a:r>
          </a:p>
        </p:txBody>
      </p:sp>
    </p:spTree>
    <p:extLst>
      <p:ext uri="{BB962C8B-B14F-4D97-AF65-F5344CB8AC3E}">
        <p14:creationId xmlns:p14="http://schemas.microsoft.com/office/powerpoint/2010/main" val="36589424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43D4-E468-4656-E019-8DF2A89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</a:t>
            </a:r>
            <a:r>
              <a:rPr lang="en-DK"/>
              <a:t>uestion: inline or internal?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E8F8-2877-1C6C-4B65-71D09EF1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&lt;head&gt; </a:t>
            </a:r>
          </a:p>
          <a:p>
            <a:pPr marL="0" indent="0">
              <a:buNone/>
            </a:pP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&lt;style&gt; </a:t>
            </a:r>
          </a:p>
          <a:p>
            <a:pPr marL="0" indent="0">
              <a:buNone/>
            </a:pPr>
            <a:r>
              <a:rPr lang="en-GB" b="1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lang="en-GB" b="1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background-</a:t>
            </a:r>
            <a:r>
              <a:rPr lang="en-GB" b="1" i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red; } </a:t>
            </a:r>
          </a:p>
          <a:p>
            <a:pPr marL="0" indent="0">
              <a:buNone/>
            </a:pPr>
            <a:r>
              <a:rPr lang="en-GB" b="1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lang="en-GB" b="1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margin-left</a:t>
            </a: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i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20px</a:t>
            </a: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hr { </a:t>
            </a:r>
            <a:r>
              <a:rPr lang="en-GB" b="1" i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sienna; } </a:t>
            </a:r>
          </a:p>
          <a:p>
            <a:pPr marL="0" indent="0">
              <a:buNone/>
            </a:pP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&lt;/style&gt; </a:t>
            </a:r>
          </a:p>
          <a:p>
            <a:pPr marL="0" indent="0">
              <a:buNone/>
            </a:pPr>
            <a:r>
              <a:rPr lang="en-GB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&lt;/head&gt;</a:t>
            </a:r>
            <a:endParaRPr lang="en-DK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EAA54-2FFD-518F-D5E4-AC196ABE4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92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6CAD-53DD-1A35-895D-77F3AFEC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</a:t>
            </a:r>
            <a:r>
              <a:rPr lang="en-DK"/>
              <a:t>uestion: which CSS type is below?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27FB-C135-C22E-7472-825D50D0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&lt;body </a:t>
            </a:r>
            <a:r>
              <a:rPr lang="en-GB" b="0" i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style="</a:t>
            </a:r>
            <a:r>
              <a:rPr lang="en-GB" b="0" i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background-color:red</a:t>
            </a:r>
            <a:r>
              <a:rPr lang="en-GB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;"&gt; ... &lt;/body&gt;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A260-EA1D-9D98-9E13-E30F3A36D2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606E-A986-D202-047E-3162B23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2FD0-552C-523F-1F4D-CBF32D83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</a:t>
            </a:r>
            <a:r>
              <a:rPr lang="en-DK"/>
              <a:t>hich CSS styles did you use for midvejs project?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646AE-AA1B-2B0A-E333-B108574AD4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14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57AB-CACE-58E9-F512-E38F48BC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external and import styles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8914-4A15-16C3-C127-010ED560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uge 43 css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55C28-9F8B-B916-61ED-8EA8B0DBF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68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303-7B9C-7F06-C81C-58873347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Group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1D49-C7C1-915C-F71D-D613F0DE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Let's discuss the different use cases and scenarios where inline styles, internal, external stylesheets, and CSS import styles ,which one can be beneficial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9113-AEF9-6525-CD02-D39E7A456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6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5" name="Group 1845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442" name="Straight Connector 1844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43" name="Straight Connector 1844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4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4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46" name="Isosceles Triangle 1844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4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4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4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50" name="Isosceles Triangle 1844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51" name="Isosceles Triangle 1845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434" name="Title 1">
            <a:extLst>
              <a:ext uri="{FF2B5EF4-FFF2-40B4-BE49-F238E27FC236}">
                <a16:creationId xmlns:a16="http://schemas.microsoft.com/office/drawing/2014/main" id="{337B4357-55DB-6721-40D1-1613294E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sz="4800">
                <a:solidFill>
                  <a:schemeClr val="accent1"/>
                </a:solidFill>
              </a:rPr>
              <a:t>The “Cascade”</a:t>
            </a:r>
          </a:p>
        </p:txBody>
      </p:sp>
      <p:pic>
        <p:nvPicPr>
          <p:cNvPr id="1026" name="Picture 2" descr="Developing a focus style for a themable design system - Ad Hoc">
            <a:extLst>
              <a:ext uri="{FF2B5EF4-FFF2-40B4-BE49-F238E27FC236}">
                <a16:creationId xmlns:a16="http://schemas.microsoft.com/office/drawing/2014/main" id="{517E0049-7DF0-3097-B49C-270237D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745824"/>
            <a:ext cx="4883927" cy="33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1">
            <a:extLst>
              <a:ext uri="{FF2B5EF4-FFF2-40B4-BE49-F238E27FC236}">
                <a16:creationId xmlns:a16="http://schemas.microsoft.com/office/drawing/2014/main" id="{E6453087-0AA8-CC80-2803-267646374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461" y="1239576"/>
            <a:ext cx="3176540" cy="2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1C3B38D5-5B10-0EAF-33C0-DA727E093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590663" y="6041362"/>
            <a:ext cx="68333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C16F539C-747B-4949-BDA7-6FFE1CBD9F34}" type="slidenum">
              <a:rPr lang="en-US" altLang="en-US">
                <a:solidFill>
                  <a:schemeClr val="accent1"/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17</a:t>
            </a:fld>
            <a:endParaRPr lang="en-US" altLang="en-US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36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FF78748D-03D7-16C5-5DB0-3C50E01DB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304800"/>
            <a:ext cx="5470525" cy="8382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CSS Syntax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D43D03-1C3C-C1E9-516C-366E2A64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3001"/>
            <a:ext cx="8610600" cy="1755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Style sheets are composed of  "Rules" that </a:t>
            </a:r>
            <a:br>
              <a:rPr lang="en-US" altLang="en-US" sz="2400">
                <a:cs typeface="Arial" panose="020B0604020202020204" pitchFamily="34" charset="0"/>
              </a:rPr>
            </a:br>
            <a:r>
              <a:rPr lang="en-US" altLang="en-US" sz="2400">
                <a:cs typeface="Arial" panose="020B0604020202020204" pitchFamily="34" charset="0"/>
              </a:rPr>
              <a:t>describe the styling to be applied. </a:t>
            </a:r>
            <a:br>
              <a:rPr lang="en-US" altLang="en-US" sz="2400">
                <a:cs typeface="Arial" panose="020B0604020202020204" pitchFamily="34" charset="0"/>
              </a:rPr>
            </a:br>
            <a:endParaRPr lang="en-US" altLang="en-US" sz="24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Each rule contains a Selector and a Declaration</a:t>
            </a:r>
            <a:r>
              <a:rPr lang="en-US" altLang="en-US" sz="2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B879980A-C2AC-5E20-992A-665D8FC6A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FE6896-7091-2C44-82C4-D32F30BAED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AC119202-AF11-DC02-CEB9-3286EB8B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7860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4" name="Picture 6" descr="Figure5.2.tif">
            <a:extLst>
              <a:ext uri="{FF2B5EF4-FFF2-40B4-BE49-F238E27FC236}">
                <a16:creationId xmlns:a16="http://schemas.microsoft.com/office/drawing/2014/main" id="{56E6B350-2B11-A933-4AF2-BA4E8C1C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98775"/>
            <a:ext cx="8458200" cy="2971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7770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D23530D7-8675-C975-E352-63415E9A3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1" y="152400"/>
            <a:ext cx="5470525" cy="9144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CSS Syntax Sample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432C3AA-DC78-0B01-187E-477C97DF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14400"/>
            <a:ext cx="6324600" cy="3048000"/>
          </a:xfrm>
        </p:spPr>
        <p:txBody>
          <a:bodyPr/>
          <a:lstStyle/>
          <a:p>
            <a:pPr marL="365125" indent="-282575" eaLnBrk="1" hangingPunct="1"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Configure a web page to display blue text and yellow background.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1000">
              <a:cs typeface="Times New Roman" panose="02020603050405020304" pitchFamily="18" charset="0"/>
            </a:endParaRPr>
          </a:p>
          <a:p>
            <a:pPr marL="365125" indent="-282575" eaLnBrk="1" hangingPunct="1"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body { color:  blue;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marL="365125" indent="-282575" eaLnBrk="1" hangingPunct="1"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background-color:  yellow; }</a:t>
            </a:r>
            <a:b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000">
              <a:cs typeface="Times New Roman" panose="02020603050405020304" pitchFamily="18" charset="0"/>
            </a:endParaRPr>
          </a:p>
          <a:p>
            <a:pPr marL="365125" indent="-282575" eaLnBrk="1" hangingPunct="1"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This could also be written using hexadecimal color values as shown below.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1000">
              <a:cs typeface="Times New Roman" panose="02020603050405020304" pitchFamily="18" charset="0"/>
            </a:endParaRPr>
          </a:p>
          <a:p>
            <a:pPr marL="365125" indent="-282575" eaLnBrk="1" hangingPunct="1"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body { color:  #0000FF;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marL="365125" indent="-282575" eaLnBrk="1" hangingPunct="1"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background-color:  #FFFF00; }</a:t>
            </a: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03B1EFAE-584D-16D1-ABE0-FC16777A7D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56E99-48CE-2649-8DA3-BF707670CEA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853DA5EA-89DF-7562-3D58-A17FE59C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7860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0" name="Picture 6" descr="Figure5.2.tif">
            <a:extLst>
              <a:ext uri="{FF2B5EF4-FFF2-40B4-BE49-F238E27FC236}">
                <a16:creationId xmlns:a16="http://schemas.microsoft.com/office/drawing/2014/main" id="{DE870080-8F39-D6A5-1117-BC737DF1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236369"/>
            <a:ext cx="4865688" cy="141446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081018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E7D53FC3-1D37-994B-C1C7-53866D8F4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92088"/>
            <a:ext cx="9034463" cy="798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Overview of</a:t>
            </a:r>
            <a:b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Cascading Style Sheets (CSS)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82383A-7116-9458-8542-3FD172AF6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53400" cy="4724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See what is possible with CSS: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Visit 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hlinkClick r:id="rId3"/>
              </a:rPr>
              <a:t>http://www.csszengarden.com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provides the functionality of style sheets 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(and much more)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for web developers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flexible, cross-platform, 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standards-based language 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developed by the W3C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https://www.w3.org/ 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2C836F99-C32B-0EA4-5F51-41B77D5D6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1163A-57B3-9E4B-B4BA-190EADFF1DE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8411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C4A6-AEE2-E568-48EA-942D15C5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satMod val="130000"/>
                  </a:schemeClr>
                </a:solidFill>
              </a:rPr>
              <a:t>CSS  --</a:t>
            </a:r>
            <a:r>
              <a:rPr lang="en-GB"/>
              <a:t> programming paradigm 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B561-72E7-DA40-F510-9B1F659E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CSS (Cascading Style Sheets) is primarily based on the </a:t>
            </a:r>
            <a:r>
              <a:rPr lang="en-GB">
                <a:solidFill>
                  <a:srgbClr val="FF0000"/>
                </a:solidFill>
              </a:rPr>
              <a:t>declarative </a:t>
            </a:r>
            <a:r>
              <a:rPr lang="en-GB"/>
              <a:t>programming paradigm rather than procedural or imperative programming paradigms. Declarative programming focuses on describing the desired outcome or result, rather than explicitly specifying step-by-step instructions on how to achieve it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187BE-67A4-931B-4F4F-AEC0302A16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65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5259709-F2CA-77B1-2636-BE8EE58C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304800"/>
            <a:ext cx="6348413" cy="1320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CSS Selectors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11109B2-9449-B8AD-9805-10AD9F19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84582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/>
              <a:t>Common Types of Selectors:</a:t>
            </a:r>
          </a:p>
          <a:p>
            <a:pPr lvl="1" eaLnBrk="1" hangingPunct="1"/>
            <a:r>
              <a:rPr lang="en-US" altLang="en-US" sz="3200"/>
              <a:t>HTML element name selector</a:t>
            </a:r>
          </a:p>
          <a:p>
            <a:pPr lvl="1" eaLnBrk="1" hangingPunct="1"/>
            <a:r>
              <a:rPr lang="en-US" altLang="en-US" sz="3200"/>
              <a:t>class selector</a:t>
            </a:r>
          </a:p>
          <a:p>
            <a:pPr lvl="1" eaLnBrk="1" hangingPunct="1"/>
            <a:r>
              <a:rPr lang="en-US" altLang="en-US" sz="3200"/>
              <a:t>id selector</a:t>
            </a:r>
          </a:p>
          <a:p>
            <a:pPr lvl="1" eaLnBrk="1" hangingPunct="1"/>
            <a:r>
              <a:rPr lang="en-US" altLang="en-US" sz="320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39435067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D8F189-ACDF-8E9F-D512-6763D9AEAE16}"/>
              </a:ext>
            </a:extLst>
          </p:cNvPr>
          <p:cNvSpPr/>
          <p:nvPr/>
        </p:nvSpPr>
        <p:spPr>
          <a:xfrm>
            <a:off x="1981200" y="1633538"/>
            <a:ext cx="8229600" cy="485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A48CB1-C4E7-5893-271E-E1D998B412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462088"/>
          <a:ext cx="8229600" cy="5021263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641">
                <a:tc gridSpan="2">
                  <a:txBody>
                    <a:bodyPr/>
                    <a:lstStyle>
                      <a:lvl1pPr marL="76200" indent="2286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228600" algn="l" defTabSz="6858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85">
                <a:tc>
                  <a:txBody>
                    <a:bodyPr/>
                    <a:lstStyle>
                      <a:lvl1pPr indent="2286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228600" algn="l" defTabSz="685800" rtl="0" eaLnBrk="1" fontAlgn="base" latinLnBrk="0" hangingPunct="1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228600" algn="l" defTabSz="685800" rtl="0" eaLnBrk="1" fontAlgn="base" latinLnBrk="0" hangingPunct="1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CSS </a:t>
                      </a:r>
                      <a:r>
                        <a:rPr kumimoji="0" lang="fr-FR" alt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Syntax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indent="2286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228600" algn="l" defTabSz="685800" rtl="0" eaLnBrk="1" fontAlgn="base" latinLnBrk="0" hangingPunct="1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228600" algn="l" defTabSz="685800" rtl="0" eaLnBrk="1" fontAlgn="base" latinLnBrk="0" hangingPunct="1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Color Type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22"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{ color: red }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Color name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22"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{ color: #FF0000 }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Hexadecimal color value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79"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{ color: #F00 }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Shorthand hexadecimal 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(one character for each hexadecimal pair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– only used with web safe colors)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88"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{ color: </a:t>
                      </a:r>
                      <a:r>
                        <a:rPr kumimoji="0" lang="en-US" alt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(255,0,0) }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Decimal color value (RGB triplet)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59"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{ color: </a:t>
                      </a:r>
                      <a:r>
                        <a:rPr kumimoji="0" lang="en-US" alt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rgba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(255,0,0,0.5) }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Decimal color value (RGB triplet) followed by the alpha opacity (a value from 0 to 1). 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367">
                <a:tc>
                  <a:txBody>
                    <a:bodyPr/>
                    <a:lstStyle>
                      <a:lvl1pPr marL="762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{ color: </a:t>
                      </a:r>
                      <a:r>
                        <a:rPr kumimoji="0" lang="en-US" alt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hsl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(0, 100%, 50%) }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6200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7620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HSL color values. </a:t>
                      </a:r>
                      <a:endParaRPr kumimoji="0" lang="en-US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82" name="Title 1">
            <a:extLst>
              <a:ext uri="{FF2B5EF4-FFF2-40B4-BE49-F238E27FC236}">
                <a16:creationId xmlns:a16="http://schemas.microsoft.com/office/drawing/2014/main" id="{D8EE0EF5-E6BE-62EF-A321-FA0CC0C2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3048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/>
              <a:t>CSS Syntax for Color Values</a:t>
            </a:r>
          </a:p>
        </p:txBody>
      </p:sp>
      <p:sp>
        <p:nvSpPr>
          <p:cNvPr id="23583" name="Slide Number Placeholder 3">
            <a:extLst>
              <a:ext uri="{FF2B5EF4-FFF2-40B4-BE49-F238E27FC236}">
                <a16:creationId xmlns:a16="http://schemas.microsoft.com/office/drawing/2014/main" id="{E9340830-CE28-B4EC-8F38-9DA4BA511D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3D112A-93B0-B049-B839-A77B01E6B72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3102-08F8-E994-5204-54E936F6E543}"/>
              </a:ext>
            </a:extLst>
          </p:cNvPr>
          <p:cNvSpPr txBox="1"/>
          <p:nvPr/>
        </p:nvSpPr>
        <p:spPr>
          <a:xfrm>
            <a:off x="1820864" y="931863"/>
            <a:ext cx="7837487" cy="463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cap="all">
                <a:cs typeface="Arial" charset="0"/>
              </a:rPr>
              <a:t>Table 4.2</a:t>
            </a:r>
            <a:r>
              <a:rPr lang="en-US" b="1">
                <a:cs typeface="Arial" charset="0"/>
              </a:rPr>
              <a:t>  Syntax to configure a paragraph with red text</a:t>
            </a: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0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4E8AADB0-B6C5-CC4F-FA50-EB7C45931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2925" y="150813"/>
            <a:ext cx="67056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Using CSS with “class”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D854A93-4FDE-C74F-B5B5-D679E7925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2925" y="762000"/>
            <a:ext cx="8534400" cy="51054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class Selector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a CSS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rule to 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ONE OR MORE 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elements on a web page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Does not associate the 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style to a particular </a:t>
            </a:r>
            <a:b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HTML element	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with </a:t>
            </a:r>
            <a:r>
              <a:rPr lang="en-US" altLang="en-US" sz="2800">
                <a:solidFill>
                  <a:srgbClr val="FF0000"/>
                </a:solidFill>
              </a:rPr>
              <a:t>. </a:t>
            </a:r>
            <a:r>
              <a:rPr lang="en-US" altLang="en-US" sz="2800" err="1">
                <a:solidFill>
                  <a:srgbClr val="FF0000"/>
                </a:solidFill>
              </a:rPr>
              <a:t>classname</a:t>
            </a:r>
            <a:endParaRPr lang="en-US" altLang="en-US" sz="280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 sample creates a class called “new” with red italic text.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To use the class, code the following HTML: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class="new"&gt;This text is red&lt;/p&gt;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E7F2C40C-18A3-C481-F6FC-4372E94E8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21FFC-7948-6346-B7C2-C03627BE699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6CDC7A45-4158-A84A-20FC-D5EA616A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293813"/>
            <a:ext cx="4246563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>
                <a:cs typeface="Times New Roman" pitchFamily="18" charset="0"/>
              </a:rPr>
              <a:t>&lt;style&gt;</a:t>
            </a:r>
            <a:endParaRPr lang="en-US" sz="240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b="1">
                <a:cs typeface="Times New Roman" pitchFamily="18" charset="0"/>
              </a:rPr>
              <a:t>.new { color: #FF0000;</a:t>
            </a:r>
            <a:endParaRPr lang="en-US" sz="240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b="1">
                <a:cs typeface="Times New Roman" pitchFamily="18" charset="0"/>
              </a:rPr>
              <a:t>}</a:t>
            </a:r>
          </a:p>
          <a:p>
            <a:pPr eaLnBrk="1" hangingPunct="1">
              <a:defRPr/>
            </a:pPr>
            <a:r>
              <a:rPr lang="en-US" sz="2400" b="1">
                <a:cs typeface="Times New Roman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14949491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3AD1-93F8-5EAA-F78A-6E7C560F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</a:t>
            </a:r>
            <a:r>
              <a:rPr lang="en-DK"/>
              <a:t>ge 44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4508-F23A-0332-52A3-CFCA16AB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55CB3-21C0-D597-280A-2FAAFB2EE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653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75EE606E-0DCA-641E-AE00-7ADD28597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1689" y="296863"/>
            <a:ext cx="5470525" cy="685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Using a CSS id Selector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4A25A9C-1C5C-3E5A-F13A-DE93035E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143000"/>
            <a:ext cx="72390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id Selector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Apply a CSS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rule to </a:t>
            </a:r>
            <a:r>
              <a:rPr lang="en-US" altLang="en-US" sz="2000" b="1">
                <a:cs typeface="Arial" panose="020B0604020202020204" pitchFamily="34" charset="0"/>
              </a:rPr>
              <a:t>ONLY ONE </a:t>
            </a:r>
            <a:r>
              <a:rPr lang="en-US" altLang="en-US" sz="2000">
                <a:cs typeface="Arial" panose="020B0604020202020204" pitchFamily="34" charset="0"/>
              </a:rPr>
              <a:t>element 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on a web page.</a:t>
            </a:r>
          </a:p>
          <a:p>
            <a:pPr eaLnBrk="1" hangingPunct="1"/>
            <a:r>
              <a:rPr lang="en-US" altLang="en-US" sz="2400"/>
              <a:t>Configure with #</a:t>
            </a:r>
            <a:r>
              <a:rPr lang="en-US" altLang="en-US" sz="2400" err="1"/>
              <a:t>idname</a:t>
            </a: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The sample creates an id called “new” with red, large, italic text.</a:t>
            </a:r>
            <a:br>
              <a:rPr lang="en-US" altLang="en-US" sz="2400"/>
            </a:br>
            <a:endParaRPr lang="en-US" altLang="en-US" sz="1000"/>
          </a:p>
          <a:p>
            <a:pPr eaLnBrk="1" hangingPunct="1"/>
            <a:r>
              <a:rPr lang="en-US" altLang="en-US" sz="2400"/>
              <a:t>To use the id, code the following HTML:</a:t>
            </a:r>
            <a:br>
              <a:rPr lang="en-US" altLang="en-US" sz="2000"/>
            </a:br>
            <a:endParaRPr lang="en-US" altLang="en-US" sz="800"/>
          </a:p>
          <a:p>
            <a:pPr eaLnBrk="1" hangingPunct="1">
              <a:buFont typeface="Wingdings 3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&lt;p id="new"&gt;This text is red.&lt;/p&gt;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47E0CFAB-5C30-6640-35BA-3B05418AF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BF762-960F-C744-85C6-AFE7E5A1A6B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C0E5D1A4-0D82-06BE-93BC-E948564C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19201"/>
            <a:ext cx="4256088" cy="20621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>
                <a:cs typeface="Times New Roman" panose="02020603050405020304" pitchFamily="18" charset="0"/>
              </a:rPr>
              <a:t>&lt;style&gt;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3200" b="1">
                <a:cs typeface="Times New Roman" panose="02020603050405020304" pitchFamily="18" charset="0"/>
              </a:rPr>
              <a:t>#new { color: #FF0000;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3200" b="1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r>
              <a:rPr lang="en-US" altLang="en-US" sz="3200" b="1">
                <a:cs typeface="Times New Roman" panose="02020603050405020304" pitchFamily="18" charset="0"/>
              </a:rPr>
              <a:t>&lt;/style&gt;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C6EFE-E6B7-B841-2BE5-9C373F866E7E}"/>
              </a:ext>
            </a:extLst>
          </p:cNvPr>
          <p:cNvSpPr/>
          <p:nvPr/>
        </p:nvSpPr>
        <p:spPr>
          <a:xfrm>
            <a:off x="3754438" y="5638800"/>
            <a:ext cx="3276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2661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1F4CE050-FACD-D50C-016E-336CB1267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685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Using a CSS Descendant Selector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86FFD2C-38A9-CC70-E081-37987D11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201738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Descendant Selector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Apply a CSS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rule </a:t>
            </a:r>
            <a:r>
              <a:rPr lang="en-US" altLang="en-US" sz="2000">
                <a:highlight>
                  <a:srgbClr val="FFFF00"/>
                </a:highlight>
                <a:cs typeface="Arial" panose="020B0604020202020204" pitchFamily="34" charset="0"/>
              </a:rPr>
              <a:t>within</a:t>
            </a:r>
            <a:r>
              <a:rPr lang="en-US" altLang="en-US" sz="2000">
                <a:cs typeface="Arial" panose="020B0604020202020204" pitchFamily="34" charset="0"/>
              </a:rPr>
              <a:t> the context of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the container (parent) element.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Sometimes called a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contextual selector.</a:t>
            </a:r>
          </a:p>
          <a:p>
            <a:pPr marL="457200" lvl="1" indent="0" eaLnBrk="1" hangingPunct="1"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The sample specifies a green text color </a:t>
            </a:r>
            <a:br>
              <a:rPr lang="en-US" altLang="en-US" sz="2400"/>
            </a:br>
            <a:r>
              <a:rPr lang="en-US" altLang="en-US" sz="2400"/>
              <a:t>for</a:t>
            </a:r>
            <a:r>
              <a:rPr lang="en-US" altLang="en-US" sz="2400" b="1"/>
              <a:t> only </a:t>
            </a:r>
            <a:r>
              <a:rPr lang="en-US" altLang="en-US" sz="2400"/>
              <a:t>the</a:t>
            </a:r>
            <a:r>
              <a:rPr lang="en-US" altLang="en-US" sz="2400" b="1"/>
              <a:t> </a:t>
            </a:r>
            <a:r>
              <a:rPr lang="en-US" altLang="en-US" sz="2400"/>
              <a:t>paragraph elements </a:t>
            </a:r>
            <a:br>
              <a:rPr lang="en-US" altLang="en-US" sz="2400"/>
            </a:br>
            <a:r>
              <a:rPr lang="en-US" altLang="en-US" sz="2400"/>
              <a:t>located </a:t>
            </a:r>
            <a:r>
              <a:rPr lang="en-US" altLang="en-US" sz="2400" i="1"/>
              <a:t>within </a:t>
            </a:r>
            <a:r>
              <a:rPr lang="en-US" altLang="en-US" sz="2400"/>
              <a:t>the footer element. </a:t>
            </a:r>
            <a:br>
              <a:rPr lang="en-US" altLang="en-US" sz="2400"/>
            </a:br>
            <a:endParaRPr lang="en-US" altLang="en-US" sz="1000"/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B75C38C9-749A-ADB7-1E9D-24E654D1A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CB588-B3C3-AC45-BF2F-1A53035EDD6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A6D690AB-F9B1-C375-0081-1632CE872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4191000" cy="18161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>
                <a:cs typeface="Times New Roman" panose="02020603050405020304" pitchFamily="18" charset="0"/>
              </a:rPr>
              <a:t>&lt;style&gt;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800"/>
              <a:t>footer  p { color: #00FF00; } </a:t>
            </a:r>
          </a:p>
          <a:p>
            <a:pPr eaLnBrk="1" hangingPunct="1">
              <a:defRPr/>
            </a:pPr>
            <a:r>
              <a:rPr lang="en-US" altLang="en-US" sz="2800" b="1">
                <a:cs typeface="Times New Roman" panose="02020603050405020304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42574779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522B-D3E7-D155-28B0-55176313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DK" err="1"/>
              <a:t>xercise</a:t>
            </a:r>
            <a:r>
              <a:rPr lang="en-DK"/>
              <a:t> explain other </a:t>
            </a:r>
            <a:r>
              <a:rPr lang="en-DK" err="1"/>
              <a:t>css</a:t>
            </a:r>
            <a:r>
              <a:rPr lang="en-DK"/>
              <a:t>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DB7-29CA-309E-60A7-003A0752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CSS Combinators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https://www.w3schools.com/css/css_combinators.asp</a:t>
            </a:r>
            <a:endParaRPr lang="en-GB" dirty="0"/>
          </a:p>
          <a:p>
            <a:pPr marL="0" indent="0">
              <a:buNone/>
            </a:pPr>
            <a:endParaRPr lang="en-GB"/>
          </a:p>
          <a:p>
            <a:r>
              <a:rPr lang="en-GB" dirty="0">
                <a:solidFill>
                  <a:srgbClr val="000000"/>
                </a:solidFill>
                <a:latin typeface="Segoe UI"/>
                <a:cs typeface="Segoe UI"/>
              </a:rPr>
              <a:t>CSS Pseudo-classes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https://www.w3schools.com/css/css_pseudo_classes.asp</a:t>
            </a:r>
            <a:endParaRPr lang="en-GB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GB">
              <a:solidFill>
                <a:srgbClr val="000000"/>
              </a:solidFill>
              <a:latin typeface="Trebuchet MS"/>
              <a:cs typeface="Segoe UI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Trebuchet MS"/>
                <a:cs typeface="Segoe UI"/>
              </a:rPr>
              <a:t>Se </a:t>
            </a:r>
            <a:r>
              <a:rPr lang="en-GB" dirty="0" err="1">
                <a:solidFill>
                  <a:srgbClr val="000000"/>
                </a:solidFill>
                <a:latin typeface="Trebuchet MS"/>
                <a:cs typeface="Segoe UI"/>
              </a:rPr>
              <a:t>xbi's</a:t>
            </a:r>
            <a:r>
              <a:rPr lang="en-GB" dirty="0">
                <a:solidFill>
                  <a:srgbClr val="000000"/>
                </a:solidFill>
                <a:latin typeface="Trebuchet MS"/>
                <a:cs typeface="Segoe UI"/>
              </a:rPr>
              <a:t> demo</a:t>
            </a:r>
          </a:p>
          <a:p>
            <a:endParaRPr lang="en-GB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br>
              <a:rPr lang="en-GB" dirty="0"/>
            </a:b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22ACE-9ED3-A724-FE53-1E8A617B6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53995-652D-3146-95BE-82D533AD29D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354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FD6A4679-8BE0-4A56-A11B-AE25AD35F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152400"/>
            <a:ext cx="5470525" cy="762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HTML Span Element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&lt;span&gt;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6A226F7-989D-C86A-E4E7-1C2FF6DA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76400"/>
            <a:ext cx="7848600" cy="38100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An inline-level element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Purpose: </a:t>
            </a:r>
          </a:p>
          <a:p>
            <a:pPr lvl="1" eaLnBrk="1" hangingPunct="1"/>
            <a:r>
              <a:rPr lang="en-US" altLang="en-US" sz="2400">
                <a:cs typeface="Times New Roman" panose="02020603050405020304" pitchFamily="18" charset="0"/>
              </a:rPr>
              <a:t>Configure a specially formatted area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displayed in-line with other elements, 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such as within a paragraph.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There is no line break before 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and after the span.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1C171810-43FB-9756-C0C3-E70E24EC2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A7EC83-4465-4144-B650-A3B2727226F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431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EB8C30-B225-8B60-9053-03D6E9195054}"/>
              </a:ext>
            </a:extLst>
          </p:cNvPr>
          <p:cNvSpPr/>
          <p:nvPr/>
        </p:nvSpPr>
        <p:spPr bwMode="auto">
          <a:xfrm>
            <a:off x="1866900" y="4270375"/>
            <a:ext cx="8458200" cy="914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4573F-D584-A54B-1043-EC20198DF8DA}"/>
              </a:ext>
            </a:extLst>
          </p:cNvPr>
          <p:cNvSpPr/>
          <p:nvPr/>
        </p:nvSpPr>
        <p:spPr bwMode="auto">
          <a:xfrm>
            <a:off x="1858964" y="1622426"/>
            <a:ext cx="7513637" cy="2035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63FF85BB-06F8-B4EB-5CA2-AF2B239E9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061325" cy="8382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&lt;span&gt; 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094A11DC-9234-5D2B-5928-879204F4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066800"/>
            <a:ext cx="8677275" cy="4572000"/>
          </a:xfrm>
        </p:spPr>
        <p:txBody>
          <a:bodyPr/>
          <a:lstStyle/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Embedded CSS:</a:t>
            </a:r>
            <a:br>
              <a:rPr lang="en-US" altLang="en-US" sz="2000">
                <a:cs typeface="Times New Roman" panose="02020603050405020304" pitchFamily="18" charset="0"/>
              </a:rPr>
            </a:br>
            <a:endParaRPr lang="en-US" altLang="en-US" sz="70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{ font-weight: bold;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font-family: Georgia, "Times New Roman", serif;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font-size: 1.25em;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&lt;/style&gt;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HTML: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&lt;p&gt;Your needs are important to us at &lt;span class=“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"&gt;Acme Web Design&lt;/span&gt; We will work with you to build your website.&lt;/p&gt;</a:t>
            </a:r>
          </a:p>
        </p:txBody>
      </p:sp>
      <p:sp>
        <p:nvSpPr>
          <p:cNvPr id="49158" name="Slide Number Placeholder 5">
            <a:extLst>
              <a:ext uri="{FF2B5EF4-FFF2-40B4-BE49-F238E27FC236}">
                <a16:creationId xmlns:a16="http://schemas.microsoft.com/office/drawing/2014/main" id="{559C73AB-D5C3-53BB-53FD-E1490504E4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71BEED-9BEB-9741-849B-BD252A0BF2F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1618" name="Picture 2">
            <a:extLst>
              <a:ext uri="{FF2B5EF4-FFF2-40B4-BE49-F238E27FC236}">
                <a16:creationId xmlns:a16="http://schemas.microsoft.com/office/drawing/2014/main" id="{B6411617-134D-C1A7-E26B-888F3AD4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5279694"/>
            <a:ext cx="54197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0093978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689B6086-E847-F3E5-711F-142D216A6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388" y="103188"/>
            <a:ext cx="9034462" cy="125571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CSS Advantages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667C525-22F0-68DF-88E5-0E194558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025" y="3998913"/>
            <a:ext cx="8153400" cy="2590800"/>
          </a:xfrm>
        </p:spPr>
        <p:txBody>
          <a:bodyPr/>
          <a:lstStyle/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Greater typography and page layout control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Style is separate from structure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Styles can be stored in a separate document 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and associated with many web pages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Potentially smaller documents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Easier site maintenance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EF782AE7-63F5-6FCA-E8EF-F38DE6AF4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EA889-0B8F-1842-930B-E07882265C8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3" name="Picture 4" descr="Figure5.1a.tif">
            <a:extLst>
              <a:ext uri="{FF2B5EF4-FFF2-40B4-BE49-F238E27FC236}">
                <a16:creationId xmlns:a16="http://schemas.microsoft.com/office/drawing/2014/main" id="{68C1F97D-08AA-5793-893E-E1C3F6F69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838200"/>
            <a:ext cx="5410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27750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D2CFBFF-2658-436B-73BF-ACBEA793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1" y="169863"/>
            <a:ext cx="6348413" cy="1320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W3C CSS Validation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51BBF7C-D679-96BD-0E07-631022B9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63" y="1066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400">
                <a:hlinkClick r:id="rId3"/>
              </a:rPr>
              <a:t>https://jigsaw.w3.org/css-validator</a:t>
            </a: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3E25C4EA-82D2-FFF6-335E-DB7E6490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133601"/>
            <a:ext cx="6694488" cy="32734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9234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8111988-580F-0F0A-AFEA-E06D041A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304800"/>
            <a:ext cx="6348413" cy="1320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CSS Troubleshooting Tips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484A0EB1-1CF1-D9CA-B3E4-B384E62F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066800"/>
            <a:ext cx="7162800" cy="4572000"/>
          </a:xfrm>
        </p:spPr>
        <p:txBody>
          <a:bodyPr/>
          <a:lstStyle/>
          <a:p>
            <a:pPr marL="425450" eaLnBrk="1" hangingPunct="1">
              <a:defRPr/>
            </a:pPr>
            <a:r>
              <a:rPr lang="en-US" altLang="en-US" sz="2000"/>
              <a:t>Verify you are using the : and ; symbols in the right spots—they are easy to confuse.</a:t>
            </a:r>
            <a:br>
              <a:rPr lang="en-US" altLang="en-US" sz="2000"/>
            </a:br>
            <a:endParaRPr lang="en-US" altLang="en-US" sz="800"/>
          </a:p>
          <a:p>
            <a:pPr marL="425450" eaLnBrk="1" hangingPunct="1">
              <a:defRPr/>
            </a:pPr>
            <a:r>
              <a:rPr lang="en-US" altLang="en-US" sz="2000"/>
              <a:t>Check that you are </a:t>
            </a:r>
            <a:r>
              <a:rPr lang="en-US" altLang="en-US" sz="2000" i="1"/>
              <a:t>using </a:t>
            </a:r>
            <a:r>
              <a:rPr lang="en-US" altLang="en-US" sz="2000"/>
              <a:t>: between each property and its value.</a:t>
            </a:r>
            <a:br>
              <a:rPr lang="en-US" altLang="en-US" sz="2000"/>
            </a:br>
            <a:endParaRPr lang="en-US" altLang="en-US" sz="800"/>
          </a:p>
          <a:p>
            <a:pPr marL="425450" eaLnBrk="1" hangingPunct="1">
              <a:defRPr/>
            </a:pPr>
            <a:r>
              <a:rPr lang="en-US" altLang="en-US" sz="2000"/>
              <a:t>Verify that the { and } symbols are properly placed</a:t>
            </a:r>
            <a:br>
              <a:rPr lang="en-US" altLang="en-US" sz="2000"/>
            </a:br>
            <a:endParaRPr lang="en-US" altLang="en-US" sz="800"/>
          </a:p>
          <a:p>
            <a:pPr marL="425450" eaLnBrk="1" hangingPunct="1">
              <a:defRPr/>
            </a:pPr>
            <a:r>
              <a:rPr lang="en-US" altLang="en-US" sz="2000"/>
              <a:t>Check the syntax of your selectors, their properties, and property values for correct usage.</a:t>
            </a:r>
            <a:br>
              <a:rPr lang="en-US" altLang="en-US" sz="2000"/>
            </a:br>
            <a:endParaRPr lang="en-US" altLang="en-US" sz="800"/>
          </a:p>
          <a:p>
            <a:pPr marL="425450" eaLnBrk="1" hangingPunct="1">
              <a:defRPr/>
            </a:pPr>
            <a:br>
              <a:rPr lang="en-US" altLang="en-US"/>
            </a:br>
            <a:endParaRPr lang="en-US" altLang="en-US"/>
          </a:p>
          <a:p>
            <a:pPr marL="425450" eaLnBrk="1" hangingPunct="1">
              <a:defRPr/>
            </a:pPr>
            <a:r>
              <a:rPr lang="en-US" altLang="en-US" sz="2000"/>
              <a:t>Validate your CSS at </a:t>
            </a:r>
            <a:r>
              <a:rPr lang="en-US" altLang="en-US" sz="2000">
                <a:hlinkClick r:id="rId3"/>
              </a:rPr>
              <a:t>https://jigsaw.w3.org/css-validator</a:t>
            </a:r>
            <a:endParaRPr lang="en-US" altLang="en-US" sz="2000"/>
          </a:p>
          <a:p>
            <a:pPr marL="365125" indent="-282575" eaLnBrk="1" hangingPunct="1">
              <a:buFont typeface="Wingdings 2" panose="05020102010507070707" pitchFamily="18" charset="2"/>
              <a:buChar char=""/>
              <a:defRPr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0426913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AFFC9F0B-B377-F188-A37C-A1A55E64C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206375"/>
            <a:ext cx="6400800" cy="7699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exercises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282F998-93B5-77C5-0A50-90FA63839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7010400" cy="4191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104FF541-3C68-0FE7-2749-87F86772F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E5EC3-95F5-7A45-B75C-D7DE53FC0B6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D7BA46C8-E939-14B2-D517-EB539A8E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C1A4F787-AE4F-A5EC-55A0-90BF8899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5336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747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D17689A4-4CCB-E24C-95E3-781339D22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990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Types of Cascading Style Sheets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5755A1C-F587-5D55-F033-25B39D52C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752600"/>
            <a:ext cx="5943600" cy="4191000"/>
          </a:xfrm>
        </p:spPr>
        <p:txBody>
          <a:bodyPr/>
          <a:lstStyle/>
          <a:p>
            <a:pPr eaLnBrk="1" hangingPunct="1"/>
            <a:r>
              <a:rPr lang="en-US" altLang="en-US" sz="3600"/>
              <a:t>Inline Styles</a:t>
            </a:r>
          </a:p>
          <a:p>
            <a:pPr eaLnBrk="1" hangingPunct="1"/>
            <a:r>
              <a:rPr lang="en-US" altLang="en-US" sz="3600"/>
              <a:t>Embedded Styles</a:t>
            </a:r>
          </a:p>
          <a:p>
            <a:pPr eaLnBrk="1" hangingPunct="1"/>
            <a:r>
              <a:rPr lang="en-US" altLang="en-US" sz="3600"/>
              <a:t>External Styles</a:t>
            </a:r>
          </a:p>
          <a:p>
            <a:pPr eaLnBrk="1" hangingPunct="1"/>
            <a:r>
              <a:rPr lang="en-US" altLang="en-US" sz="3600"/>
              <a:t>Imported Styles***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89C1F87B-9389-9A99-DDEF-0DF53B7C0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CD444-8127-9A46-95FA-45DE359FD812}" type="slidenum"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64C4244-6B91-B5CB-0011-4C745138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185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31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BE28D275-D1CA-500F-2853-39535164D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2025" y="249238"/>
            <a:ext cx="71628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Description of the Types of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Cascading Style Sheets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1B3E471-56DA-3F3B-0B42-96EC5F1B0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6288" y="1454150"/>
            <a:ext cx="8077200" cy="4953000"/>
          </a:xfrm>
        </p:spPr>
        <p:txBody>
          <a:bodyPr rtlCol="0">
            <a:normAutofit lnSpcReduction="10000"/>
          </a:bodyPr>
          <a:lstStyle/>
          <a:p>
            <a:pPr marL="368046" indent="-285750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Inline Styles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Configured in the body of the web page 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the style attribute of an HTML tag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Apply only to the specific element</a:t>
            </a:r>
          </a:p>
          <a:p>
            <a:pPr marL="368046" indent="-285750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Internal Styles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Configured in the head section of a web page. 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the HTML &lt;style&gt; element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Apply to the entire web page document</a:t>
            </a:r>
          </a:p>
          <a:p>
            <a:pPr marL="368046" indent="-285750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External Styles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Configured in a separate text file with .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file extension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HTML &lt;link&gt; element in the head section of a web page 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associates it with the .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  <a:p>
            <a:pPr marL="368046" indent="-285750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Imported Styles</a:t>
            </a:r>
          </a:p>
          <a:p>
            <a:pPr marL="688086"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External Styles</a:t>
            </a:r>
          </a:p>
          <a:p>
            <a:pPr marL="402336" lvl="1" indent="0" eaLnBrk="1" fontAlgn="auto" hangingPunct="1">
              <a:spcAft>
                <a:spcPts val="0"/>
              </a:spcAft>
              <a:buNone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66C0626D-0986-9996-AA7B-FE8A2D739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C0ADE-4396-1343-A8F6-E23D7E24572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8E2705A-34AC-7180-BEC3-12AB1A04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185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007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32F2266-6DB1-62B9-C5F8-DB9DCA643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7700" y="128588"/>
            <a:ext cx="7924800" cy="8382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Inline CSS with the Style Attribute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E65E919-656B-DC52-F541-CE46029A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14" y="823913"/>
            <a:ext cx="7951787" cy="5630862"/>
          </a:xfrm>
        </p:spPr>
        <p:txBody>
          <a:bodyPr/>
          <a:lstStyle/>
          <a:p>
            <a:pPr eaLnBrk="1" hangingPunct="1"/>
            <a:r>
              <a:rPr lang="en-US" altLang="en-US" sz="2000" b="1"/>
              <a:t>Inline CSS</a:t>
            </a:r>
          </a:p>
          <a:p>
            <a:pPr lvl="1" eaLnBrk="1" hangingPunct="1"/>
            <a:r>
              <a:rPr lang="en-US" altLang="en-US" sz="2400"/>
              <a:t>Configured in the body of the Web page </a:t>
            </a:r>
          </a:p>
          <a:p>
            <a:pPr lvl="1" eaLnBrk="1" hangingPunct="1"/>
            <a:r>
              <a:rPr lang="en-US" altLang="en-US" sz="2400"/>
              <a:t>Use the style attribute of an HTML tag</a:t>
            </a:r>
          </a:p>
          <a:p>
            <a:pPr lvl="1" eaLnBrk="1" hangingPunct="1"/>
            <a:r>
              <a:rPr lang="en-US" altLang="en-US" sz="2400"/>
              <a:t>Apply only to the specific element</a:t>
            </a:r>
          </a:p>
          <a:p>
            <a:pPr lvl="1" eaLnBrk="1" hangingPunct="1"/>
            <a:endParaRPr lang="en-US" altLang="en-US" sz="900"/>
          </a:p>
          <a:p>
            <a:pPr eaLnBrk="1" hangingPunct="1"/>
            <a:r>
              <a:rPr lang="en-US" altLang="en-US" sz="2000" b="1">
                <a:cs typeface="Arial" panose="020B0604020202020204" pitchFamily="34" charset="0"/>
              </a:rPr>
              <a:t> The Style Attribute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Value: one or more style declaration property 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and value pairs</a:t>
            </a:r>
          </a:p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Examples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>
                <a:cs typeface="Times New Roman" panose="02020603050405020304" pitchFamily="18" charset="0"/>
              </a:rPr>
              <a:t>	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&lt;h1 style="color:#ff0000"&gt;Heading text is red&lt;/h1&gt;</a:t>
            </a:r>
            <a:b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>
              <a:cs typeface="Times New Roman" panose="02020603050405020304" pitchFamily="18" charset="0"/>
            </a:endParaRP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36D59A4B-CADC-4ABE-98FB-0FE035718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A144A8-B454-0A46-8058-E1865AFD11D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A5316657-0985-D587-8001-75A2746C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185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27" name="Picture 3">
            <a:extLst>
              <a:ext uri="{FF2B5EF4-FFF2-40B4-BE49-F238E27FC236}">
                <a16:creationId xmlns:a16="http://schemas.microsoft.com/office/drawing/2014/main" id="{3711404E-255D-A428-70F6-255E15D3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5175" y="4022195"/>
            <a:ext cx="2609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4583" name="Rectangle 7">
            <a:extLst>
              <a:ext uri="{FF2B5EF4-FFF2-40B4-BE49-F238E27FC236}">
                <a16:creationId xmlns:a16="http://schemas.microsoft.com/office/drawing/2014/main" id="{B143151C-A30B-3B29-287F-512E2D45F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05401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style="color:#FF0000;background-color:#cccccc"&gt;This is displayed as a red heading with gray background&lt;/h1&gt;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3B4A0A1-BC30-4FAA-1638-3EC3CB10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1" y="5867400"/>
            <a:ext cx="75707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677854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158E18E-6466-3BD5-E4D1-7AEF8F29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3985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CSS internal Styles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2FFFCC2-1C3E-5072-8EE6-401C492D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738" y="3568700"/>
            <a:ext cx="4724400" cy="29718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/>
            </a:solidFill>
            <a:miter lim="800000"/>
            <a:headEnd/>
            <a:tailEnd/>
          </a:ln>
        </p:spPr>
        <p:txBody>
          <a:bodyPr rtlCol="0">
            <a:normAutofit fontScale="92500" lnSpcReduction="20000"/>
          </a:bodyPr>
          <a:lstStyle/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 background-color: #E6E6FA;</a:t>
            </a:r>
          </a:p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color: #191970; }</a:t>
            </a:r>
          </a:p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{ background-color: #191970;</a:t>
            </a:r>
          </a:p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color: #E6E6FA; }</a:t>
            </a:r>
          </a:p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{ background-color: #AEAED4;</a:t>
            </a:r>
          </a:p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color: #191970; }</a:t>
            </a:r>
          </a:p>
          <a:p>
            <a:pPr marL="365125" indent="-282575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0D538-9C73-1DF2-FB05-892958562E42}"/>
              </a:ext>
            </a:extLst>
          </p:cNvPr>
          <p:cNvSpPr txBox="1"/>
          <p:nvPr/>
        </p:nvSpPr>
        <p:spPr>
          <a:xfrm>
            <a:off x="2217738" y="808039"/>
            <a:ext cx="37338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>
                <a:latin typeface="+mn-lt"/>
                <a:cs typeface="Arial" charset="0"/>
              </a:rPr>
              <a:t> The body selector sets the global style rules for the entire page.</a:t>
            </a:r>
            <a:br>
              <a:rPr lang="en-US" sz="2000">
                <a:latin typeface="+mn-lt"/>
                <a:cs typeface="Arial" charset="0"/>
              </a:rPr>
            </a:br>
            <a:endParaRPr lang="en-US" sz="2000">
              <a:latin typeface="+mn-lt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>
                <a:latin typeface="+mn-lt"/>
                <a:cs typeface="Arial" charset="0"/>
              </a:rPr>
              <a:t> These global rules are overridden for &lt;h1&gt; and &lt;h2&gt; elements by the h1 and h2 style rules.</a:t>
            </a: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098C2E41-F14B-17DA-E2EA-131B17DB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6" y="207963"/>
            <a:ext cx="3268663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1576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050">
            <a:extLst>
              <a:ext uri="{FF2B5EF4-FFF2-40B4-BE49-F238E27FC236}">
                <a16:creationId xmlns:a16="http://schemas.microsoft.com/office/drawing/2014/main" id="{04949B19-8931-57CA-359D-D65DFC31D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169863"/>
            <a:ext cx="6308725" cy="1066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External Style Sheets - 1</a:t>
            </a:r>
          </a:p>
        </p:txBody>
      </p:sp>
      <p:sp>
        <p:nvSpPr>
          <p:cNvPr id="30723" name="Rectangle 2051">
            <a:extLst>
              <a:ext uri="{FF2B5EF4-FFF2-40B4-BE49-F238E27FC236}">
                <a16:creationId xmlns:a16="http://schemas.microsoft.com/office/drawing/2014/main" id="{B5DD8BD8-77AF-CB9B-6696-10D4DCC4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716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CSS style rules are contained in a text file</a:t>
            </a:r>
            <a:br>
              <a:rPr lang="en-US" altLang="en-US" sz="2800">
                <a:cs typeface="Arial" panose="020B0604020202020204" pitchFamily="34" charset="0"/>
              </a:rPr>
            </a:br>
            <a:r>
              <a:rPr lang="en-US" altLang="en-US" sz="2800">
                <a:cs typeface="Arial" panose="020B0604020202020204" pitchFamily="34" charset="0"/>
              </a:rPr>
              <a:t>separate from the HTML documents.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The External Style Sheet text file: 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extension ".</a:t>
            </a:r>
            <a:r>
              <a:rPr lang="en-US" altLang="en-US" sz="2400" err="1">
                <a:cs typeface="Arial" panose="020B0604020202020204" pitchFamily="34" charset="0"/>
              </a:rPr>
              <a:t>css</a:t>
            </a:r>
            <a:r>
              <a:rPr lang="en-US" altLang="en-US" sz="2400">
                <a:cs typeface="Arial" panose="020B0604020202020204" pitchFamily="34" charset="0"/>
              </a:rPr>
              <a:t>" 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contains only style rules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does not contain any HTML tags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B23DD708-C81F-4151-F74C-2201A4B96C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5BDAB5-0C37-D94A-ADAC-D5380658756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96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ED6E2-6FF7-1EBD-B596-F0FB94DCD243}"/>
              </a:ext>
            </a:extLst>
          </p:cNvPr>
          <p:cNvSpPr/>
          <p:nvPr/>
        </p:nvSpPr>
        <p:spPr>
          <a:xfrm>
            <a:off x="1901825" y="1128713"/>
            <a:ext cx="8534400" cy="5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3726" name="Text Box 14">
            <a:extLst>
              <a:ext uri="{FF2B5EF4-FFF2-40B4-BE49-F238E27FC236}">
                <a16:creationId xmlns:a16="http://schemas.microsoft.com/office/drawing/2014/main" id="{7AD66E02-31DD-0CC1-5265-DBF46D52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3654426"/>
            <a:ext cx="4222750" cy="1323975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>
                <a:cs typeface="Arial" charset="0"/>
              </a:rPr>
              <a:t>body { background-color: #E6E6FA;</a:t>
            </a:r>
          </a:p>
          <a:p>
            <a:pPr eaLnBrk="1" hangingPunct="1">
              <a:defRPr/>
            </a:pPr>
            <a:r>
              <a:rPr lang="en-US" sz="2000" b="1">
                <a:cs typeface="Arial" charset="0"/>
              </a:rPr>
              <a:t>            color: #000000;</a:t>
            </a:r>
          </a:p>
          <a:p>
            <a:pPr eaLnBrk="1" hangingPunct="1">
              <a:defRPr/>
            </a:pPr>
            <a:r>
              <a:rPr lang="en-US" sz="2000" b="1">
                <a:cs typeface="Arial" charset="0"/>
              </a:rPr>
              <a:t>}</a:t>
            </a:r>
          </a:p>
          <a:p>
            <a:pPr eaLnBrk="1" hangingPunct="1">
              <a:defRPr/>
            </a:pPr>
            <a:r>
              <a:rPr lang="en-US" sz="2000" b="1">
                <a:cs typeface="Arial" charset="0"/>
              </a:rPr>
              <a:t>h2 {  color: #003366; }</a:t>
            </a: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62087C86-C34F-38A7-3D25-0DA23338B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1" y="115888"/>
            <a:ext cx="6308725" cy="1066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External Style Sheets - 2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C5C292E-BA52-35A7-898A-AF12FC5AE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7363" y="1050925"/>
            <a:ext cx="7962900" cy="2071688"/>
          </a:xfrm>
        </p:spPr>
        <p:txBody>
          <a:bodyPr rtlCol="0">
            <a:normAutofit fontScale="92500" lnSpcReduction="20000"/>
          </a:bodyPr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Multiple web pages </a:t>
            </a:r>
            <a:b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can associate </a:t>
            </a:r>
            <a:b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with the same </a:t>
            </a:r>
            <a:b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external style sheet file.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784F9FA5-3830-63EE-8367-2D5D48346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D2674A-FB35-5344-B41E-121DDD9B583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Text Box 13">
            <a:extLst>
              <a:ext uri="{FF2B5EF4-FFF2-40B4-BE49-F238E27FC236}">
                <a16:creationId xmlns:a16="http://schemas.microsoft.com/office/drawing/2014/main" id="{5F90B8D2-F0A5-691C-4CF8-CF859D3C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3114676"/>
            <a:ext cx="1208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site.css</a:t>
            </a:r>
          </a:p>
        </p:txBody>
      </p:sp>
      <p:sp>
        <p:nvSpPr>
          <p:cNvPr id="39938" name="AutoShape 16">
            <a:extLst>
              <a:ext uri="{FF2B5EF4-FFF2-40B4-BE49-F238E27FC236}">
                <a16:creationId xmlns:a16="http://schemas.microsoft.com/office/drawing/2014/main" id="{3C860BEE-8CAC-C5B2-EF57-C620B0CB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2362200"/>
            <a:ext cx="4343400" cy="4114800"/>
          </a:xfrm>
          <a:prstGeom prst="leftArrowCallout">
            <a:avLst>
              <a:gd name="adj1" fmla="val 25000"/>
              <a:gd name="adj2" fmla="val 25000"/>
              <a:gd name="adj3" fmla="val 19137"/>
              <a:gd name="adj4" fmla="val 66667"/>
            </a:avLst>
          </a:prstGeom>
          <a:solidFill>
            <a:schemeClr val="accent1">
              <a:lumMod val="75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2777" name="AutoShape 11">
            <a:extLst>
              <a:ext uri="{FF2B5EF4-FFF2-40B4-BE49-F238E27FC236}">
                <a16:creationId xmlns:a16="http://schemas.microsoft.com/office/drawing/2014/main" id="{7202F719-5AA7-811C-70E2-C0885F80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0292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EAEAEA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8" name="AutoShape 6">
            <a:extLst>
              <a:ext uri="{FF2B5EF4-FFF2-40B4-BE49-F238E27FC236}">
                <a16:creationId xmlns:a16="http://schemas.microsoft.com/office/drawing/2014/main" id="{FACEA6D0-EEA1-CA81-E0BF-5F55BA04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667000"/>
            <a:ext cx="1295400" cy="1066800"/>
          </a:xfrm>
          <a:prstGeom prst="roundRect">
            <a:avLst>
              <a:gd name="adj" fmla="val 16667"/>
            </a:avLst>
          </a:prstGeom>
          <a:solidFill>
            <a:srgbClr val="EAEAEA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index.html</a:t>
            </a:r>
          </a:p>
        </p:txBody>
      </p:sp>
      <p:sp>
        <p:nvSpPr>
          <p:cNvPr id="32779" name="AutoShape 7">
            <a:extLst>
              <a:ext uri="{FF2B5EF4-FFF2-40B4-BE49-F238E27FC236}">
                <a16:creationId xmlns:a16="http://schemas.microsoft.com/office/drawing/2014/main" id="{B6ADE382-0B67-5316-4AD4-C35F61CC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581400"/>
            <a:ext cx="1219200" cy="1066800"/>
          </a:xfrm>
          <a:prstGeom prst="roundRect">
            <a:avLst>
              <a:gd name="adj" fmla="val 16667"/>
            </a:avLst>
          </a:prstGeom>
          <a:solidFill>
            <a:srgbClr val="EAEAEA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clients.html</a:t>
            </a:r>
          </a:p>
        </p:txBody>
      </p:sp>
      <p:sp>
        <p:nvSpPr>
          <p:cNvPr id="32780" name="AutoShape 8">
            <a:extLst>
              <a:ext uri="{FF2B5EF4-FFF2-40B4-BE49-F238E27FC236}">
                <a16:creationId xmlns:a16="http://schemas.microsoft.com/office/drawing/2014/main" id="{56016D11-AECC-8941-8F8C-259A2D1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419600"/>
            <a:ext cx="1219200" cy="1066800"/>
          </a:xfrm>
          <a:prstGeom prst="roundRect">
            <a:avLst>
              <a:gd name="adj" fmla="val 16667"/>
            </a:avLst>
          </a:prstGeom>
          <a:solidFill>
            <a:srgbClr val="EAEAEA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about.html</a:t>
            </a:r>
          </a:p>
        </p:txBody>
      </p:sp>
      <p:sp>
        <p:nvSpPr>
          <p:cNvPr id="32781" name="Text Box 17">
            <a:extLst>
              <a:ext uri="{FF2B5EF4-FFF2-40B4-BE49-F238E27FC236}">
                <a16:creationId xmlns:a16="http://schemas.microsoft.com/office/drawing/2014/main" id="{09170664-366D-C967-37E5-D708833B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1" y="5638801"/>
            <a:ext cx="849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1080553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A2668A-885E-4A84-9353-3C8E79CC8D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1A9C3-46F2-4262-BE37-966C583094E1}">
  <ds:schemaRefs>
    <ds:schemaRef ds:uri="7d65f2ab-e0ff-47e6-9d3d-6d48113a79ce"/>
    <ds:schemaRef ds:uri="f6500a95-51e0-4f85-9dd0-d4ed88ce8b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7A476D-6EAB-49D1-9140-F450125208F2}">
  <ds:schemaRefs>
    <ds:schemaRef ds:uri="7d65f2ab-e0ff-47e6-9d3d-6d48113a79ce"/>
    <ds:schemaRef ds:uri="f6500a95-51e0-4f85-9dd0-d4ed88ce8b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21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Facet</vt:lpstr>
      <vt:lpstr>CSS basics</vt:lpstr>
      <vt:lpstr>Overview of Cascading Style Sheets (CSS)</vt:lpstr>
      <vt:lpstr>CSS Advantages </vt:lpstr>
      <vt:lpstr>Types of Cascading Style Sheets</vt:lpstr>
      <vt:lpstr>Description of the Types of Cascading Style Sheets</vt:lpstr>
      <vt:lpstr>Inline CSS with the Style Attribute</vt:lpstr>
      <vt:lpstr>CSS internal Styles</vt:lpstr>
      <vt:lpstr>External Style Sheets - 1</vt:lpstr>
      <vt:lpstr>External Style Sheets - 2</vt:lpstr>
      <vt:lpstr>The &lt;link&gt; Element</vt:lpstr>
      <vt:lpstr>Using an External Style Sheet</vt:lpstr>
      <vt:lpstr>Question: inline or internal?</vt:lpstr>
      <vt:lpstr>Question: which CSS type is below? </vt:lpstr>
      <vt:lpstr>question</vt:lpstr>
      <vt:lpstr>Demo external and import styles </vt:lpstr>
      <vt:lpstr>Group Discussion </vt:lpstr>
      <vt:lpstr>The “Cascade”</vt:lpstr>
      <vt:lpstr>CSS Syntax</vt:lpstr>
      <vt:lpstr>CSS Syntax Sample</vt:lpstr>
      <vt:lpstr>CSS  -- programming paradigm </vt:lpstr>
      <vt:lpstr> CSS Selectors</vt:lpstr>
      <vt:lpstr>CSS Syntax for Color Values</vt:lpstr>
      <vt:lpstr>Using CSS with “class”</vt:lpstr>
      <vt:lpstr>Uge 44</vt:lpstr>
      <vt:lpstr>Using a CSS id Selector</vt:lpstr>
      <vt:lpstr>Using a CSS Descendant Selector</vt:lpstr>
      <vt:lpstr>Exercise explain other css selectors</vt:lpstr>
      <vt:lpstr>HTML Span Element &lt;span&gt;</vt:lpstr>
      <vt:lpstr>&lt;span&gt; Example </vt:lpstr>
      <vt:lpstr>W3C CSS Validation</vt:lpstr>
      <vt:lpstr>CSS Troubleshooting Tips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2023-10-05T13:03:21Z</dcterms:created>
  <dcterms:modified xsi:type="dcterms:W3CDTF">2024-01-05T01:52:45Z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