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7" r:id="rId5"/>
    <p:sldId id="273" r:id="rId6"/>
    <p:sldId id="261" r:id="rId7"/>
    <p:sldId id="262" r:id="rId8"/>
    <p:sldId id="265" r:id="rId9"/>
    <p:sldId id="266" r:id="rId10"/>
    <p:sldId id="267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83" r:id="rId27"/>
    <p:sldId id="293" r:id="rId28"/>
    <p:sldId id="295" r:id="rId29"/>
    <p:sldId id="294" r:id="rId30"/>
    <p:sldId id="296" r:id="rId31"/>
    <p:sldId id="298" r:id="rId32"/>
    <p:sldId id="297" r:id="rId3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AF3AA-0AED-024F-BF73-09B0D5BA5434}" v="37" dt="2023-10-26T06:27:31.637"/>
    <p1510:client id="{7D307F86-73BF-BCA8-AB57-068C6C8C0451}" v="7" dt="2024-01-07T01:17:47.313"/>
    <p1510:client id="{D102291C-06BD-4EE5-9FB7-DE3F43FCCDAE}" v="1" dt="2023-10-29T03:43:35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749F2881-8631-49F3-83D0-4C4C36DD1F03}"/>
    <pc:docChg chg="modSld">
      <pc:chgData name="Xiaolei Bi" userId="S::xbi@eamv.dk::4defdd0b-eb6b-464a-acc0-49fc44ef47a7" providerId="AD" clId="Web-{749F2881-8631-49F3-83D0-4C4C36DD1F03}" dt="2023-10-25T06:16:30.674" v="1"/>
      <pc:docMkLst>
        <pc:docMk/>
      </pc:docMkLst>
      <pc:sldChg chg="modSp">
        <pc:chgData name="Xiaolei Bi" userId="S::xbi@eamv.dk::4defdd0b-eb6b-464a-acc0-49fc44ef47a7" providerId="AD" clId="Web-{749F2881-8631-49F3-83D0-4C4C36DD1F03}" dt="2023-10-25T06:16:30.674" v="1"/>
        <pc:sldMkLst>
          <pc:docMk/>
          <pc:sldMk cId="3896338418" sldId="296"/>
        </pc:sldMkLst>
        <pc:picChg chg="mod modCrop">
          <ac:chgData name="Xiaolei Bi" userId="S::xbi@eamv.dk::4defdd0b-eb6b-464a-acc0-49fc44ef47a7" providerId="AD" clId="Web-{749F2881-8631-49F3-83D0-4C4C36DD1F03}" dt="2023-10-25T06:16:30.674" v="1"/>
          <ac:picMkLst>
            <pc:docMk/>
            <pc:sldMk cId="3896338418" sldId="296"/>
            <ac:picMk id="5" creationId="{99A12B84-34E3-E19B-149B-FD50277B7E64}"/>
          </ac:picMkLst>
        </pc:picChg>
      </pc:sldChg>
    </pc:docChg>
  </pc:docChgLst>
  <pc:docChgLst>
    <pc:chgData name="Xiaolei Bi" userId="S::xbi@eamv.dk::4defdd0b-eb6b-464a-acc0-49fc44ef47a7" providerId="AD" clId="Web-{CCBA369E-B1FB-4D60-9428-1DBAE78DD314}"/>
    <pc:docChg chg="addSld delSld modSld">
      <pc:chgData name="Xiaolei Bi" userId="S::xbi@eamv.dk::4defdd0b-eb6b-464a-acc0-49fc44ef47a7" providerId="AD" clId="Web-{CCBA369E-B1FB-4D60-9428-1DBAE78DD314}" dt="2023-10-05T12:58:38.465" v="32"/>
      <pc:docMkLst>
        <pc:docMk/>
      </pc:docMkLst>
      <pc:sldChg chg="addSp delSp modSp new">
        <pc:chgData name="Xiaolei Bi" userId="S::xbi@eamv.dk::4defdd0b-eb6b-464a-acc0-49fc44ef47a7" providerId="AD" clId="Web-{CCBA369E-B1FB-4D60-9428-1DBAE78DD314}" dt="2023-10-05T12:55:50.616" v="18"/>
        <pc:sldMkLst>
          <pc:docMk/>
          <pc:sldMk cId="3434642564" sldId="295"/>
        </pc:sldMkLst>
        <pc:spChg chg="mod">
          <ac:chgData name="Xiaolei Bi" userId="S::xbi@eamv.dk::4defdd0b-eb6b-464a-acc0-49fc44ef47a7" providerId="AD" clId="Web-{CCBA369E-B1FB-4D60-9428-1DBAE78DD314}" dt="2023-10-05T12:54:16.347" v="9" actId="20577"/>
          <ac:spMkLst>
            <pc:docMk/>
            <pc:sldMk cId="3434642564" sldId="295"/>
            <ac:spMk id="2" creationId="{2A26E2C4-8528-A696-FEFD-99CDAE2CAE73}"/>
          </ac:spMkLst>
        </pc:spChg>
        <pc:spChg chg="del">
          <ac:chgData name="Xiaolei Bi" userId="S::xbi@eamv.dk::4defdd0b-eb6b-464a-acc0-49fc44ef47a7" providerId="AD" clId="Web-{CCBA369E-B1FB-4D60-9428-1DBAE78DD314}" dt="2023-10-05T12:54:17.581" v="10"/>
          <ac:spMkLst>
            <pc:docMk/>
            <pc:sldMk cId="3434642564" sldId="295"/>
            <ac:spMk id="3" creationId="{DC663C54-354B-7083-1717-6215098B0807}"/>
          </ac:spMkLst>
        </pc:spChg>
        <pc:spChg chg="add mod">
          <ac:chgData name="Xiaolei Bi" userId="S::xbi@eamv.dk::4defdd0b-eb6b-464a-acc0-49fc44ef47a7" providerId="AD" clId="Web-{CCBA369E-B1FB-4D60-9428-1DBAE78DD314}" dt="2023-10-05T12:55:50.616" v="18"/>
          <ac:spMkLst>
            <pc:docMk/>
            <pc:sldMk cId="3434642564" sldId="295"/>
            <ac:spMk id="6" creationId="{BA337E25-C993-98A6-5046-4F3C17127B46}"/>
          </ac:spMkLst>
        </pc:spChg>
        <pc:picChg chg="add del mod">
          <ac:chgData name="Xiaolei Bi" userId="S::xbi@eamv.dk::4defdd0b-eb6b-464a-acc0-49fc44ef47a7" providerId="AD" clId="Web-{CCBA369E-B1FB-4D60-9428-1DBAE78DD314}" dt="2023-10-05T12:54:32.441" v="12"/>
          <ac:picMkLst>
            <pc:docMk/>
            <pc:sldMk cId="3434642564" sldId="295"/>
            <ac:picMk id="4" creationId="{6F4C5338-B9B2-518B-539A-FF574048B773}"/>
          </ac:picMkLst>
        </pc:picChg>
        <pc:picChg chg="add mod">
          <ac:chgData name="Xiaolei Bi" userId="S::xbi@eamv.dk::4defdd0b-eb6b-464a-acc0-49fc44ef47a7" providerId="AD" clId="Web-{CCBA369E-B1FB-4D60-9428-1DBAE78DD314}" dt="2023-10-05T12:55:12.286" v="15" actId="1076"/>
          <ac:picMkLst>
            <pc:docMk/>
            <pc:sldMk cId="3434642564" sldId="295"/>
            <ac:picMk id="5" creationId="{42648121-3451-751F-CD17-8460ECFA6DC6}"/>
          </ac:picMkLst>
        </pc:picChg>
      </pc:sldChg>
      <pc:sldChg chg="modSp new del">
        <pc:chgData name="Xiaolei Bi" userId="S::xbi@eamv.dk::4defdd0b-eb6b-464a-acc0-49fc44ef47a7" providerId="AD" clId="Web-{CCBA369E-B1FB-4D60-9428-1DBAE78DD314}" dt="2023-10-05T12:58:38.465" v="32"/>
        <pc:sldMkLst>
          <pc:docMk/>
          <pc:sldMk cId="1815213896" sldId="296"/>
        </pc:sldMkLst>
        <pc:spChg chg="mod">
          <ac:chgData name="Xiaolei Bi" userId="S::xbi@eamv.dk::4defdd0b-eb6b-464a-acc0-49fc44ef47a7" providerId="AD" clId="Web-{CCBA369E-B1FB-4D60-9428-1DBAE78DD314}" dt="2023-10-05T12:56:23.554" v="31" actId="20577"/>
          <ac:spMkLst>
            <pc:docMk/>
            <pc:sldMk cId="1815213896" sldId="296"/>
            <ac:spMk id="2" creationId="{97501C3D-757A-7E18-28BA-73DEEA6473CE}"/>
          </ac:spMkLst>
        </pc:spChg>
      </pc:sldChg>
    </pc:docChg>
  </pc:docChgLst>
  <pc:docChgLst>
    <pc:chgData name="Xiaolei Bi" userId="S::xbi@eamv.dk::4defdd0b-eb6b-464a-acc0-49fc44ef47a7" providerId="AD" clId="Web-{03E800DA-EBEA-4F59-8B1D-C1B2881A29DE}"/>
    <pc:docChg chg="modSld">
      <pc:chgData name="Xiaolei Bi" userId="S::xbi@eamv.dk::4defdd0b-eb6b-464a-acc0-49fc44ef47a7" providerId="AD" clId="Web-{03E800DA-EBEA-4F59-8B1D-C1B2881A29DE}" dt="2023-10-23T09:22:32.265" v="27" actId="20577"/>
      <pc:docMkLst>
        <pc:docMk/>
      </pc:docMkLst>
      <pc:sldChg chg="modSp">
        <pc:chgData name="Xiaolei Bi" userId="S::xbi@eamv.dk::4defdd0b-eb6b-464a-acc0-49fc44ef47a7" providerId="AD" clId="Web-{03E800DA-EBEA-4F59-8B1D-C1B2881A29DE}" dt="2023-10-23T09:22:01.779" v="14" actId="20577"/>
        <pc:sldMkLst>
          <pc:docMk/>
          <pc:sldMk cId="3576715460" sldId="276"/>
        </pc:sldMkLst>
        <pc:spChg chg="mod">
          <ac:chgData name="Xiaolei Bi" userId="S::xbi@eamv.dk::4defdd0b-eb6b-464a-acc0-49fc44ef47a7" providerId="AD" clId="Web-{03E800DA-EBEA-4F59-8B1D-C1B2881A29DE}" dt="2023-10-23T09:22:01.779" v="14" actId="20577"/>
          <ac:spMkLst>
            <pc:docMk/>
            <pc:sldMk cId="3576715460" sldId="276"/>
            <ac:spMk id="3" creationId="{D5908A3E-38D1-A3A4-75A4-B3833F334100}"/>
          </ac:spMkLst>
        </pc:spChg>
      </pc:sldChg>
      <pc:sldChg chg="modSp">
        <pc:chgData name="Xiaolei Bi" userId="S::xbi@eamv.dk::4defdd0b-eb6b-464a-acc0-49fc44ef47a7" providerId="AD" clId="Web-{03E800DA-EBEA-4F59-8B1D-C1B2881A29DE}" dt="2023-10-23T09:22:32.265" v="27" actId="20577"/>
        <pc:sldMkLst>
          <pc:docMk/>
          <pc:sldMk cId="3896338418" sldId="296"/>
        </pc:sldMkLst>
        <pc:spChg chg="mod">
          <ac:chgData name="Xiaolei Bi" userId="S::xbi@eamv.dk::4defdd0b-eb6b-464a-acc0-49fc44ef47a7" providerId="AD" clId="Web-{03E800DA-EBEA-4F59-8B1D-C1B2881A29DE}" dt="2023-10-23T09:22:32.265" v="27" actId="20577"/>
          <ac:spMkLst>
            <pc:docMk/>
            <pc:sldMk cId="3896338418" sldId="296"/>
            <ac:spMk id="3" creationId="{247EBBE4-0572-A97B-E197-041823BFB790}"/>
          </ac:spMkLst>
        </pc:spChg>
      </pc:sldChg>
    </pc:docChg>
  </pc:docChgLst>
  <pc:docChgLst>
    <pc:chgData name="Xiaolei Bi" userId="4defdd0b-eb6b-464a-acc0-49fc44ef47a7" providerId="ADAL" clId="{5E1AF3AA-0AED-024F-BF73-09B0D5BA5434}"/>
    <pc:docChg chg="undo custSel modSld">
      <pc:chgData name="Xiaolei Bi" userId="4defdd0b-eb6b-464a-acc0-49fc44ef47a7" providerId="ADAL" clId="{5E1AF3AA-0AED-024F-BF73-09B0D5BA5434}" dt="2023-10-26T06:27:54.108" v="30" actId="1076"/>
      <pc:docMkLst>
        <pc:docMk/>
      </pc:docMkLst>
      <pc:sldChg chg="modSp mod">
        <pc:chgData name="Xiaolei Bi" userId="4defdd0b-eb6b-464a-acc0-49fc44ef47a7" providerId="ADAL" clId="{5E1AF3AA-0AED-024F-BF73-09B0D5BA5434}" dt="2023-10-26T06:27:54.108" v="30" actId="1076"/>
        <pc:sldMkLst>
          <pc:docMk/>
          <pc:sldMk cId="0" sldId="275"/>
        </pc:sldMkLst>
        <pc:spChg chg="mod">
          <ac:chgData name="Xiaolei Bi" userId="4defdd0b-eb6b-464a-acc0-49fc44ef47a7" providerId="ADAL" clId="{5E1AF3AA-0AED-024F-BF73-09B0D5BA5434}" dt="2023-10-26T06:27:54.108" v="30" actId="1076"/>
          <ac:spMkLst>
            <pc:docMk/>
            <pc:sldMk cId="0" sldId="275"/>
            <ac:spMk id="2" creationId="{48CDBA4B-FF58-8CD4-2285-14A55C024C15}"/>
          </ac:spMkLst>
        </pc:spChg>
      </pc:sldChg>
      <pc:sldChg chg="addSp delSp modSp mod">
        <pc:chgData name="Xiaolei Bi" userId="4defdd0b-eb6b-464a-acc0-49fc44ef47a7" providerId="ADAL" clId="{5E1AF3AA-0AED-024F-BF73-09B0D5BA5434}" dt="2023-10-23T09:27:03.985" v="28" actId="20577"/>
        <pc:sldMkLst>
          <pc:docMk/>
          <pc:sldMk cId="3896338418" sldId="296"/>
        </pc:sldMkLst>
        <pc:spChg chg="mod">
          <ac:chgData name="Xiaolei Bi" userId="4defdd0b-eb6b-464a-acc0-49fc44ef47a7" providerId="ADAL" clId="{5E1AF3AA-0AED-024F-BF73-09B0D5BA5434}" dt="2023-10-23T09:27:03.985" v="28" actId="20577"/>
          <ac:spMkLst>
            <pc:docMk/>
            <pc:sldMk cId="3896338418" sldId="296"/>
            <ac:spMk id="3" creationId="{247EBBE4-0572-A97B-E197-041823BFB790}"/>
          </ac:spMkLst>
        </pc:spChg>
        <pc:picChg chg="add mod">
          <ac:chgData name="Xiaolei Bi" userId="4defdd0b-eb6b-464a-acc0-49fc44ef47a7" providerId="ADAL" clId="{5E1AF3AA-0AED-024F-BF73-09B0D5BA5434}" dt="2023-10-23T09:24:54.733" v="1" actId="1076"/>
          <ac:picMkLst>
            <pc:docMk/>
            <pc:sldMk cId="3896338418" sldId="296"/>
            <ac:picMk id="5" creationId="{99A12B84-34E3-E19B-149B-FD50277B7E64}"/>
          </ac:picMkLst>
        </pc:picChg>
        <pc:cxnChg chg="add del">
          <ac:chgData name="Xiaolei Bi" userId="4defdd0b-eb6b-464a-acc0-49fc44ef47a7" providerId="ADAL" clId="{5E1AF3AA-0AED-024F-BF73-09B0D5BA5434}" dt="2023-10-23T09:25:39.574" v="4" actId="478"/>
          <ac:cxnSpMkLst>
            <pc:docMk/>
            <pc:sldMk cId="3896338418" sldId="296"/>
            <ac:cxnSpMk id="7" creationId="{A0ACF242-6184-E6DB-3AEC-FBCBB3BA8539}"/>
          </ac:cxnSpMkLst>
        </pc:cxnChg>
        <pc:cxnChg chg="add mod">
          <ac:chgData name="Xiaolei Bi" userId="4defdd0b-eb6b-464a-acc0-49fc44ef47a7" providerId="ADAL" clId="{5E1AF3AA-0AED-024F-BF73-09B0D5BA5434}" dt="2023-10-23T09:25:49.697" v="7" actId="14100"/>
          <ac:cxnSpMkLst>
            <pc:docMk/>
            <pc:sldMk cId="3896338418" sldId="296"/>
            <ac:cxnSpMk id="9" creationId="{4EB1976F-FCDD-8723-E3C2-EDA3C1D0FEBE}"/>
          </ac:cxnSpMkLst>
        </pc:cxnChg>
        <pc:cxnChg chg="add mod">
          <ac:chgData name="Xiaolei Bi" userId="4defdd0b-eb6b-464a-acc0-49fc44ef47a7" providerId="ADAL" clId="{5E1AF3AA-0AED-024F-BF73-09B0D5BA5434}" dt="2023-10-23T09:26:10.237" v="10" actId="692"/>
          <ac:cxnSpMkLst>
            <pc:docMk/>
            <pc:sldMk cId="3896338418" sldId="296"/>
            <ac:cxnSpMk id="12" creationId="{9B02E3D7-7B60-0DFD-97CF-AC9C2273DA70}"/>
          </ac:cxnSpMkLst>
        </pc:cxnChg>
        <pc:cxnChg chg="add mod">
          <ac:chgData name="Xiaolei Bi" userId="4defdd0b-eb6b-464a-acc0-49fc44ef47a7" providerId="ADAL" clId="{5E1AF3AA-0AED-024F-BF73-09B0D5BA5434}" dt="2023-10-23T09:26:37.999" v="14" actId="692"/>
          <ac:cxnSpMkLst>
            <pc:docMk/>
            <pc:sldMk cId="3896338418" sldId="296"/>
            <ac:cxnSpMk id="13" creationId="{968121D2-1745-33F8-8ABE-89AD63D638F8}"/>
          </ac:cxnSpMkLst>
        </pc:cxnChg>
      </pc:sldChg>
    </pc:docChg>
  </pc:docChgLst>
  <pc:docChgLst>
    <pc:chgData name="Meliesan Indrathasan" userId="S::melin02@eamv.dk::e0dd8d57-6c96-4dfc-b70e-38acd31d21b3" providerId="AD" clId="Web-{7D307F86-73BF-BCA8-AB57-068C6C8C0451}"/>
    <pc:docChg chg="modSld sldOrd">
      <pc:chgData name="Meliesan Indrathasan" userId="S::melin02@eamv.dk::e0dd8d57-6c96-4dfc-b70e-38acd31d21b3" providerId="AD" clId="Web-{7D307F86-73BF-BCA8-AB57-068C6C8C0451}" dt="2024-01-07T01:17:47.313" v="6" actId="1076"/>
      <pc:docMkLst>
        <pc:docMk/>
      </pc:docMkLst>
      <pc:sldChg chg="modSp">
        <pc:chgData name="Meliesan Indrathasan" userId="S::melin02@eamv.dk::e0dd8d57-6c96-4dfc-b70e-38acd31d21b3" providerId="AD" clId="Web-{7D307F86-73BF-BCA8-AB57-068C6C8C0451}" dt="2024-01-07T00:45:35.465" v="2" actId="1076"/>
        <pc:sldMkLst>
          <pc:docMk/>
          <pc:sldMk cId="0" sldId="266"/>
        </pc:sldMkLst>
        <pc:picChg chg="mod">
          <ac:chgData name="Meliesan Indrathasan" userId="S::melin02@eamv.dk::e0dd8d57-6c96-4dfc-b70e-38acd31d21b3" providerId="AD" clId="Web-{7D307F86-73BF-BCA8-AB57-068C6C8C0451}" dt="2024-01-07T00:45:35.465" v="2" actId="1076"/>
          <ac:picMkLst>
            <pc:docMk/>
            <pc:sldMk cId="0" sldId="266"/>
            <ac:picMk id="21510" creationId="{E65F3D9E-6626-2FE7-445A-A5F1E314F0F0}"/>
          </ac:picMkLst>
        </pc:picChg>
      </pc:sldChg>
      <pc:sldChg chg="modSp">
        <pc:chgData name="Meliesan Indrathasan" userId="S::melin02@eamv.dk::e0dd8d57-6c96-4dfc-b70e-38acd31d21b3" providerId="AD" clId="Web-{7D307F86-73BF-BCA8-AB57-068C6C8C0451}" dt="2024-01-07T00:32:48.189" v="0" actId="1076"/>
        <pc:sldMkLst>
          <pc:docMk/>
          <pc:sldMk cId="0" sldId="273"/>
        </pc:sldMkLst>
        <pc:picChg chg="mod">
          <ac:chgData name="Meliesan Indrathasan" userId="S::melin02@eamv.dk::e0dd8d57-6c96-4dfc-b70e-38acd31d21b3" providerId="AD" clId="Web-{7D307F86-73BF-BCA8-AB57-068C6C8C0451}" dt="2024-01-07T00:32:48.189" v="0" actId="1076"/>
          <ac:picMkLst>
            <pc:docMk/>
            <pc:sldMk cId="0" sldId="273"/>
            <ac:picMk id="13317" creationId="{55CFCEF4-FB27-AC18-5586-1E498FCFCB21}"/>
          </ac:picMkLst>
        </pc:picChg>
      </pc:sldChg>
      <pc:sldChg chg="modSp">
        <pc:chgData name="Meliesan Indrathasan" userId="S::melin02@eamv.dk::e0dd8d57-6c96-4dfc-b70e-38acd31d21b3" providerId="AD" clId="Web-{7D307F86-73BF-BCA8-AB57-068C6C8C0451}" dt="2024-01-07T01:17:47.313" v="6" actId="1076"/>
        <pc:sldMkLst>
          <pc:docMk/>
          <pc:sldMk cId="0" sldId="280"/>
        </pc:sldMkLst>
        <pc:picChg chg="mod">
          <ac:chgData name="Meliesan Indrathasan" userId="S::melin02@eamv.dk::e0dd8d57-6c96-4dfc-b70e-38acd31d21b3" providerId="AD" clId="Web-{7D307F86-73BF-BCA8-AB57-068C6C8C0451}" dt="2024-01-07T01:17:47.313" v="6" actId="1076"/>
          <ac:picMkLst>
            <pc:docMk/>
            <pc:sldMk cId="0" sldId="280"/>
            <ac:picMk id="17415" creationId="{547BC66C-14E3-322A-8474-1C6963C77750}"/>
          </ac:picMkLst>
        </pc:picChg>
      </pc:sldChg>
      <pc:sldChg chg="ord">
        <pc:chgData name="Meliesan Indrathasan" userId="S::melin02@eamv.dk::e0dd8d57-6c96-4dfc-b70e-38acd31d21b3" providerId="AD" clId="Web-{7D307F86-73BF-BCA8-AB57-068C6C8C0451}" dt="2024-01-07T01:17:44.875" v="5"/>
        <pc:sldMkLst>
          <pc:docMk/>
          <pc:sldMk cId="0" sldId="281"/>
        </pc:sldMkLst>
      </pc:sldChg>
    </pc:docChg>
  </pc:docChgLst>
  <pc:docChgLst>
    <pc:chgData name="Xiaolei Bi" userId="S::xbi@eamv.dk::4defdd0b-eb6b-464a-acc0-49fc44ef47a7" providerId="AD" clId="Web-{8F83F70A-2BA4-4548-8A42-FF82C091764C}"/>
    <pc:docChg chg="addSld modSld">
      <pc:chgData name="Xiaolei Bi" userId="S::xbi@eamv.dk::4defdd0b-eb6b-464a-acc0-49fc44ef47a7" providerId="AD" clId="Web-{8F83F70A-2BA4-4548-8A42-FF82C091764C}" dt="2023-10-23T09:46:53.793" v="13" actId="20577"/>
      <pc:docMkLst>
        <pc:docMk/>
      </pc:docMkLst>
      <pc:sldChg chg="modSp new">
        <pc:chgData name="Xiaolei Bi" userId="S::xbi@eamv.dk::4defdd0b-eb6b-464a-acc0-49fc44ef47a7" providerId="AD" clId="Web-{8F83F70A-2BA4-4548-8A42-FF82C091764C}" dt="2023-10-23T09:46:53.793" v="13" actId="20577"/>
        <pc:sldMkLst>
          <pc:docMk/>
          <pc:sldMk cId="1682098397" sldId="297"/>
        </pc:sldMkLst>
        <pc:spChg chg="mod">
          <ac:chgData name="Xiaolei Bi" userId="S::xbi@eamv.dk::4defdd0b-eb6b-464a-acc0-49fc44ef47a7" providerId="AD" clId="Web-{8F83F70A-2BA4-4548-8A42-FF82C091764C}" dt="2023-10-23T09:46:48.824" v="6" actId="20577"/>
          <ac:spMkLst>
            <pc:docMk/>
            <pc:sldMk cId="1682098397" sldId="297"/>
            <ac:spMk id="2" creationId="{DE6ACCB9-D97D-F754-A692-CA30A7FBA111}"/>
          </ac:spMkLst>
        </pc:spChg>
        <pc:spChg chg="mod">
          <ac:chgData name="Xiaolei Bi" userId="S::xbi@eamv.dk::4defdd0b-eb6b-464a-acc0-49fc44ef47a7" providerId="AD" clId="Web-{8F83F70A-2BA4-4548-8A42-FF82C091764C}" dt="2023-10-23T09:46:53.793" v="13" actId="20577"/>
          <ac:spMkLst>
            <pc:docMk/>
            <pc:sldMk cId="1682098397" sldId="297"/>
            <ac:spMk id="3" creationId="{27531ADF-3293-9C6E-4B0A-CB58725B69EB}"/>
          </ac:spMkLst>
        </pc:spChg>
      </pc:sldChg>
    </pc:docChg>
  </pc:docChgLst>
  <pc:docChgLst>
    <pc:chgData name="Xiaolei Bi" userId="S::xbi@eamv.dk::4defdd0b-eb6b-464a-acc0-49fc44ef47a7" providerId="AD" clId="Web-{56833360-9884-4225-A5C2-DF262BF8B973}"/>
    <pc:docChg chg="modSld">
      <pc:chgData name="Xiaolei Bi" userId="S::xbi@eamv.dk::4defdd0b-eb6b-464a-acc0-49fc44ef47a7" providerId="AD" clId="Web-{56833360-9884-4225-A5C2-DF262BF8B973}" dt="2023-10-24T09:13:48.727" v="21" actId="20577"/>
      <pc:docMkLst>
        <pc:docMk/>
      </pc:docMkLst>
      <pc:sldChg chg="modSp">
        <pc:chgData name="Xiaolei Bi" userId="S::xbi@eamv.dk::4defdd0b-eb6b-464a-acc0-49fc44ef47a7" providerId="AD" clId="Web-{56833360-9884-4225-A5C2-DF262BF8B973}" dt="2023-10-24T09:13:48.727" v="21" actId="20577"/>
        <pc:sldMkLst>
          <pc:docMk/>
          <pc:sldMk cId="1682098397" sldId="297"/>
        </pc:sldMkLst>
        <pc:spChg chg="mod">
          <ac:chgData name="Xiaolei Bi" userId="S::xbi@eamv.dk::4defdd0b-eb6b-464a-acc0-49fc44ef47a7" providerId="AD" clId="Web-{56833360-9884-4225-A5C2-DF262BF8B973}" dt="2023-10-24T09:12:35.209" v="5" actId="20577"/>
          <ac:spMkLst>
            <pc:docMk/>
            <pc:sldMk cId="1682098397" sldId="297"/>
            <ac:spMk id="2" creationId="{DE6ACCB9-D97D-F754-A692-CA30A7FBA111}"/>
          </ac:spMkLst>
        </pc:spChg>
        <pc:spChg chg="mod">
          <ac:chgData name="Xiaolei Bi" userId="S::xbi@eamv.dk::4defdd0b-eb6b-464a-acc0-49fc44ef47a7" providerId="AD" clId="Web-{56833360-9884-4225-A5C2-DF262BF8B973}" dt="2023-10-24T09:13:48.727" v="21" actId="20577"/>
          <ac:spMkLst>
            <pc:docMk/>
            <pc:sldMk cId="1682098397" sldId="297"/>
            <ac:spMk id="3" creationId="{27531ADF-3293-9C6E-4B0A-CB58725B69EB}"/>
          </ac:spMkLst>
        </pc:spChg>
      </pc:sldChg>
    </pc:docChg>
  </pc:docChgLst>
  <pc:docChgLst>
    <pc:chgData name="Xiaolei Bi" userId="S::xbi@eamv.dk::4defdd0b-eb6b-464a-acc0-49fc44ef47a7" providerId="AD" clId="Web-{2F1F1AFD-1648-491F-875A-3EFCA9861C08}"/>
    <pc:docChg chg="addSld modSld">
      <pc:chgData name="Xiaolei Bi" userId="S::xbi@eamv.dk::4defdd0b-eb6b-464a-acc0-49fc44ef47a7" providerId="AD" clId="Web-{2F1F1AFD-1648-491F-875A-3EFCA9861C08}" dt="2023-10-24T08:37:46.584" v="8" actId="20577"/>
      <pc:docMkLst>
        <pc:docMk/>
      </pc:docMkLst>
      <pc:sldChg chg="modSp new">
        <pc:chgData name="Xiaolei Bi" userId="S::xbi@eamv.dk::4defdd0b-eb6b-464a-acc0-49fc44ef47a7" providerId="AD" clId="Web-{2F1F1AFD-1648-491F-875A-3EFCA9861C08}" dt="2023-10-24T08:37:46.584" v="8" actId="20577"/>
        <pc:sldMkLst>
          <pc:docMk/>
          <pc:sldMk cId="4212377279" sldId="298"/>
        </pc:sldMkLst>
        <pc:spChg chg="mod">
          <ac:chgData name="Xiaolei Bi" userId="S::xbi@eamv.dk::4defdd0b-eb6b-464a-acc0-49fc44ef47a7" providerId="AD" clId="Web-{2F1F1AFD-1648-491F-875A-3EFCA9861C08}" dt="2023-10-24T08:37:43.303" v="6" actId="20577"/>
          <ac:spMkLst>
            <pc:docMk/>
            <pc:sldMk cId="4212377279" sldId="298"/>
            <ac:spMk id="2" creationId="{98CAC7F3-4D48-9887-9C8B-55E62E5F5A23}"/>
          </ac:spMkLst>
        </pc:spChg>
        <pc:spChg chg="mod">
          <ac:chgData name="Xiaolei Bi" userId="S::xbi@eamv.dk::4defdd0b-eb6b-464a-acc0-49fc44ef47a7" providerId="AD" clId="Web-{2F1F1AFD-1648-491F-875A-3EFCA9861C08}" dt="2023-10-24T08:37:46.584" v="8" actId="20577"/>
          <ac:spMkLst>
            <pc:docMk/>
            <pc:sldMk cId="4212377279" sldId="298"/>
            <ac:spMk id="3" creationId="{8151FB42-D286-49F3-640C-6EA968846F33}"/>
          </ac:spMkLst>
        </pc:spChg>
      </pc:sldChg>
    </pc:docChg>
  </pc:docChgLst>
  <pc:docChgLst>
    <pc:chgData name="Xiaolei Bi" userId="S::xbi@eamv.dk::4defdd0b-eb6b-464a-acc0-49fc44ef47a7" providerId="AD" clId="Web-{8969D874-DF0C-415C-B75B-2A203618C05D}"/>
    <pc:docChg chg="addSld modSld">
      <pc:chgData name="Xiaolei Bi" userId="S::xbi@eamv.dk::4defdd0b-eb6b-464a-acc0-49fc44ef47a7" providerId="AD" clId="Web-{8969D874-DF0C-415C-B75B-2A203618C05D}" dt="2023-10-23T09:07:40.224" v="63" actId="20577"/>
      <pc:docMkLst>
        <pc:docMk/>
      </pc:docMkLst>
      <pc:sldChg chg="addSp modSp mod setBg">
        <pc:chgData name="Xiaolei Bi" userId="S::xbi@eamv.dk::4defdd0b-eb6b-464a-acc0-49fc44ef47a7" providerId="AD" clId="Web-{8969D874-DF0C-415C-B75B-2A203618C05D}" dt="2023-10-23T09:05:26.860" v="16" actId="20577"/>
        <pc:sldMkLst>
          <pc:docMk/>
          <pc:sldMk cId="3576715460" sldId="276"/>
        </pc:sldMkLst>
        <pc:spChg chg="mod">
          <ac:chgData name="Xiaolei Bi" userId="S::xbi@eamv.dk::4defdd0b-eb6b-464a-acc0-49fc44ef47a7" providerId="AD" clId="Web-{8969D874-DF0C-415C-B75B-2A203618C05D}" dt="2023-10-23T09:04:29.982" v="3"/>
          <ac:spMkLst>
            <pc:docMk/>
            <pc:sldMk cId="3576715460" sldId="276"/>
            <ac:spMk id="2" creationId="{1FF89913-4D18-BD2B-480F-64B4A291AD17}"/>
          </ac:spMkLst>
        </pc:spChg>
        <pc:spChg chg="mod">
          <ac:chgData name="Xiaolei Bi" userId="S::xbi@eamv.dk::4defdd0b-eb6b-464a-acc0-49fc44ef47a7" providerId="AD" clId="Web-{8969D874-DF0C-415C-B75B-2A203618C05D}" dt="2023-10-23T09:04:29.982" v="3"/>
          <ac:spMkLst>
            <pc:docMk/>
            <pc:sldMk cId="3576715460" sldId="276"/>
            <ac:spMk id="3" creationId="{D5908A3E-38D1-A3A4-75A4-B3833F334100}"/>
          </ac:spMkLst>
        </pc:spChg>
        <pc:spChg chg="add mod">
          <ac:chgData name="Xiaolei Bi" userId="S::xbi@eamv.dk::4defdd0b-eb6b-464a-acc0-49fc44ef47a7" providerId="AD" clId="Web-{8969D874-DF0C-415C-B75B-2A203618C05D}" dt="2023-10-23T09:05:26.860" v="16" actId="20577"/>
          <ac:spMkLst>
            <pc:docMk/>
            <pc:sldMk cId="3576715460" sldId="276"/>
            <ac:spMk id="5" creationId="{E7BEF3CE-D720-9F36-3B22-D650B034493C}"/>
          </ac:spMkLst>
        </pc:spChg>
        <pc:spChg chg="add">
          <ac:chgData name="Xiaolei Bi" userId="S::xbi@eamv.dk::4defdd0b-eb6b-464a-acc0-49fc44ef47a7" providerId="AD" clId="Web-{8969D874-DF0C-415C-B75B-2A203618C05D}" dt="2023-10-23T09:04:29.982" v="3"/>
          <ac:spMkLst>
            <pc:docMk/>
            <pc:sldMk cId="3576715460" sldId="276"/>
            <ac:spMk id="9" creationId="{E45B1D5C-0827-4AF0-8186-11FC5A8B8B92}"/>
          </ac:spMkLst>
        </pc:spChg>
        <pc:spChg chg="add">
          <ac:chgData name="Xiaolei Bi" userId="S::xbi@eamv.dk::4defdd0b-eb6b-464a-acc0-49fc44ef47a7" providerId="AD" clId="Web-{8969D874-DF0C-415C-B75B-2A203618C05D}" dt="2023-10-23T09:04:29.982" v="3"/>
          <ac:spMkLst>
            <pc:docMk/>
            <pc:sldMk cId="3576715460" sldId="276"/>
            <ac:spMk id="11" creationId="{99413ED5-9ED4-4772-BCE4-2BCAE6B12E35}"/>
          </ac:spMkLst>
        </pc:spChg>
        <pc:spChg chg="add">
          <ac:chgData name="Xiaolei Bi" userId="S::xbi@eamv.dk::4defdd0b-eb6b-464a-acc0-49fc44ef47a7" providerId="AD" clId="Web-{8969D874-DF0C-415C-B75B-2A203618C05D}" dt="2023-10-23T09:04:29.982" v="3"/>
          <ac:spMkLst>
            <pc:docMk/>
            <pc:sldMk cId="3576715460" sldId="276"/>
            <ac:spMk id="13" creationId="{04357C93-F0CB-4A1C-8F77-4E9063789819}"/>
          </ac:spMkLst>
        </pc:spChg>
        <pc:spChg chg="add">
          <ac:chgData name="Xiaolei Bi" userId="S::xbi@eamv.dk::4defdd0b-eb6b-464a-acc0-49fc44ef47a7" providerId="AD" clId="Web-{8969D874-DF0C-415C-B75B-2A203618C05D}" dt="2023-10-23T09:04:29.982" v="3"/>
          <ac:spMkLst>
            <pc:docMk/>
            <pc:sldMk cId="3576715460" sldId="276"/>
            <ac:spMk id="15" creationId="{90F533E9-6690-41A8-A372-4C6C622D028D}"/>
          </ac:spMkLst>
        </pc:spChg>
        <pc:picChg chg="add mod">
          <ac:chgData name="Xiaolei Bi" userId="S::xbi@eamv.dk::4defdd0b-eb6b-464a-acc0-49fc44ef47a7" providerId="AD" clId="Web-{8969D874-DF0C-415C-B75B-2A203618C05D}" dt="2023-10-23T09:04:29.982" v="3"/>
          <ac:picMkLst>
            <pc:docMk/>
            <pc:sldMk cId="3576715460" sldId="276"/>
            <ac:picMk id="4" creationId="{D97EF8FD-706A-4636-92E6-CD6322044DE5}"/>
          </ac:picMkLst>
        </pc:picChg>
      </pc:sldChg>
      <pc:sldChg chg="modSp new">
        <pc:chgData name="Xiaolei Bi" userId="S::xbi@eamv.dk::4defdd0b-eb6b-464a-acc0-49fc44ef47a7" providerId="AD" clId="Web-{8969D874-DF0C-415C-B75B-2A203618C05D}" dt="2023-10-23T09:07:40.224" v="63" actId="20577"/>
        <pc:sldMkLst>
          <pc:docMk/>
          <pc:sldMk cId="3896338418" sldId="296"/>
        </pc:sldMkLst>
        <pc:spChg chg="mod">
          <ac:chgData name="Xiaolei Bi" userId="S::xbi@eamv.dk::4defdd0b-eb6b-464a-acc0-49fc44ef47a7" providerId="AD" clId="Web-{8969D874-DF0C-415C-B75B-2A203618C05D}" dt="2023-10-23T09:07:03.801" v="20" actId="20577"/>
          <ac:spMkLst>
            <pc:docMk/>
            <pc:sldMk cId="3896338418" sldId="296"/>
            <ac:spMk id="2" creationId="{01D8A2F2-518B-25AA-D881-8749843ACB25}"/>
          </ac:spMkLst>
        </pc:spChg>
        <pc:spChg chg="mod">
          <ac:chgData name="Xiaolei Bi" userId="S::xbi@eamv.dk::4defdd0b-eb6b-464a-acc0-49fc44ef47a7" providerId="AD" clId="Web-{8969D874-DF0C-415C-B75B-2A203618C05D}" dt="2023-10-23T09:07:40.224" v="63" actId="20577"/>
          <ac:spMkLst>
            <pc:docMk/>
            <pc:sldMk cId="3896338418" sldId="296"/>
            <ac:spMk id="3" creationId="{247EBBE4-0572-A97B-E197-041823BFB790}"/>
          </ac:spMkLst>
        </pc:spChg>
      </pc:sldChg>
    </pc:docChg>
  </pc:docChgLst>
  <pc:docChgLst>
    <pc:chgData name="Meliesan Indrathasan" userId="S::melin02@eamv.dk::e0dd8d57-6c96-4dfc-b70e-38acd31d21b3" providerId="AD" clId="Web-{D102291C-06BD-4EE5-9FB7-DE3F43FCCDAE}"/>
    <pc:docChg chg="sldOrd">
      <pc:chgData name="Meliesan Indrathasan" userId="S::melin02@eamv.dk::e0dd8d57-6c96-4dfc-b70e-38acd31d21b3" providerId="AD" clId="Web-{D102291C-06BD-4EE5-9FB7-DE3F43FCCDAE}" dt="2023-10-29T03:43:35.255" v="0"/>
      <pc:docMkLst>
        <pc:docMk/>
      </pc:docMkLst>
      <pc:sldChg chg="ord">
        <pc:chgData name="Meliesan Indrathasan" userId="S::melin02@eamv.dk::e0dd8d57-6c96-4dfc-b70e-38acd31d21b3" providerId="AD" clId="Web-{D102291C-06BD-4EE5-9FB7-DE3F43FCCDAE}" dt="2023-10-29T03:43:35.255" v="0"/>
        <pc:sldMkLst>
          <pc:docMk/>
          <pc:sldMk cId="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89069-2402-4148-B933-C64A760FEF63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D632-E58E-E144-85A0-30AD821F443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723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AA7E4F0-7B5E-4148-19FE-29D4F44F0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4BC39259-03A4-0B54-A085-EDECAAC6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F9F5B3C-7C4D-58F3-6AD6-F977D2885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5C0064-1ABF-A042-B7F5-1F0BD8CC72F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71BE56F-6F2F-E663-BB71-54206AB71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099C95A0-B8D2-7009-8DF1-1B2E7623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6ADD51D7-6C36-7D97-D1FC-8BEAA8147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BFA0E3-4DBA-1A40-BFAA-8BD865A2356D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3200328-1824-FC68-C22A-4B3D9B715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273D9DE1-0F39-60D0-0B63-9AC4A615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22158BC-596D-3C25-75DB-1DA65189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D1C54B-A099-CA48-9977-3404BABF5E9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5371E32A-9CA3-431D-53B4-1C65E3726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1BF24B0-3747-BDF9-3D81-715D5901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9FAF11B-C7BB-AF68-385E-3D66483AD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7262B6-DF8D-6D47-B4D3-964ED76B1DF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71BEA0CC-B93D-CD46-BBDC-003AC99BFA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0260343C-598A-3E0B-6039-3D4E5EA1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E9BD83C-8572-86B4-C372-BE0BB6E8F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E0160C-9575-9645-A09E-D7CF0338BEFE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A67561EB-552B-6842-C262-79DF8D028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28375CBB-ABC1-88F0-9B71-17C0F6B8C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B123365-68EB-E4C8-CE19-D39960D4B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5D8B7C-6AB6-1A4B-BE95-7A8C8C99894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20EE813-3965-AF59-0F50-21C2D83D0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927B592C-6052-6DB9-04E4-021E84CB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C3DC0C1-A926-F6A5-A405-392B7B567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2CA0E1-BD69-1D47-9210-05A8342BE11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6B4A533-ED01-A216-441F-6B300B3D5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44F7363-7001-216B-6E6C-5E56FD82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37A0268-ADF7-B221-3861-605A02D78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82798E-0290-5540-87D1-09F6A50AA7AE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93EF26A2-2231-A715-39D2-F2BD3964D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BD18318-4552-5E02-6C93-4B4565562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EF95239D-4B98-F3EE-0EEC-01FD57AF3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F7207F-0A73-F84C-8635-27BB563A3AE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C9E43139-A5DF-9C1A-CC09-468DDF17B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CC98E48A-4D3C-CBC2-55CC-1EC87570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D75CDEB-87C6-BB83-CCA7-0399DF686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7D3C6-88BF-804B-91E3-B2A284EF5B7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C03409C-49C0-82C9-4CD0-1C8344016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5BF2D0C9-E42F-D0D7-A3AD-2AE4A727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5DF9AF2-A638-676D-B79B-C31E3D284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F4664B-BB10-254F-9A2E-EE1E9267559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B7E3DB44-4FBB-6654-7CA1-5E54D1DC6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EC45757-4406-4CCC-F00B-0E6438DA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AEAB905-753C-796E-E0E9-2A61D50DE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FDFE44-B81A-2644-BE64-06F6D5A338D4}" type="slidenum">
              <a:rPr kumimoji="0" lang="en-US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BCE5101D-D42D-5500-6D01-90CDB3D68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5AFD55F4-33EF-3538-FBAD-C1D3351D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376C41C-9BD1-D387-2669-259D4A19D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511381-9527-8840-B2BD-E76BEFB6A328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BF2B9DE1-F8B4-BF64-6B9E-793883ABE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98ED16FD-1939-E920-4D37-28E03AE2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09598A9-65D1-CCCC-5344-62317BB7E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50C8D8-DD1F-B64D-B976-12D7885E1243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71D6152F-FC36-70E2-2225-310F4176D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DF29E61F-601A-7C6E-2ABE-453D9D63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481E136-4EB1-8F6F-C18D-1F0943EC1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D124A0-8CCC-554D-A033-AAF96C958313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FD5DEFF8-B97E-BB06-4CF1-87A04BBD4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57FA5A6B-2A79-226A-E3F9-F18EF5EC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512746D2-CC67-627B-C2FB-D38353D43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BC0E1F-7815-6548-8720-1CAA312105F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00F10954-2DBE-8952-7390-7B97D03CA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2B58B36F-FE17-8A41-1A28-65F81F8C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6474F89D-F961-B542-4CEB-C0E48E139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DE8412-DC6B-C64D-910F-E33D59E1356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2376B199-B536-4543-619A-02411A347E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47D29FC8-7514-BAC7-FEF1-792D3BBF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ADA125FA-4435-B67E-EE95-0A5C026A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B27A37-2F57-3543-9DF5-360ED7A535B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A59E2441-8F6D-B7E4-A3FC-58949DDD4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B2BDEF3-5D4A-55FB-EED8-2592A7EF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799B153-F686-4031-69B7-B585EA334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3C34F6-E757-1144-B163-1FFFEA053F8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7C33A642-DD0C-EB46-B241-5A8FE3510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9A21F74-DE01-CF0E-39C4-91417BB3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6EA49D9-7CBC-34CF-D402-7EA235CF0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68281-8E25-5B4C-A7E2-6D75AE9EBD43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3CF4C5F-E731-4706-0717-54C80644E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6CF6C96-E3A7-4A07-73E6-EB93759F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3880B5C-016A-50AD-6E1A-F58E87A75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961AB3-49AD-4A47-B915-2F4046300F5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50099C2B-C979-059C-B952-91B732200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DE3ED4AC-2E04-877C-C962-8338858E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9A17B52-9750-B607-94CE-143E8E300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455A5D-EE81-C34E-8D59-D58B661BC17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3098B66-A4F1-81C4-EC37-8CDA5BF1D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4917DD9-065D-046D-025A-95556ED0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926FDCD-27EB-BF6E-613C-BA6B72B03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9DEC51-1DAD-1F4B-A288-8C0702EAACF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CEBCC27B-0481-5EAA-9CDF-5B418D71F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C15773F-3370-FF05-22A9-18459FA0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EE1DC5D5-515B-BE9A-AA9D-D350B976F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FED6E-9C80-054B-A4A6-F8C8746280A1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978C-FC1E-D0A6-C65F-B092CE61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6D922-475B-8A8D-218F-85EA78AA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A20A8-083B-F46D-C99A-48088B2B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32E3-5B2F-C70B-6D52-4A273010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8233-A1FC-92FC-7C76-E8A93378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376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BC89-B1F8-54B0-6AA7-6DAEDE2B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37396-A7B8-F17C-CA5C-04BAA580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3E69-7EC1-8B70-7076-1B51EDC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9B03-EA0D-C28D-8081-DDB682F7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8312-7813-9F45-A99F-910688A2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51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31AE-8AF4-F9D7-43FE-13C19C15F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86C33-2BCD-7DBF-D44E-FC8C05DB9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6B39-C031-C23C-E670-A76980DB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68A32-3E7C-793E-63D9-DF934AD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E8AD-B6DA-25E9-E29D-272D7AFE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451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1FF3-18F0-9DA0-1959-6EA67F97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E4F2-C8BE-DB9F-D2D1-CD6C3244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B593-5D1F-02B0-1D9A-8E51FCE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DCEC-CA58-F319-DF68-6FB6619B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DFA4-4A73-0769-CF09-7AA93E07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579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7708-3C5C-59B0-BF99-D93B7AF4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D53A-6DE0-1283-D841-07DC7F06B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5C83-4AF6-FFFF-A265-CAE3DFA2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F61E-C823-998D-F4C2-1ACF38A4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C6DF-6D82-7244-67E1-24ADF5DC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323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8C4D-D3F7-FE92-E06E-5FD2D94E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1166-6D73-5018-A30A-9269FAED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6439-0260-3849-9193-69088C480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5879-7060-DCBB-8EE8-BECA4C46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804D2-575A-2293-7876-692F4B32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D1EA9-EA6F-DC7D-CC3C-1101F92A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95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4B91-8DE8-7389-26B2-0A7A50F9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78DFC-BCEB-D15C-91E9-DEDCA249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D673-B694-6FEA-D65C-79EFB99D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8B4FB-641D-D048-0F7C-53992727C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D88C-CD97-D3DF-0032-9D84D6CA9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D77AE-D3E1-2214-48F1-12A87298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B67C8-DEA6-7BF0-32C4-D63309D7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25C0D-B5D0-0207-9D2C-BE44F52E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932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08C2-0AFA-BB7C-F390-449AD138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38373-3C74-4146-ABDD-7EE88300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ECE1-5FA9-490F-90E8-C98ABC74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F1DD1-EBD8-4FA6-046F-10BDE0F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86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37846-CCA2-97BA-6A31-AC061E08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6F8E1-1DEE-7024-DE28-282157FB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D119-BCE0-428C-9393-8056A5F0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718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0EDA-F5D6-A103-6D96-3DA10CF5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497-6502-9637-7206-797B9EAE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2454-D60C-C084-533D-5E5595BE4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7612-3C60-0ED5-3970-70267638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0F36-9E1B-9811-C723-8750BB1C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2DDB1-8FD7-3E7C-2EF3-22842165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841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1D96-F784-95FA-4F7D-F6D292E9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0E649-3B29-0396-A86D-6F5C8415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651B-AE7F-542B-505F-DF18BD30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778A-51B6-457D-C2DB-CBAC8448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7744E-6B60-6305-4EA7-A00A7E97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7E04-7081-5F20-B6E5-B0A8EA6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90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D3E56-AD89-1634-EBF5-2B0631AF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EBAF7-0561-531B-3CA0-63321C6D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4678-B98C-19BE-8CBD-A9F8D560E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202E-F2BE-C44B-A035-2E9F29B1FB97}" type="datetimeFigureOut">
              <a:rPr lang="en-DK" smtClean="0"/>
              <a:t>01/06/2024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274D-F67C-A6A2-8360-A67A83DEF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232D8-8DAC-44FD-1F83-98084FA06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2F77-6042-0642-B11F-D061B105ACE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41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amvdk.sharepoint.com/:f:/s/EAMV-MMD23HE/EgLTIaEgcuZFoHGxV-8eToUBY-2qt3XaeokZQYgcGumvwQ?e=1ZqVG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1EC61050-7DA5-10AE-45C9-D1C5A1E0D5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1" y="1447800"/>
            <a:ext cx="7072313" cy="1447800"/>
          </a:xfrm>
        </p:spPr>
        <p:txBody>
          <a:bodyPr rtlCol="0">
            <a:normAutofit fontScale="90000"/>
          </a:bodyPr>
          <a:lstStyle/>
          <a:p>
            <a:pPr marL="484632">
              <a:defRPr/>
            </a:pP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Basics of Web Design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400">
                <a:solidFill>
                  <a:schemeClr val="tx2">
                    <a:satMod val="130000"/>
                  </a:schemeClr>
                </a:solidFill>
              </a:rPr>
              <a:t> </a:t>
            </a:r>
            <a:br>
              <a:rPr lang="en-US" sz="44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400">
                <a:solidFill>
                  <a:schemeClr val="tx2">
                    <a:satMod val="130000"/>
                  </a:schemeClr>
                </a:solidFill>
              </a:rPr>
              <a:t>Table+ Form Basics</a:t>
            </a:r>
            <a:endParaRPr sz="44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3519D15-9D37-EC4E-536A-061E2A71DE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519488" y="3362325"/>
            <a:ext cx="4648200" cy="1981200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2600" b="1" err="1"/>
              <a:t>xbi@eamv</a:t>
            </a:r>
            <a:endParaRPr lang="en-US" altLang="en-US" sz="2600"/>
          </a:p>
          <a:p>
            <a:pPr>
              <a:defRPr/>
            </a:pPr>
            <a:endParaRPr lang="en-US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4926BE76-76BC-A640-C3C3-A0EAD1E3B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788315-E107-834A-8FC4-EFC7E819F06E}" type="slidenum"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3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0133BEC9-FDDC-609B-286A-6AD7102D4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Overview of Forms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3AA853-1F81-B79A-6575-03CC7BD4F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676400"/>
            <a:ext cx="7010400" cy="4191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Forms are used all over the Web to </a:t>
            </a:r>
          </a:p>
          <a:p>
            <a:pPr lvl="1"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Accept information</a:t>
            </a:r>
          </a:p>
          <a:p>
            <a:pPr lvl="1"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Provide interactivity</a:t>
            </a:r>
            <a:b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Types of forms:</a:t>
            </a:r>
          </a:p>
          <a:p>
            <a:pPr lvl="1"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Search form, Order form, Newsletter sign-up form, Survey form,  Add to Cart form, and so on…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815B508A-9ADC-1020-4608-0462614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FF39E4-72E1-FA4D-9CFE-AA4F322683AB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F2AE3758-045A-BE2B-51BF-5DC3200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9" y="3276600"/>
            <a:ext cx="561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27F7753D-8E72-8283-A77C-B3CEE8924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92088"/>
            <a:ext cx="9034463" cy="874712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Two Components of Using Forms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88369D0-DDD6-CF31-CFE8-81B0D5603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066800"/>
            <a:ext cx="7467600" cy="4876800"/>
          </a:xfrm>
        </p:spPr>
        <p:txBody>
          <a:bodyPr rtlCol="0">
            <a:normAutofit/>
          </a:bodyPr>
          <a:lstStyle/>
          <a:p>
            <a:pPr marL="514350" indent="-514350"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1.  The web page form</a:t>
            </a:r>
          </a:p>
          <a:p>
            <a:pPr marL="914400" lvl="1" indent="-514350"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 An HTML element that contains and organizes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form controls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such as 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text boxes,  check boxes,  and buttons  that can accept information from website visitors. </a:t>
            </a:r>
          </a:p>
          <a:p>
            <a:pPr marL="914400" lvl="1" indent="-514350">
              <a:buNone/>
              <a:defRPr/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and 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2.  The server-side processing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640080" lvl="1" indent="-237744">
              <a:buNone/>
              <a:defRPr/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	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Server-side processing works with the form data and sends e-mail, writes to a text file, updates a database, or performs some other type of processing on the server.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39AFEC43-E4E2-042A-A6A9-769C3AF9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56DD79-7A3E-4248-8FCF-055821EAEA8A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3F799DCB-8DA3-A8FC-9AA1-D231C6851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55112" y="0"/>
            <a:ext cx="2198687" cy="1219200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HTML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Forms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6CE33AF-4A88-7738-87C4-06E6BC9D6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65313" y="1"/>
            <a:ext cx="7270750" cy="65325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&lt;form&gt; 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form elements on a web page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tag 	</a:t>
            </a:r>
          </a:p>
          <a:p>
            <a:pPr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a variety of form elements including text boxes, radio buttons, check boxes, and buttons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Stand alone tag</a:t>
            </a:r>
          </a:p>
          <a:p>
            <a:pPr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a scrolling text box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tag</a:t>
            </a:r>
          </a:p>
          <a:p>
            <a:pPr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 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a select box (drop down list)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tag</a:t>
            </a:r>
          </a:p>
          <a:p>
            <a:pPr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 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an option in the select box</a:t>
            </a:r>
          </a:p>
          <a:p>
            <a:pPr lvl="1"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tag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5051459C-702E-9ADF-484D-941EF73E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E737C9-8C28-DE44-B732-7A4C0B573AD7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A4B2DB7C-48A9-5652-EF40-C5CF02B67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Sample Form HTML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700D80B-EA07-43EF-1857-84277E205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5138" y="1616075"/>
            <a:ext cx="8686800" cy="2438400"/>
          </a:xfrm>
          <a:solidFill>
            <a:schemeClr val="accent5">
              <a:lumMod val="20000"/>
              <a:lumOff val="80000"/>
              <a:alpha val="38000"/>
            </a:schemeClr>
          </a:solidFill>
        </p:spPr>
        <p:txBody>
          <a:bodyPr rtlCol="0">
            <a:noAutofit/>
          </a:bodyPr>
          <a:lstStyle/>
          <a:p>
            <a:pPr marL="365760" indent="-283464">
              <a:buNone/>
              <a:defRPr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 marL="365760" indent="-283464">
              <a:buNone/>
              <a:defRPr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E-mail: &lt;input type="text" name="email" id="email" &gt;</a:t>
            </a:r>
          </a:p>
          <a:p>
            <a:pPr marL="365760" indent="-283464">
              <a:buNone/>
              <a:defRPr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65760" indent="-283464">
              <a:buNone/>
              <a:defRPr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&lt;input type="submit" value="Sign Me Up!"&gt; &lt;input type="reset"&gt;</a:t>
            </a:r>
          </a:p>
          <a:p>
            <a:pPr marL="365760" indent="-283464">
              <a:buNone/>
              <a:defRPr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1D6CE3D6-6A47-34C1-EDB5-208E03FF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7A5CBD-7853-D749-8F06-F3D7FC0083AA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32AE95D6-E736-B965-2E35-BC6A304D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22907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8">
            <a:extLst>
              <a:ext uri="{FF2B5EF4-FFF2-40B4-BE49-F238E27FC236}">
                <a16:creationId xmlns:a16="http://schemas.microsoft.com/office/drawing/2014/main" id="{2CEEAF49-7D95-C63A-80E4-3079A1F9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144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7BC66C-14E3-322A-8474-1C6963C7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3470276"/>
            <a:ext cx="35306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01BBCF8A-0A81-1BE3-BFC4-714A49134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8014" y="152400"/>
            <a:ext cx="6346825" cy="1320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Form Element &lt;form&gt;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AD400AC-B411-B207-9017-C6260F27A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914400"/>
            <a:ext cx="7162800" cy="5334000"/>
          </a:xfrm>
        </p:spPr>
        <p:txBody>
          <a:bodyPr rtlCol="0">
            <a:normAutofit/>
          </a:bodyPr>
          <a:lstStyle/>
          <a:p>
            <a:pPr marL="425196" indent="-342900">
              <a:defRPr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Tag</a:t>
            </a:r>
          </a:p>
          <a:p>
            <a:pPr marL="425196" indent="-342900">
              <a:defRPr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The form element attributes:</a:t>
            </a:r>
          </a:p>
          <a:p>
            <a:pPr marL="745236" lvl="1" indent="-342900">
              <a:defRPr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  <a:p>
            <a:pPr marL="886968" lvl="2"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the server-side program or script that will process your form data </a:t>
            </a:r>
          </a:p>
          <a:p>
            <a:pPr marL="745236" lvl="1" indent="-342900">
              <a:defRPr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</a:p>
          <a:p>
            <a:pPr marL="886968" lvl="2"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get – default value, </a:t>
            </a:r>
            <a:b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form data passed in URL</a:t>
            </a:r>
          </a:p>
          <a:p>
            <a:pPr marL="886968" lvl="2"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post – more secure, </a:t>
            </a:r>
            <a:b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form data passed in HTTP Entity Body</a:t>
            </a:r>
          </a:p>
          <a:p>
            <a:pPr marL="745236" lvl="1" indent="-342900">
              <a:defRPr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marL="886968" lvl="2"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Identifies the form</a:t>
            </a:r>
          </a:p>
          <a:p>
            <a:pPr marL="745236" lvl="1" indent="-342900">
              <a:defRPr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886968" lvl="2"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Identifies the form</a:t>
            </a:r>
          </a:p>
          <a:p>
            <a:pPr marL="640080" lvl="1" indent="-237744">
              <a:buNone/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AD30448B-82C9-04E3-92B0-FE41C0B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BBC70-A4F4-A34F-A672-B04AEE546363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28280F18-969C-0F70-0D9E-C73C16D15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46039"/>
            <a:ext cx="8229600" cy="1258887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Input Element Text Box &lt;input&gt; 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C5C1F6-B884-A1A1-F1B7-E8C70C93B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95475" y="1066800"/>
            <a:ext cx="6586538" cy="4191000"/>
          </a:xfrm>
        </p:spPr>
        <p:txBody>
          <a:bodyPr rtlCol="0">
            <a:normAutofit lnSpcReduction="10000"/>
          </a:bodyPr>
          <a:lstStyle/>
          <a:p>
            <a:pPr marL="539750" indent="-457200"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Accepts text information</a:t>
            </a:r>
            <a:b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9750" indent="-457200"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Common Attributes:</a:t>
            </a:r>
          </a:p>
          <a:p>
            <a:pPr marL="746125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type="text" </a:t>
            </a:r>
          </a:p>
          <a:p>
            <a:pPr marL="746125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marL="746125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746125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</a:p>
          <a:p>
            <a:pPr marL="746125" lvl="1" indent="-342900">
              <a:defRPr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maxlength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6125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required 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</a:t>
            </a:r>
          </a:p>
          <a:p>
            <a:pPr marL="639763" lvl="1" indent="-236538">
              <a:buFont typeface="Verdana" pitchFamily="34" charset="0"/>
              <a:buChar char="◦"/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AAB32721-2535-56F7-CA6F-0A3E5AD2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748779-0A18-F947-B4F4-0E78A3AD0E5F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5644D8D-3247-6F12-F867-3649B550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6" name="Picture 4" descr="figure5_12">
            <a:extLst>
              <a:ext uri="{FF2B5EF4-FFF2-40B4-BE49-F238E27FC236}">
                <a16:creationId xmlns:a16="http://schemas.microsoft.com/office/drawing/2014/main" id="{AE702D65-9E4D-1BBC-F678-3D116BEB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076" y="2590801"/>
            <a:ext cx="50292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12F68E1-E48B-2A0E-2DC3-C93A1DC1E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320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Input Element Check box &lt;input&gt;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38E076F-C2FD-EF00-D27F-356E78978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19200"/>
            <a:ext cx="7315200" cy="4191000"/>
          </a:xfrm>
        </p:spPr>
        <p:txBody>
          <a:bodyPr rtlCol="0">
            <a:normAutofit/>
          </a:bodyPr>
          <a:lstStyle/>
          <a:p>
            <a:pPr marL="425196" indent="-342900">
              <a:defRPr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Allows the user to select one or more of a group of predetermined items</a:t>
            </a:r>
          </a:p>
          <a:p>
            <a:pPr marL="425196" indent="-342900">
              <a:defRPr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25196" indent="-342900">
              <a:defRPr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Common Attributes: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type="checkbox" 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checked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835CB40-9DA8-5CFF-0051-39AAA686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1CD0E5-0ED4-A54D-B221-88E55381494D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0435EA8F-BB28-253C-12DF-22547090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6CA5E9B4-6F85-E90B-430F-DB4A16E8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005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BB5D2D7-ABC2-BC5C-DDD5-C0FB1F3CD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28432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60" name="Picture 9">
            <a:extLst>
              <a:ext uri="{FF2B5EF4-FFF2-40B4-BE49-F238E27FC236}">
                <a16:creationId xmlns:a16="http://schemas.microsoft.com/office/drawing/2014/main" id="{CC479324-B993-BECB-1943-AD288DBA2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540000"/>
            <a:ext cx="2703513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8F1F251C-799F-ED88-F32A-F67621BB3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0350" y="0"/>
            <a:ext cx="8458200" cy="1320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Input Element Radio Button &lt;input&gt;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2955D83-14DF-46A8-B48D-926364C32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2463" y="995364"/>
            <a:ext cx="7696200" cy="5329237"/>
          </a:xfrm>
        </p:spPr>
        <p:txBody>
          <a:bodyPr rtlCol="0">
            <a:normAutofit/>
          </a:bodyPr>
          <a:lstStyle/>
          <a:p>
            <a:pPr marL="539750" indent="-457200"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Allows the user to select exactly one from a group of predetermined items</a:t>
            </a:r>
            <a:b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9750" indent="-457200"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Each radio button in a group is given the same name and a unique value</a:t>
            </a:r>
          </a:p>
          <a:p>
            <a:pPr marL="539750" indent="-457200"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9750" indent="-457200"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Common Attributes:</a:t>
            </a:r>
          </a:p>
          <a:p>
            <a:pPr marL="746125" lvl="1" indent="-342900"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type="radio" </a:t>
            </a:r>
          </a:p>
          <a:p>
            <a:pPr marL="746125" lvl="1" indent="-342900"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marL="746125" lvl="1" indent="-342900"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746125" lvl="1" indent="-342900"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checked</a:t>
            </a:r>
          </a:p>
          <a:p>
            <a:pPr marL="746125" lvl="1" indent="-342900"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648101B8-58C0-F1C3-0C2D-48933DF9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1BAC0B-3D45-C74C-9E73-6D460675AB3C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09E54E17-C3A9-16F8-B33C-55B46E20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A2EDBA6D-467C-49C1-1E88-4FDECE61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005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A426C791-00F6-B122-13E9-48589501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28432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8" name="Rectangle 9">
            <a:extLst>
              <a:ext uri="{FF2B5EF4-FFF2-40B4-BE49-F238E27FC236}">
                <a16:creationId xmlns:a16="http://schemas.microsoft.com/office/drawing/2014/main" id="{80587FCA-B0E1-705A-B104-2A01407A3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2933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9" name="Picture 10">
            <a:extLst>
              <a:ext uri="{FF2B5EF4-FFF2-40B4-BE49-F238E27FC236}">
                <a16:creationId xmlns:a16="http://schemas.microsoft.com/office/drawing/2014/main" id="{6881D537-69D6-FCD1-109F-31AEE119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3886201"/>
            <a:ext cx="293528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DE3ED859-806F-C74A-2FC4-CB7520F23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74638"/>
            <a:ext cx="8172450" cy="11430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err="1">
                <a:solidFill>
                  <a:schemeClr val="tx2">
                    <a:satMod val="130000"/>
                  </a:schemeClr>
                </a:solidFill>
              </a:rPr>
              <a:t>Textarea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Element &lt;</a:t>
            </a:r>
            <a:r>
              <a:rPr lang="en-US" err="1">
                <a:solidFill>
                  <a:schemeClr val="tx2">
                    <a:satMod val="130000"/>
                  </a:schemeClr>
                </a:solidFill>
              </a:rPr>
              <a:t>textarea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&gt;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3A75CA1-8EE5-68DF-0852-F4ADC5B7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17638"/>
            <a:ext cx="7239000" cy="4191000"/>
          </a:xfrm>
        </p:spPr>
        <p:txBody>
          <a:bodyPr/>
          <a:lstStyle/>
          <a:p>
            <a:pPr eaLnBrk="1" hangingPunct="1"/>
            <a:r>
              <a:rPr lang="en-US" altLang="en-US" sz="2400"/>
              <a:t>Configures a scrolling text box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Common Attributes:</a:t>
            </a:r>
          </a:p>
          <a:p>
            <a:pPr lvl="1" eaLnBrk="1" hangingPunct="1"/>
            <a:r>
              <a:rPr lang="en-US" altLang="en-US"/>
              <a:t>name</a:t>
            </a:r>
          </a:p>
          <a:p>
            <a:pPr lvl="1" eaLnBrk="1" hangingPunct="1"/>
            <a:r>
              <a:rPr lang="en-US" altLang="en-US"/>
              <a:t>id</a:t>
            </a:r>
          </a:p>
          <a:p>
            <a:pPr lvl="1" eaLnBrk="1" hangingPunct="1"/>
            <a:r>
              <a:rPr lang="en-US" altLang="en-US"/>
              <a:t>cols</a:t>
            </a:r>
          </a:p>
          <a:p>
            <a:pPr lvl="1" eaLnBrk="1" hangingPunct="1"/>
            <a:r>
              <a:rPr lang="en-US" altLang="en-US"/>
              <a:t>rows</a:t>
            </a:r>
          </a:p>
          <a:p>
            <a:pPr lvl="1" eaLnBrk="1" hangingPunct="1"/>
            <a:r>
              <a:rPr lang="en-US" altLang="en-US"/>
              <a:t>required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D9C9765A-73B0-5644-7A42-C58EF6FA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428FCC-23D3-894A-B3F1-49F30E5058D9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5CA954A1-01B4-3FA7-BAE9-355C72D1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65A6A174-DB2E-42D2-51D5-85D03BBC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005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81E68036-1985-4BE0-5995-BA87637D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28432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Rectangle 7">
            <a:extLst>
              <a:ext uri="{FF2B5EF4-FFF2-40B4-BE49-F238E27FC236}">
                <a16:creationId xmlns:a16="http://schemas.microsoft.com/office/drawing/2014/main" id="{DBAAE900-E8E6-4A30-3E4A-2738BFA21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2933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7" name="Rectangle 10">
            <a:extLst>
              <a:ext uri="{FF2B5EF4-FFF2-40B4-BE49-F238E27FC236}">
                <a16:creationId xmlns:a16="http://schemas.microsoft.com/office/drawing/2014/main" id="{E5DF4916-C304-D25C-BAC4-C1B4223C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29241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86" name="Picture 9" descr="figure5_13">
            <a:extLst>
              <a:ext uri="{FF2B5EF4-FFF2-40B4-BE49-F238E27FC236}">
                <a16:creationId xmlns:a16="http://schemas.microsoft.com/office/drawing/2014/main" id="{B9EA6F0C-A1C2-7B20-E588-846A3583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176" y="3356901"/>
            <a:ext cx="48244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256F5B00-5FF0-9604-83A6-3001BF2AA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338" y="1588"/>
            <a:ext cx="7505700" cy="1320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Select Element &lt;select&gt;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6B8F35A-48A9-DC3C-C2C5-1AEFB2A80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335088"/>
            <a:ext cx="7620000" cy="4572000"/>
          </a:xfrm>
        </p:spPr>
        <p:txBody>
          <a:bodyPr rtlCol="0">
            <a:normAutofit fontScale="92500" lnSpcReduction="10000"/>
          </a:bodyPr>
          <a:lstStyle/>
          <a:p>
            <a:pPr marL="539496" indent="-4572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Configures a select list </a:t>
            </a: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(along with </a:t>
            </a: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&lt;option&gt;</a:t>
            </a: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tags)</a:t>
            </a:r>
            <a:b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39496" indent="-4572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Also known as: Select Box, Drop-Down List, Drop-Down Box, and Option Box. 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39496" indent="-4572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Allows the user to select one or more items from a list of predetermined choices. 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9496" indent="-4572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Common Attributes:</a:t>
            </a:r>
          </a:p>
          <a:p>
            <a:pPr marL="859536" lvl="1" indent="-457200"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marL="859536" lvl="1" indent="-457200"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859536" lvl="1" indent="-457200"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</a:p>
          <a:p>
            <a:pPr marL="859536" lvl="1" indent="-457200"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multiple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E5352848-F414-72EA-91D0-85B22563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653F0D-2BF9-4D4E-933B-DFC898951894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40A3245F-45B0-CA1E-15C4-C66274C0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FFB703A4-6EB5-C776-0D73-FDC18C5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005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3571A909-562A-B5C3-D6F0-32D471EDC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28432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10C2F41A-CDCD-F475-11AE-4C02A174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2933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6D8D9E92-D9EC-DA66-CDA9-B7516922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29241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6" name="Rectangle 11">
            <a:extLst>
              <a:ext uri="{FF2B5EF4-FFF2-40B4-BE49-F238E27FC236}">
                <a16:creationId xmlns:a16="http://schemas.microsoft.com/office/drawing/2014/main" id="{B8EC7BFF-6BBD-0FB4-FC89-5DAD2221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0622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11" name="Picture 10" descr="figure5_16">
            <a:extLst>
              <a:ext uri="{FF2B5EF4-FFF2-40B4-BE49-F238E27FC236}">
                <a16:creationId xmlns:a16="http://schemas.microsoft.com/office/drawing/2014/main" id="{04254BC6-793C-7E94-9E09-75BC3D6B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4102" y="3952282"/>
            <a:ext cx="34671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4A475F0E-DC51-C5F5-77F6-ABAD08FD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75" y="15875"/>
            <a:ext cx="7772400" cy="11430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HTML Table Elements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0D44A7C-EFE7-658B-D3F5-1B586E06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762000"/>
            <a:ext cx="7239000" cy="4343400"/>
          </a:xfrm>
        </p:spPr>
        <p:txBody>
          <a:bodyPr>
            <a:normAutofit fontScale="92500" lnSpcReduction="20000"/>
          </a:bodyPr>
          <a:lstStyle/>
          <a:p>
            <a:pPr marL="539750" indent="-457200">
              <a:defRPr/>
            </a:pPr>
            <a:r>
              <a:rPr lang="en-US" altLang="en-US"/>
              <a:t>&lt;table&gt; </a:t>
            </a:r>
            <a:br>
              <a:rPr lang="en-US" altLang="en-US"/>
            </a:br>
            <a:r>
              <a:rPr lang="en-US" altLang="en-US"/>
              <a:t>Contains the table</a:t>
            </a:r>
          </a:p>
          <a:p>
            <a:pPr marL="825500" lvl="1" indent="-342900">
              <a:defRPr/>
            </a:pPr>
            <a:r>
              <a:rPr lang="en-US" altLang="en-US" sz="2000"/>
              <a:t>Table Borders</a:t>
            </a:r>
          </a:p>
          <a:p>
            <a:pPr marL="1168400" lvl="2">
              <a:defRPr/>
            </a:pPr>
            <a:r>
              <a:rPr lang="en-US" altLang="en-US" sz="1800"/>
              <a:t>border attribute (deprecated in HTM5)</a:t>
            </a:r>
            <a:br>
              <a:rPr lang="en-US" altLang="en-US" sz="1800"/>
            </a:b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border="1" </a:t>
            </a:r>
            <a:r>
              <a:rPr lang="en-US" altLang="en-US" sz="1800"/>
              <a:t>configures a border</a:t>
            </a:r>
          </a:p>
          <a:p>
            <a:pPr marL="1168400" lvl="2">
              <a:defRPr/>
            </a:pPr>
            <a:r>
              <a:rPr lang="en-US" altLang="en-US" sz="1800"/>
              <a:t>Use CSS instead</a:t>
            </a:r>
            <a:br>
              <a:rPr lang="en-US" altLang="en-US" sz="1800"/>
            </a:b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table, td,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{ border: 1px solid #000; }</a:t>
            </a:r>
            <a:endParaRPr lang="en-US" altLang="en-US" sz="1800"/>
          </a:p>
          <a:p>
            <a:pPr marL="539750" indent="-457200">
              <a:defRPr/>
            </a:pPr>
            <a:r>
              <a:rPr lang="en-US" altLang="en-US"/>
              <a:t>&lt;tr&gt;</a:t>
            </a:r>
            <a:br>
              <a:rPr lang="en-US" altLang="en-US"/>
            </a:br>
            <a:r>
              <a:rPr lang="en-US" altLang="en-US"/>
              <a:t>Contains a table row</a:t>
            </a:r>
          </a:p>
          <a:p>
            <a:pPr marL="539750" indent="-457200">
              <a:defRPr/>
            </a:pPr>
            <a:r>
              <a:rPr lang="en-US" altLang="en-US"/>
              <a:t>&lt;td&gt;</a:t>
            </a:r>
            <a:br>
              <a:rPr lang="en-US" altLang="en-US"/>
            </a:br>
            <a:r>
              <a:rPr lang="en-US" altLang="en-US"/>
              <a:t>Contains a table cell</a:t>
            </a:r>
          </a:p>
          <a:p>
            <a:pPr marL="82550" indent="0">
              <a:buNone/>
              <a:defRPr/>
            </a:pPr>
            <a:endParaRPr lang="en-US" altLang="en-US"/>
          </a:p>
          <a:p>
            <a:pPr marL="539750" indent="-457200">
              <a:defRPr/>
            </a:pPr>
            <a:r>
              <a:rPr lang="en-US" altLang="en-US"/>
              <a:t>&lt;caption&gt; </a:t>
            </a:r>
            <a:br>
              <a:rPr lang="en-US" altLang="en-US"/>
            </a:br>
            <a:r>
              <a:rPr lang="en-US" altLang="en-US"/>
              <a:t>Configures a description of the table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43326D25-4104-B7A1-947A-622C899A90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898F1FB-0B36-D14C-A1BD-019F4C24B91C}" type="slidenum">
              <a:rPr lang="en-US" altLang="en-US" sz="1100">
                <a:solidFill>
                  <a:srgbClr val="4D4D4D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1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7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FCEF4-FB27-AC18-5586-1E498FCFC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368" y="4057262"/>
            <a:ext cx="465137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83295382-D520-EAB6-08BC-3E794E60A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8788" y="-60325"/>
            <a:ext cx="7162800" cy="1320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Option Element &lt;option&gt;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31E7839-7954-4556-980F-C7A406D8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488" y="1052513"/>
            <a:ext cx="7620000" cy="46482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Arial" panose="020B0604020202020204" pitchFamily="34" charset="0"/>
              </a:rPr>
              <a:t>Configures the options in a Select List</a:t>
            </a:r>
            <a:br>
              <a:rPr lang="en-US" altLang="en-US" sz="2400">
                <a:cs typeface="Arial" panose="020B0604020202020204" pitchFamily="34" charset="0"/>
              </a:rPr>
            </a:br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/>
              <a:t>Attributes:</a:t>
            </a:r>
          </a:p>
          <a:p>
            <a:pPr lvl="1" eaLnBrk="1" hangingPunct="1"/>
            <a:r>
              <a:rPr lang="en-US" altLang="en-US"/>
              <a:t>value</a:t>
            </a:r>
          </a:p>
          <a:p>
            <a:pPr lvl="1" eaLnBrk="1" hangingPunct="1"/>
            <a:r>
              <a:rPr lang="en-US" altLang="en-US"/>
              <a:t>selected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50713241-FD9C-4FC9-55EB-F6147C0F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24E640-9F37-684C-928B-B4A0552D3430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789A5A95-8331-E705-E1D9-B5F2D035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649D5572-675C-DCE9-9DDA-5C9D73E3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005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8B9C4EBC-DAD4-5AB6-6059-A26D67165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28432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A323B3C0-ABC0-2157-9958-A22706CE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2933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3" name="Rectangle 8">
            <a:extLst>
              <a:ext uri="{FF2B5EF4-FFF2-40B4-BE49-F238E27FC236}">
                <a16:creationId xmlns:a16="http://schemas.microsoft.com/office/drawing/2014/main" id="{412B27D2-230B-37E4-002F-14DE21627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29241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4" name="Rectangle 9">
            <a:extLst>
              <a:ext uri="{FF2B5EF4-FFF2-40B4-BE49-F238E27FC236}">
                <a16:creationId xmlns:a16="http://schemas.microsoft.com/office/drawing/2014/main" id="{BB206F29-9C8F-17FF-EFB3-5F41AA65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0622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5" name="Rectangle 14">
            <a:extLst>
              <a:ext uri="{FF2B5EF4-FFF2-40B4-BE49-F238E27FC236}">
                <a16:creationId xmlns:a16="http://schemas.microsoft.com/office/drawing/2014/main" id="{31F2228D-64E8-0C53-3917-18565715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6622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1756" name="Picture 14">
            <a:extLst>
              <a:ext uri="{FF2B5EF4-FFF2-40B4-BE49-F238E27FC236}">
                <a16:creationId xmlns:a16="http://schemas.microsoft.com/office/drawing/2014/main" id="{91A0A1D8-01BE-CBF4-6517-4075E45A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3871913"/>
            <a:ext cx="38147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15">
            <a:extLst>
              <a:ext uri="{FF2B5EF4-FFF2-40B4-BE49-F238E27FC236}">
                <a16:creationId xmlns:a16="http://schemas.microsoft.com/office/drawing/2014/main" id="{3CDC7225-0305-5925-1119-E5205CD0E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2895601"/>
            <a:ext cx="275272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49FAF5FD-6CA8-1B0E-686B-45BEC1A8A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8991600" cy="143827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Input Element Submit Button &lt;input&gt;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1FD4231-05C5-BF3B-55AE-DE68A7F36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066800"/>
            <a:ext cx="7620000" cy="464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Submits the form information</a:t>
            </a:r>
          </a:p>
          <a:p>
            <a:pPr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When clicked: </a:t>
            </a:r>
          </a:p>
          <a:p>
            <a:pPr lvl="1"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Triggers the 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action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method on the &lt;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form&gt;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tag </a:t>
            </a:r>
          </a:p>
          <a:p>
            <a:pPr lvl="1"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Sends the form data (the name=value pair for each form element) to the web server. </a:t>
            </a:r>
          </a:p>
          <a:p>
            <a:pPr lvl="1"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Attributes:</a:t>
            </a:r>
          </a:p>
          <a:p>
            <a:pPr lvl="1">
              <a:defRPr/>
            </a:pPr>
            <a:r>
              <a:rPr lang="en-US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type="submit" </a:t>
            </a:r>
          </a:p>
          <a:p>
            <a:pPr lvl="1">
              <a:defRPr/>
            </a:pPr>
            <a:r>
              <a:rPr lang="en-US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lvl="1">
              <a:defRPr/>
            </a:pPr>
            <a:r>
              <a:rPr lang="en-US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lvl="1">
              <a:defRPr/>
            </a:pPr>
            <a:r>
              <a:rPr lang="en-US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A3732D2B-E9E3-7891-C139-3D2FDCCD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D9BC5-6C92-334D-9314-7420BDDC9C1B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8B60B5C3-FC28-E797-8ADD-DC040857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CFF7E188-0F1F-B1A9-642A-E122819A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005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C42BE01B-1E4F-FB90-4E50-A74468A0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28432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12E68F5A-C73C-6D67-5700-3A9083ED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2933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3C1B4845-E7AE-AF10-5878-21CB6FF9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29241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2" name="Rectangle 9">
            <a:extLst>
              <a:ext uri="{FF2B5EF4-FFF2-40B4-BE49-F238E27FC236}">
                <a16:creationId xmlns:a16="http://schemas.microsoft.com/office/drawing/2014/main" id="{84EED2EF-D5E1-9BC1-AC7C-6B4CC85DC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0622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706A5248-3F4A-045C-D87D-52824EFA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6622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4" name="Rectangle 14">
            <a:extLst>
              <a:ext uri="{FF2B5EF4-FFF2-40B4-BE49-F238E27FC236}">
                <a16:creationId xmlns:a16="http://schemas.microsoft.com/office/drawing/2014/main" id="{37531F30-5C35-A768-90FD-14FDBA4A3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30241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805" name="Picture 14">
            <a:extLst>
              <a:ext uri="{FF2B5EF4-FFF2-40B4-BE49-F238E27FC236}">
                <a16:creationId xmlns:a16="http://schemas.microsoft.com/office/drawing/2014/main" id="{D2B59993-1D18-79CF-2BF5-52B355CD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48100"/>
            <a:ext cx="3200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D3971A16-684E-9687-7534-0A9CD5C13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9154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Input Element Reset Button &lt;input&gt;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8656AA3-1C7C-A6FA-20F8-339B9C43D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562100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en-US" sz="2600">
                <a:cs typeface="Arial" panose="020B0604020202020204" pitchFamily="34" charset="0"/>
              </a:rPr>
              <a:t>Resets the form fields to their initial values</a:t>
            </a:r>
          </a:p>
          <a:p>
            <a:pPr eaLnBrk="1" hangingPunct="1"/>
            <a:endParaRPr lang="en-US" altLang="en-US" sz="26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600"/>
              <a:t>Attributes:</a:t>
            </a:r>
          </a:p>
          <a:p>
            <a:pPr lvl="1" eaLnBrk="1" hangingPunct="1"/>
            <a:r>
              <a:rPr lang="en-US" altLang="en-US" sz="2600"/>
              <a:t>type="reset" </a:t>
            </a:r>
          </a:p>
          <a:p>
            <a:pPr lvl="1" eaLnBrk="1" hangingPunct="1"/>
            <a:r>
              <a:rPr lang="en-US" altLang="en-US" sz="2600"/>
              <a:t>name</a:t>
            </a:r>
          </a:p>
          <a:p>
            <a:pPr lvl="1" eaLnBrk="1" hangingPunct="1"/>
            <a:r>
              <a:rPr lang="en-US" altLang="en-US" sz="2600"/>
              <a:t>id</a:t>
            </a:r>
          </a:p>
          <a:p>
            <a:pPr lvl="1" eaLnBrk="1" hangingPunct="1"/>
            <a:r>
              <a:rPr lang="en-US" altLang="en-US" sz="2600"/>
              <a:t>value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9F53B0B0-382A-AF82-07FB-0E4A3630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64224-976F-1144-B703-A00595A2A91A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3F922123-628C-CC5E-C44F-42BC2D99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2958BF21-4AB0-A422-B8D0-A2E862B4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005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895EAB07-25E8-8F54-8268-5C298060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28432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63D3AA74-0C0E-A74B-688E-B0B57EBEE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2933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D3DE05B2-FE25-2F29-4691-CAA5DB0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29241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0" name="Rectangle 9">
            <a:extLst>
              <a:ext uri="{FF2B5EF4-FFF2-40B4-BE49-F238E27FC236}">
                <a16:creationId xmlns:a16="http://schemas.microsoft.com/office/drawing/2014/main" id="{38091F1A-2C86-A313-3D63-8FEC3ACDB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0622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1" name="Rectangle 10">
            <a:extLst>
              <a:ext uri="{FF2B5EF4-FFF2-40B4-BE49-F238E27FC236}">
                <a16:creationId xmlns:a16="http://schemas.microsoft.com/office/drawing/2014/main" id="{1EB8304B-221E-ACB6-21D8-2869618F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6622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2" name="Rectangle 11">
            <a:extLst>
              <a:ext uri="{FF2B5EF4-FFF2-40B4-BE49-F238E27FC236}">
                <a16:creationId xmlns:a16="http://schemas.microsoft.com/office/drawing/2014/main" id="{35FC7BA8-3689-25C5-43A8-0E890C44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30241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3" name="Rectangle 14">
            <a:extLst>
              <a:ext uri="{FF2B5EF4-FFF2-40B4-BE49-F238E27FC236}">
                <a16:creationId xmlns:a16="http://schemas.microsoft.com/office/drawing/2014/main" id="{DB2B9FFC-741E-3051-86E3-AC8861AA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0813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854" name="Picture 15">
            <a:extLst>
              <a:ext uri="{FF2B5EF4-FFF2-40B4-BE49-F238E27FC236}">
                <a16:creationId xmlns:a16="http://schemas.microsoft.com/office/drawing/2014/main" id="{F41CC0DA-A06E-3551-D893-A305146F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43225"/>
            <a:ext cx="35306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7FE3D08F-38E4-474F-278E-4038BEBBE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27000"/>
            <a:ext cx="8564563" cy="1143000"/>
          </a:xfrm>
        </p:spPr>
        <p:txBody>
          <a:bodyPr rtlCol="0">
            <a:normAutofit fontScale="90000"/>
          </a:bodyPr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Input Element Password Box &lt;input&gt; 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E75E052-15D7-765E-D2C4-5EAEA4321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181100"/>
            <a:ext cx="7239000" cy="4648200"/>
          </a:xfrm>
        </p:spPr>
        <p:txBody>
          <a:bodyPr rtlCol="0">
            <a:normAutofit lnSpcReduction="10000"/>
          </a:bodyPr>
          <a:lstStyle/>
          <a:p>
            <a:pPr marL="539496" indent="-457200"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Accepts text information that needs to be hidden as it is entered</a:t>
            </a:r>
            <a:b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9496" indent="-457200"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Common Attributes: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type="password"  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</a:p>
          <a:p>
            <a:pPr marL="745236" lvl="1" indent="-342900">
              <a:defRPr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maxlength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required </a:t>
            </a:r>
          </a:p>
          <a:p>
            <a:pPr marL="745236" lvl="1" indent="-34290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36CA2425-22C6-A367-927F-F3253ABE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18BC2A-F39F-9748-B4A2-309982529125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8AB7ECD6-83E7-B6FE-4BF6-5B2E7AAA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Rectangle 7">
            <a:extLst>
              <a:ext uri="{FF2B5EF4-FFF2-40B4-BE49-F238E27FC236}">
                <a16:creationId xmlns:a16="http://schemas.microsoft.com/office/drawing/2014/main" id="{0FBB89C4-52FD-E739-3067-2DA981B1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005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1" name="Picture 6">
            <a:extLst>
              <a:ext uri="{FF2B5EF4-FFF2-40B4-BE49-F238E27FC236}">
                <a16:creationId xmlns:a16="http://schemas.microsoft.com/office/drawing/2014/main" id="{A366B135-81E2-7863-991D-BE52D8E3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2630" y="3005138"/>
            <a:ext cx="4191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CAE34393-30C7-8B00-187B-EACE7398D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20650"/>
            <a:ext cx="7924800" cy="1320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Label Element &lt;label&gt;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CA625FC-3E76-5547-F8AD-3F1BB1CCB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990600"/>
            <a:ext cx="8077200" cy="4648200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Associates a text label with a form control</a:t>
            </a:r>
            <a:b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b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Two Different Formats:</a:t>
            </a:r>
            <a:b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b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b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&lt;label&gt;Email: &lt;input type="text" name="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CustEmail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"&gt;  </a:t>
            </a:r>
            <a:b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id ="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CustEmail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"&gt;&lt;/label&gt; </a:t>
            </a:r>
            <a:b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0">
              <a:lnSpc>
                <a:spcPct val="80000"/>
              </a:lnSpc>
              <a:buNone/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OR</a:t>
            </a:r>
            <a:b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b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&lt;label for="email"&gt;Email: &lt;/label&gt;</a:t>
            </a:r>
            <a:b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&lt;input type="text" name="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CustEmail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" id= "email"&gt; </a:t>
            </a:r>
            <a:endParaRPr lang="en-US" sz="3600" b="1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21C99382-E511-4E41-AE46-C8DBC69C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0E2AC-4CA0-EF44-8945-F74253B4AA48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E2C4-8528-A696-FEFD-99CDAE2C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Forms and GDPR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648121-3451-751F-CD17-8460ECFA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55" y="2024281"/>
            <a:ext cx="7585587" cy="36328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337E25-C993-98A6-5046-4F3C17127B46}"/>
              </a:ext>
            </a:extLst>
          </p:cNvPr>
          <p:cNvSpPr/>
          <p:nvPr/>
        </p:nvSpPr>
        <p:spPr>
          <a:xfrm>
            <a:off x="6610471" y="4678777"/>
            <a:ext cx="1698726" cy="27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2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862D33A4-F073-5EC6-FFBC-70355D8CB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76200"/>
            <a:ext cx="8296275" cy="1066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err="1">
                <a:solidFill>
                  <a:schemeClr val="tx2">
                    <a:satMod val="130000"/>
                  </a:schemeClr>
                </a:solidFill>
              </a:rPr>
              <a:t>Fieldset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&amp; Legend Elements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0152235-DF76-42E7-51B7-75660183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8" y="990600"/>
            <a:ext cx="76200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>
                <a:cs typeface="Times New Roman" panose="02020603050405020304" pitchFamily="18" charset="0"/>
              </a:rPr>
              <a:t>The Fieldset Element </a:t>
            </a:r>
            <a:br>
              <a:rPr lang="en-US" altLang="en-US" sz="2600">
                <a:cs typeface="Times New Roman" panose="02020603050405020304" pitchFamily="18" charset="0"/>
              </a:rPr>
            </a:b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&lt;fieldset&gt;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Container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Creates a visual </a:t>
            </a:r>
            <a:br>
              <a:rPr lang="en-US" altLang="en-US" sz="2200">
                <a:cs typeface="Times New Roman" panose="02020603050405020304" pitchFamily="18" charset="0"/>
              </a:rPr>
            </a:br>
            <a:r>
              <a:rPr lang="en-US" altLang="en-US" sz="2200">
                <a:cs typeface="Times New Roman" panose="02020603050405020304" pitchFamily="18" charset="0"/>
              </a:rPr>
              <a:t>group of form controls </a:t>
            </a:r>
            <a:br>
              <a:rPr lang="en-US" altLang="en-US" sz="2200">
                <a:cs typeface="Times New Roman" panose="02020603050405020304" pitchFamily="18" charset="0"/>
              </a:rPr>
            </a:br>
            <a:r>
              <a:rPr lang="en-US" altLang="en-US" sz="2200">
                <a:cs typeface="Times New Roman" panose="02020603050405020304" pitchFamily="18" charset="0"/>
              </a:rPr>
              <a:t>on a web page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>
                <a:cs typeface="Times New Roman" panose="02020603050405020304" pitchFamily="18" charset="0"/>
              </a:rPr>
              <a:t>The Legend Element </a:t>
            </a:r>
            <a:br>
              <a:rPr lang="en-US" altLang="en-US" sz="2600">
                <a:cs typeface="Times New Roman" panose="02020603050405020304" pitchFamily="18" charset="0"/>
              </a:rPr>
            </a:b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&lt;legend&gt;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Container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Creates a text label within the fieldset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7230DA9C-9AA9-7C45-EE48-D293A2F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000E58-9B3F-7D4A-9770-8024FD44C6B6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TextBox 5">
            <a:extLst>
              <a:ext uri="{FF2B5EF4-FFF2-40B4-BE49-F238E27FC236}">
                <a16:creationId xmlns:a16="http://schemas.microsoft.com/office/drawing/2014/main" id="{5D0383B9-F833-4E5D-E34C-0C5D7790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686300"/>
            <a:ext cx="8991600" cy="1816100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>
                <a:cs typeface="Times New Roman" panose="02020603050405020304" pitchFamily="18" charset="0"/>
              </a:rPr>
              <a:t>&lt;</a:t>
            </a:r>
            <a:r>
              <a:rPr lang="en-US" altLang="en-US" sz="2000" b="1" err="1">
                <a:cs typeface="Times New Roman" panose="02020603050405020304" pitchFamily="18" charset="0"/>
              </a:rPr>
              <a:t>fieldset</a:t>
            </a:r>
            <a:r>
              <a:rPr lang="en-US" altLang="en-US" sz="2000" b="1">
                <a:cs typeface="Times New Roman" panose="02020603050405020304" pitchFamily="18" charset="0"/>
              </a:rPr>
              <a:t>&gt;&lt;legend&gt;Customer Information&lt;/legend&gt;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>
                <a:cs typeface="Times New Roman" panose="02020603050405020304" pitchFamily="18" charset="0"/>
              </a:rPr>
              <a:t>   &lt;label&gt;Name: </a:t>
            </a:r>
            <a:br>
              <a:rPr lang="en-US" altLang="en-US" sz="2000" b="1">
                <a:cs typeface="Times New Roman" panose="02020603050405020304" pitchFamily="18" charset="0"/>
              </a:rPr>
            </a:br>
            <a:r>
              <a:rPr lang="en-US" altLang="en-US" sz="2000" b="1">
                <a:cs typeface="Times New Roman" panose="02020603050405020304" pitchFamily="18" charset="0"/>
              </a:rPr>
              <a:t>  &lt;input type="text" name="</a:t>
            </a:r>
            <a:r>
              <a:rPr lang="en-US" altLang="en-US" sz="2000" b="1" err="1">
                <a:cs typeface="Times New Roman" panose="02020603050405020304" pitchFamily="18" charset="0"/>
              </a:rPr>
              <a:t>CName</a:t>
            </a:r>
            <a:r>
              <a:rPr lang="en-US" altLang="en-US" sz="2000" b="1">
                <a:cs typeface="Times New Roman" panose="02020603050405020304" pitchFamily="18" charset="0"/>
              </a:rPr>
              <a:t>"  id="</a:t>
            </a:r>
            <a:r>
              <a:rPr lang="en-US" altLang="en-US" sz="2000" b="1" err="1">
                <a:cs typeface="Times New Roman" panose="02020603050405020304" pitchFamily="18" charset="0"/>
              </a:rPr>
              <a:t>CName</a:t>
            </a:r>
            <a:r>
              <a:rPr lang="en-US" altLang="en-US" sz="2000" b="1">
                <a:cs typeface="Times New Roman" panose="02020603050405020304" pitchFamily="18" charset="0"/>
              </a:rPr>
              <a:t>" size="30"&gt;&lt;/label&gt;           &lt;</a:t>
            </a:r>
            <a:r>
              <a:rPr lang="en-US" altLang="en-US" sz="2000" b="1" err="1">
                <a:cs typeface="Times New Roman" panose="02020603050405020304" pitchFamily="18" charset="0"/>
              </a:rPr>
              <a:t>br</a:t>
            </a:r>
            <a:r>
              <a:rPr lang="en-US" altLang="en-US" sz="2000" b="1">
                <a:cs typeface="Times New Roman" panose="02020603050405020304" pitchFamily="18" charset="0"/>
              </a:rPr>
              <a:t>&gt;&lt;</a:t>
            </a:r>
            <a:r>
              <a:rPr lang="en-US" altLang="en-US" sz="2000" b="1" err="1">
                <a:cs typeface="Times New Roman" panose="02020603050405020304" pitchFamily="18" charset="0"/>
              </a:rPr>
              <a:t>br</a:t>
            </a:r>
            <a:r>
              <a:rPr lang="en-US" altLang="en-US" sz="2000" b="1">
                <a:cs typeface="Times New Roman" panose="02020603050405020304" pitchFamily="18" charset="0"/>
              </a:rPr>
              <a:t> 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>
                <a:cs typeface="Times New Roman" panose="02020603050405020304" pitchFamily="18" charset="0"/>
              </a:rPr>
              <a:t>   &lt;label&gt;Email: </a:t>
            </a:r>
            <a:br>
              <a:rPr lang="en-US" altLang="en-US" sz="2000" b="1">
                <a:cs typeface="Times New Roman" panose="02020603050405020304" pitchFamily="18" charset="0"/>
              </a:rPr>
            </a:br>
            <a:r>
              <a:rPr lang="en-US" altLang="en-US" sz="2000" b="1">
                <a:cs typeface="Times New Roman" panose="02020603050405020304" pitchFamily="18" charset="0"/>
              </a:rPr>
              <a:t>  &lt;input type="text" name="</a:t>
            </a:r>
            <a:r>
              <a:rPr lang="en-US" altLang="en-US" sz="2000" b="1" err="1">
                <a:cs typeface="Times New Roman" panose="02020603050405020304" pitchFamily="18" charset="0"/>
              </a:rPr>
              <a:t>CEmail</a:t>
            </a:r>
            <a:r>
              <a:rPr lang="en-US" altLang="en-US" sz="2000" b="1">
                <a:cs typeface="Times New Roman" panose="02020603050405020304" pitchFamily="18" charset="0"/>
              </a:rPr>
              <a:t>"  id="</a:t>
            </a:r>
            <a:r>
              <a:rPr lang="en-US" altLang="en-US" sz="2000" b="1" err="1">
                <a:cs typeface="Times New Roman" panose="02020603050405020304" pitchFamily="18" charset="0"/>
              </a:rPr>
              <a:t>CEmail</a:t>
            </a:r>
            <a:r>
              <a:rPr lang="en-US" altLang="en-US" sz="2000" b="1">
                <a:cs typeface="Times New Roman" panose="02020603050405020304" pitchFamily="18" charset="0"/>
              </a:rPr>
              <a:t>"&gt;&lt;/label&gt;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>
                <a:cs typeface="Times New Roman" panose="02020603050405020304" pitchFamily="18" charset="0"/>
              </a:rPr>
              <a:t> &lt;/</a:t>
            </a:r>
            <a:r>
              <a:rPr lang="en-US" altLang="en-US" sz="2000" b="1" err="1">
                <a:cs typeface="Times New Roman" panose="02020603050405020304" pitchFamily="18" charset="0"/>
              </a:rPr>
              <a:t>fieldset</a:t>
            </a:r>
            <a:r>
              <a:rPr lang="en-US" altLang="en-US" sz="2000" b="1">
                <a:cs typeface="Times New Roman" panose="02020603050405020304" pitchFamily="18" charset="0"/>
              </a:rPr>
              <a:t>&gt; </a:t>
            </a:r>
            <a:endParaRPr lang="en-US" altLang="en-US" sz="2000"/>
          </a:p>
        </p:txBody>
      </p:sp>
      <p:pic>
        <p:nvPicPr>
          <p:cNvPr id="46086" name="Picture 2">
            <a:extLst>
              <a:ext uri="{FF2B5EF4-FFF2-40B4-BE49-F238E27FC236}">
                <a16:creationId xmlns:a16="http://schemas.microsoft.com/office/drawing/2014/main" id="{832CE94B-716E-A8CB-6D52-3151A2DD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4102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A2F2-518B-25AA-D881-8749843A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BBE4-0572-A97B-E197-041823BF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Check your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group project and give peer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feedback of how to improve your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Form </a:t>
            </a:r>
          </a:p>
        </p:txBody>
      </p:sp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99A12B84-34E3-E19B-149B-FD50277B7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38" b="-67"/>
          <a:stretch/>
        </p:blipFill>
        <p:spPr>
          <a:xfrm>
            <a:off x="6266807" y="-97536"/>
            <a:ext cx="2269340" cy="68625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B1976F-FCDD-8723-E3C2-EDA3C1D0FEBE}"/>
              </a:ext>
            </a:extLst>
          </p:cNvPr>
          <p:cNvCxnSpPr>
            <a:cxnSpLocks/>
          </p:cNvCxnSpPr>
          <p:nvPr/>
        </p:nvCxnSpPr>
        <p:spPr>
          <a:xfrm>
            <a:off x="8022336" y="230188"/>
            <a:ext cx="0" cy="2232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02E3D7-7B60-0DFD-97CF-AC9C2273DA70}"/>
              </a:ext>
            </a:extLst>
          </p:cNvPr>
          <p:cNvCxnSpPr>
            <a:cxnSpLocks/>
          </p:cNvCxnSpPr>
          <p:nvPr/>
        </p:nvCxnSpPr>
        <p:spPr>
          <a:xfrm>
            <a:off x="7370064" y="809308"/>
            <a:ext cx="0" cy="223259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8121D2-1745-33F8-8ABE-89AD63D638F8}"/>
              </a:ext>
            </a:extLst>
          </p:cNvPr>
          <p:cNvCxnSpPr>
            <a:cxnSpLocks/>
          </p:cNvCxnSpPr>
          <p:nvPr/>
        </p:nvCxnSpPr>
        <p:spPr>
          <a:xfrm>
            <a:off x="7559040" y="1098868"/>
            <a:ext cx="0" cy="38023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3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C7F3-4D48-9887-9C8B-55E62E5F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HTML test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FB42-D286-49F3-640C-6EA96884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https://www.w3schools.com/html/html_quiz.asp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2377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CCB9-D97D-F754-A692-CA30A7FB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 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1ADF-3293-9C6E-4B0A-CB58725B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Uge 43 </a:t>
            </a:r>
            <a:r>
              <a:rPr lang="en-US" err="1">
                <a:cs typeface="Calibri"/>
              </a:rPr>
              <a:t>opgaver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Og </a:t>
            </a:r>
            <a:r>
              <a:rPr lang="en-US" err="1">
                <a:cs typeface="Calibri"/>
              </a:rPr>
              <a:t>linkedin</a:t>
            </a:r>
            <a:r>
              <a:rPr lang="en-US">
                <a:cs typeface="Calibri"/>
              </a:rPr>
              <a:t> videos</a:t>
            </a:r>
          </a:p>
        </p:txBody>
      </p:sp>
    </p:spTree>
    <p:extLst>
      <p:ext uri="{BB962C8B-B14F-4D97-AF65-F5344CB8AC3E}">
        <p14:creationId xmlns:p14="http://schemas.microsoft.com/office/powerpoint/2010/main" val="168209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D502AFFD-3E2B-2C56-9F29-944FFD71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"/>
            <a:ext cx="3962400" cy="6167438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2954D287-52C1-6AF3-41F2-F4DDE71B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9400" y="76200"/>
            <a:ext cx="2901950" cy="1828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HTML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Table Example 1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A64D493-2509-DEAF-644F-70F3DC4053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71451"/>
            <a:ext cx="5595938" cy="6264275"/>
          </a:xfrm>
        </p:spPr>
        <p:txBody>
          <a:bodyPr rtlCol="0">
            <a:normAutofit fontScale="62500" lnSpcReduction="20000"/>
          </a:bodyPr>
          <a:lstStyle/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&lt;table&gt;</a:t>
            </a:r>
            <a:b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&lt;caption&gt;Birthday List&lt;/caption&gt;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&lt;td&gt;Name&lt;/td&gt;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&lt;td&gt;Birthday&lt;/td&gt;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&lt;td&gt;James&lt;/td&gt;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&lt;td&gt;11/08&lt;/td&gt;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&lt;td&gt;Karen&lt;/td&gt;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&lt;td&gt;4/17&lt;/td&gt;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&lt;td&gt;Sparky&lt;/td&gt;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&lt;td&gt;11/28&lt;/td&gt;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28C2F348-FBA3-A7EC-B57E-F7882B4D9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24F18-1485-CE41-84B4-C0D75EA08B82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6" name="Object 2">
            <a:extLst>
              <a:ext uri="{FF2B5EF4-FFF2-40B4-BE49-F238E27FC236}">
                <a16:creationId xmlns:a16="http://schemas.microsoft.com/office/drawing/2014/main" id="{61B94C51-EC5C-544A-A5B9-C04452040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6675" y="2828926"/>
          <a:ext cx="3328988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1050" imgH="736600" progId="Paint.Picture">
                  <p:embed/>
                </p:oleObj>
              </mc:Choice>
              <mc:Fallback>
                <p:oleObj name="Bitmap Image" r:id="rId3" imgW="781050" imgH="736600" progId="Paint.Picture">
                  <p:embed/>
                  <p:pic>
                    <p:nvPicPr>
                      <p:cNvPr id="15366" name="Object 2">
                        <a:extLst>
                          <a:ext uri="{FF2B5EF4-FFF2-40B4-BE49-F238E27FC236}">
                            <a16:creationId xmlns:a16="http://schemas.microsoft.com/office/drawing/2014/main" id="{61B94C51-EC5C-544A-A5B9-C04452040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2828926"/>
                        <a:ext cx="3328988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Box 6">
            <a:extLst>
              <a:ext uri="{FF2B5EF4-FFF2-40B4-BE49-F238E27FC236}">
                <a16:creationId xmlns:a16="http://schemas.microsoft.com/office/drawing/2014/main" id="{D079ACE3-95B5-7156-F7B5-03AB95296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388" y="2305051"/>
            <a:ext cx="208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Birthday List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70385589-3FC6-8B21-BE10-86EF1253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1"/>
            <a:ext cx="3352800" cy="6569075"/>
          </a:xfrm>
          <a:prstGeom prst="rect">
            <a:avLst/>
          </a:prstGeom>
          <a:solidFill>
            <a:schemeClr val="accent5">
              <a:lumMod val="20000"/>
              <a:lumOff val="80000"/>
              <a:alpha val="27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5AC63097-4BB4-5967-3689-410FA0C5C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38864" y="152400"/>
            <a:ext cx="2852737" cy="13208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HTML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Table Example 2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142623A-7AE0-FC92-DD3E-E0D9A07B4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457201"/>
            <a:ext cx="3810000" cy="6264275"/>
          </a:xfrm>
        </p:spPr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&lt;table&gt;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&gt;Name&lt;/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&gt;Birthday&lt;/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&lt;td&gt;James&lt;/td&gt;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&lt;td&gt;11/08&lt;/td&gt;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&lt;td&gt;Karen&lt;/td&gt;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&lt;td&gt;4/17&lt;/td&gt;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&lt;td&gt;Sparky&lt;/td&gt;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&lt;td&gt;11/28&lt;/td&gt;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&lt;/</a:t>
            </a:r>
            <a:r>
              <a:rPr lang="en-US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411EB0FE-BA4B-BCEE-2AD9-0F20355BE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8EC9D-D1E9-3940-9338-FFFE2D709691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2">
            <a:extLst>
              <a:ext uri="{FF2B5EF4-FFF2-40B4-BE49-F238E27FC236}">
                <a16:creationId xmlns:a16="http://schemas.microsoft.com/office/drawing/2014/main" id="{7DF4B37D-B3DD-9B69-4723-26ACB6C5A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676526"/>
          <a:ext cx="403860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12800" imgH="723900" progId="Paint.Picture">
                  <p:embed/>
                </p:oleObj>
              </mc:Choice>
              <mc:Fallback>
                <p:oleObj name="Bitmap Image" r:id="rId3" imgW="812800" imgH="723900" progId="Paint.Picture">
                  <p:embed/>
                  <p:pic>
                    <p:nvPicPr>
                      <p:cNvPr id="17414" name="Object 2">
                        <a:extLst>
                          <a:ext uri="{FF2B5EF4-FFF2-40B4-BE49-F238E27FC236}">
                            <a16:creationId xmlns:a16="http://schemas.microsoft.com/office/drawing/2014/main" id="{7DF4B37D-B3DD-9B69-4723-26ACB6C5A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76526"/>
                        <a:ext cx="403860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>
            <a:extLst>
              <a:ext uri="{FF2B5EF4-FFF2-40B4-BE49-F238E27FC236}">
                <a16:creationId xmlns:a16="http://schemas.microsoft.com/office/drawing/2014/main" id="{D5E51A46-E106-52B0-0D48-FDFACB7A4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4" y="2128838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t>Using the &lt;th&gt; Element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F6B85BDD-D08B-CE28-FF63-7C3204103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219200"/>
            <a:ext cx="3200400" cy="4800600"/>
          </a:xfrm>
          <a:prstGeom prst="rect">
            <a:avLst/>
          </a:prstGeom>
          <a:solidFill>
            <a:schemeClr val="accent5">
              <a:lumMod val="20000"/>
              <a:lumOff val="80000"/>
              <a:alpha val="29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BE641563-388B-CFD4-2A98-CAE2CD6A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7388" y="363538"/>
            <a:ext cx="6348412" cy="1320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HTML </a:t>
            </a:r>
            <a:r>
              <a:rPr lang="en-US" err="1">
                <a:solidFill>
                  <a:schemeClr val="tx2">
                    <a:satMod val="130000"/>
                  </a:schemeClr>
                </a:solidFill>
              </a:rPr>
              <a:t>colspan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Attribute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33699F2-AD89-5795-7F3A-ED3B6C257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371600"/>
            <a:ext cx="2895600" cy="4724400"/>
          </a:xfrm>
        </p:spPr>
        <p:txBody>
          <a:bodyPr rtlCol="0">
            <a:normAutofit fontScale="92500" lnSpcReduction="20000"/>
          </a:bodyPr>
          <a:lstStyle/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&lt;table&gt;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 </a:t>
            </a:r>
            <a:r>
              <a:rPr lang="en-US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colspan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=“2”&gt;</a:t>
            </a:r>
            <a:b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Birthday List&lt;/td&gt;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&lt;/</a:t>
            </a:r>
            <a:r>
              <a:rPr lang="en-US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&lt;td&gt;James&lt;/td&gt;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&lt;td&gt;11/08&lt;/td&gt;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&lt;/</a:t>
            </a:r>
            <a:r>
              <a:rPr lang="en-US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&lt;</a:t>
            </a:r>
            <a:r>
              <a:rPr lang="en-US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&lt;td&gt;Karen&lt;/td&gt;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   &lt;td&gt;4/17&lt;/td&gt;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&lt;/</a:t>
            </a:r>
            <a:r>
              <a:rPr lang="en-US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tr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C2B26558-040C-E835-AC04-EE6803C13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337227-4D08-0945-9B04-696EFE4613AC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2">
            <a:extLst>
              <a:ext uri="{FF2B5EF4-FFF2-40B4-BE49-F238E27FC236}">
                <a16:creationId xmlns:a16="http://schemas.microsoft.com/office/drawing/2014/main" id="{5AA7C8EF-F993-86F5-A762-A7D191217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985964"/>
          <a:ext cx="38100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22300" imgH="533400" progId="Paint.Picture">
                  <p:embed/>
                </p:oleObj>
              </mc:Choice>
              <mc:Fallback>
                <p:oleObj name="Bitmap Image" r:id="rId3" imgW="622300" imgH="533400" progId="Paint.Picture">
                  <p:embed/>
                  <p:pic>
                    <p:nvPicPr>
                      <p:cNvPr id="19462" name="Object 2">
                        <a:extLst>
                          <a:ext uri="{FF2B5EF4-FFF2-40B4-BE49-F238E27FC236}">
                            <a16:creationId xmlns:a16="http://schemas.microsoft.com/office/drawing/2014/main" id="{5AA7C8EF-F993-86F5-A762-A7D191217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5964"/>
                        <a:ext cx="38100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E11EE9DB-A81B-D20F-79FE-1755A954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2943226"/>
            <a:ext cx="6756400" cy="341312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DE706B-A2A9-7BD1-5F32-088C48C8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03188"/>
            <a:ext cx="7467600" cy="11430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HTML </a:t>
            </a:r>
            <a:r>
              <a:rPr lang="en-US" err="1">
                <a:solidFill>
                  <a:schemeClr val="tx2">
                    <a:satMod val="130000"/>
                  </a:schemeClr>
                </a:solidFill>
              </a:rPr>
              <a:t>rowspan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Attribute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AFD67BC9-0B8D-D511-FAD4-23CE1CAE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200" y="3021013"/>
            <a:ext cx="7162800" cy="3733800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&lt;table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 rowspan="2"&gt;This spans two rows&lt;/td&gt;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&lt;td&gt;Row 1 Column 2&lt;/td&gt;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&lt;td&gt;Row 2 Column 2&lt;/td&gt;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&lt;/table&gt;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CAE9906B-ADD1-FD28-D670-5AB0D30C4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617270-0A44-2C45-98CF-4C94BBD02704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0" name="Picture 6" descr="Figure9.7.tif">
            <a:extLst>
              <a:ext uri="{FF2B5EF4-FFF2-40B4-BE49-F238E27FC236}">
                <a16:creationId xmlns:a16="http://schemas.microsoft.com/office/drawing/2014/main" id="{E65F3D9E-6626-2FE7-445A-A5F1E314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8" y="103039"/>
            <a:ext cx="48656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646A0D3-3FD2-643C-D58D-3BE1CCC9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355600"/>
            <a:ext cx="6348413" cy="1320800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Accessibility and Tables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3B12E8B-8881-E3D3-929A-E9BDE9A9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219200"/>
            <a:ext cx="6705600" cy="5029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2000">
                <a:solidFill>
                  <a:srgbClr val="FF0000"/>
                </a:solidFill>
              </a:rPr>
              <a:t>table header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elements (&lt;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&gt; tags) to indicate column or row headings.</a:t>
            </a:r>
          </a:p>
          <a:p>
            <a:pPr>
              <a:defRPr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Use the </a:t>
            </a:r>
            <a:r>
              <a:rPr lang="en-US" sz="2000">
                <a:solidFill>
                  <a:srgbClr val="FF0000"/>
                </a:solidFill>
              </a:rPr>
              <a:t>caption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element to provide the title/caption for the table.</a:t>
            </a:r>
          </a:p>
          <a:p>
            <a:pPr>
              <a:defRPr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Other attributes that provide for accessibility:</a:t>
            </a:r>
          </a:p>
          <a:p>
            <a:pPr lvl="1"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headers &amp; id</a:t>
            </a:r>
          </a:p>
          <a:p>
            <a:pPr lvl="1"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</a:p>
          <a:p>
            <a:pPr marL="365760" indent="-283464">
              <a:buNone/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BA4B-FF58-8CD4-2285-14A55C02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113" y="388938"/>
            <a:ext cx="3143250" cy="1219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Accessibility: headers &amp; id Attributes</a:t>
            </a:r>
          </a:p>
        </p:txBody>
      </p:sp>
      <p:sp>
        <p:nvSpPr>
          <p:cNvPr id="27651" name="TextBox 3">
            <a:extLst>
              <a:ext uri="{FF2B5EF4-FFF2-40B4-BE49-F238E27FC236}">
                <a16:creationId xmlns:a16="http://schemas.microsoft.com/office/drawing/2014/main" id="{79D5EE69-8824-7C0D-6E4B-89FD45501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8939"/>
            <a:ext cx="4724400" cy="59388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/>
              <a:t>&lt;table&gt;</a:t>
            </a:r>
          </a:p>
          <a:p>
            <a:pPr eaLnBrk="1" hangingPunct="1">
              <a:defRPr/>
            </a:pPr>
            <a:r>
              <a:rPr lang="en-US" altLang="en-US" sz="2000"/>
              <a:t>&lt;caption&gt;Work Schedule&lt;/caption&gt;</a:t>
            </a:r>
          </a:p>
          <a:p>
            <a:pPr eaLnBrk="1" hangingPunct="1">
              <a:defRPr/>
            </a:pPr>
            <a:r>
              <a:rPr lang="en-US" altLang="en-US" sz="2000"/>
              <a:t>&lt;</a:t>
            </a:r>
            <a:r>
              <a:rPr lang="en-US" altLang="en-US" sz="2000" err="1"/>
              <a:t>tr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  &lt;</a:t>
            </a:r>
            <a:r>
              <a:rPr lang="en-US" altLang="en-US" sz="2000" err="1"/>
              <a:t>th</a:t>
            </a:r>
            <a:r>
              <a:rPr lang="en-US" altLang="en-US" sz="2000"/>
              <a:t> id="day"&gt;Day&lt;/</a:t>
            </a:r>
            <a:r>
              <a:rPr lang="en-US" altLang="en-US" sz="2000" err="1"/>
              <a:t>th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  &lt;</a:t>
            </a:r>
            <a:r>
              <a:rPr lang="en-US" altLang="en-US" sz="2000" err="1"/>
              <a:t>th</a:t>
            </a:r>
            <a:r>
              <a:rPr lang="en-US" altLang="en-US" sz="2000"/>
              <a:t> id="hours"&gt;Hours&lt;/</a:t>
            </a:r>
            <a:r>
              <a:rPr lang="en-US" altLang="en-US" sz="2000" err="1"/>
              <a:t>th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&lt;/</a:t>
            </a:r>
            <a:r>
              <a:rPr lang="en-US" altLang="en-US" sz="2000" err="1"/>
              <a:t>tr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&lt;</a:t>
            </a:r>
            <a:r>
              <a:rPr lang="en-US" altLang="en-US" sz="2000" err="1"/>
              <a:t>tr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  &lt;td headers="day"&gt;Monday&lt;/td&gt;</a:t>
            </a:r>
          </a:p>
          <a:p>
            <a:pPr eaLnBrk="1" hangingPunct="1">
              <a:defRPr/>
            </a:pPr>
            <a:r>
              <a:rPr lang="en-US" altLang="en-US" sz="2000"/>
              <a:t>  &lt;td headers="hours"&gt;4&lt;/td&gt;</a:t>
            </a:r>
          </a:p>
          <a:p>
            <a:pPr eaLnBrk="1" hangingPunct="1">
              <a:defRPr/>
            </a:pPr>
            <a:r>
              <a:rPr lang="en-US" altLang="en-US" sz="2000"/>
              <a:t>&lt;/</a:t>
            </a:r>
            <a:r>
              <a:rPr lang="en-US" altLang="en-US" sz="2000" err="1"/>
              <a:t>tr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&lt;</a:t>
            </a:r>
            <a:r>
              <a:rPr lang="en-US" altLang="en-US" sz="2000" err="1"/>
              <a:t>tr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  &lt;td headers="day"&gt;Tuesday&lt;/td&gt;</a:t>
            </a:r>
          </a:p>
          <a:p>
            <a:pPr eaLnBrk="1" hangingPunct="1">
              <a:defRPr/>
            </a:pPr>
            <a:r>
              <a:rPr lang="en-US" altLang="en-US" sz="2000"/>
              <a:t>  &lt;td headers="hours"&gt;3&lt;/td&gt;</a:t>
            </a:r>
          </a:p>
          <a:p>
            <a:pPr eaLnBrk="1" hangingPunct="1">
              <a:defRPr/>
            </a:pPr>
            <a:r>
              <a:rPr lang="en-US" altLang="en-US" sz="2000"/>
              <a:t>&lt;/</a:t>
            </a:r>
            <a:r>
              <a:rPr lang="en-US" altLang="en-US" sz="2000" err="1"/>
              <a:t>tr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&lt;</a:t>
            </a:r>
            <a:r>
              <a:rPr lang="en-US" altLang="en-US" sz="2000" err="1"/>
              <a:t>tr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  &lt;td headers="day"&gt;Total&lt;/td&gt;</a:t>
            </a:r>
          </a:p>
          <a:p>
            <a:pPr eaLnBrk="1" hangingPunct="1">
              <a:defRPr/>
            </a:pPr>
            <a:r>
              <a:rPr lang="en-US" altLang="en-US" sz="2000"/>
              <a:t>  &lt;td headers="hours"&gt;7&lt;/td&gt;</a:t>
            </a:r>
          </a:p>
          <a:p>
            <a:pPr eaLnBrk="1" hangingPunct="1">
              <a:defRPr/>
            </a:pPr>
            <a:r>
              <a:rPr lang="en-US" altLang="en-US" sz="2000"/>
              <a:t>&lt;/</a:t>
            </a:r>
            <a:r>
              <a:rPr lang="en-US" altLang="en-US" sz="2000" err="1"/>
              <a:t>tr</a:t>
            </a:r>
            <a:r>
              <a:rPr lang="en-US" altLang="en-US" sz="2000"/>
              <a:t>&gt;</a:t>
            </a:r>
          </a:p>
          <a:p>
            <a:pPr eaLnBrk="1" hangingPunct="1">
              <a:defRPr/>
            </a:pPr>
            <a:r>
              <a:rPr lang="en-US" altLang="en-US" sz="2000"/>
              <a:t>&lt;/table&gt;</a:t>
            </a:r>
            <a:endParaRPr lang="en-US" alt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5E842701-BD81-66A2-A0D1-B332B974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4" y="2362200"/>
            <a:ext cx="2771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89913-4D18-BD2B-480F-64B4A29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8A3E-38D1-A3A4-75A4-B3833F33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1199" y="3859176"/>
            <a:ext cx="2446465" cy="117829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/>
              <a:t>used to collect user input. The user input is most often sent to a server for processing.</a:t>
            </a:r>
          </a:p>
          <a:p>
            <a:pPr marL="0" indent="0">
              <a:buNone/>
            </a:pPr>
            <a:r>
              <a:rPr lang="en-US" sz="1600">
                <a:cs typeface="Calibri"/>
              </a:rPr>
              <a:t>Demo code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  <a:hlinkClick r:id="rId2"/>
              </a:rPr>
              <a:t>uge 43 php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ML Form Tutorial | JavaScript Coder">
            <a:extLst>
              <a:ext uri="{FF2B5EF4-FFF2-40B4-BE49-F238E27FC236}">
                <a16:creationId xmlns:a16="http://schemas.microsoft.com/office/drawing/2014/main" id="{D97EF8FD-706A-4636-92E6-CD6322044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67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EF3CE-D720-9F36-3B22-D650B034493C}"/>
              </a:ext>
            </a:extLst>
          </p:cNvPr>
          <p:cNvSpPr txBox="1"/>
          <p:nvPr/>
        </p:nvSpPr>
        <p:spPr>
          <a:xfrm>
            <a:off x="662608" y="6460434"/>
            <a:ext cx="78342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Source: https://www.javascript-coder.com/html-form/images/web-form-working1.png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71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7183C0-27DB-4E82-A744-AAEB6286878E}">
  <ds:schemaRefs>
    <ds:schemaRef ds:uri="7d65f2ab-e0ff-47e6-9d3d-6d48113a79ce"/>
    <ds:schemaRef ds:uri="f6500a95-51e0-4f85-9dd0-d4ed88ce8bf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F0EC3A-FDFA-4C44-836B-AEE0588CEFB9}">
  <ds:schemaRefs>
    <ds:schemaRef ds:uri="7d65f2ab-e0ff-47e6-9d3d-6d48113a79ce"/>
    <ds:schemaRef ds:uri="f6500a95-51e0-4f85-9dd0-d4ed88ce8b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93C76C-2BDD-408B-BC1A-FFA5924176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Basics of Web Design   Table+ Form Basics</vt:lpstr>
      <vt:lpstr>HTML Table Elements</vt:lpstr>
      <vt:lpstr>HTML Table Example 1</vt:lpstr>
      <vt:lpstr>HTML Table Example 2</vt:lpstr>
      <vt:lpstr>HTML colspan Attribute</vt:lpstr>
      <vt:lpstr>HTML rowspan Attribute</vt:lpstr>
      <vt:lpstr>Accessibility and Tables</vt:lpstr>
      <vt:lpstr>Accessibility: headers &amp; id Attributes</vt:lpstr>
      <vt:lpstr>Html forms</vt:lpstr>
      <vt:lpstr>Overview of Forms</vt:lpstr>
      <vt:lpstr>Two Components of Using Forms</vt:lpstr>
      <vt:lpstr>HTML  Forms</vt:lpstr>
      <vt:lpstr>Sample Form HTML</vt:lpstr>
      <vt:lpstr>The Form Element &lt;form&gt;</vt:lpstr>
      <vt:lpstr>The Input Element Text Box &lt;input&gt;  </vt:lpstr>
      <vt:lpstr>The Input Element Check box &lt;input&gt;</vt:lpstr>
      <vt:lpstr>The Input Element Radio Button &lt;input&gt;</vt:lpstr>
      <vt:lpstr>The Textarea Element &lt;textarea&gt;</vt:lpstr>
      <vt:lpstr>The Select Element &lt;select&gt;</vt:lpstr>
      <vt:lpstr>The Option Element &lt;option&gt;</vt:lpstr>
      <vt:lpstr>The Input Element Submit Button &lt;input&gt;</vt:lpstr>
      <vt:lpstr>The Input Element Reset Button &lt;input&gt;</vt:lpstr>
      <vt:lpstr>The Input Element Password Box &lt;input&gt; </vt:lpstr>
      <vt:lpstr>The Label Element &lt;label&gt;</vt:lpstr>
      <vt:lpstr>Forms and GDPR</vt:lpstr>
      <vt:lpstr>The Fieldset &amp; Legend Elements</vt:lpstr>
      <vt:lpstr>Exercise</vt:lpstr>
      <vt:lpstr>HTML test</vt:lpstr>
      <vt:lpstr>Home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Basics of Web Design   Table+ Form Basics</dc:title>
  <dc:creator>Xiaolei Bi</dc:creator>
  <cp:revision>8</cp:revision>
  <dcterms:created xsi:type="dcterms:W3CDTF">2023-10-05T12:48:06Z</dcterms:created>
  <dcterms:modified xsi:type="dcterms:W3CDTF">2024-01-07T02:11:32Z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