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4"/>
  </p:sldMasterIdLst>
  <p:notesMasterIdLst>
    <p:notesMasterId r:id="rId27"/>
  </p:notesMasterIdLst>
  <p:sldIdLst>
    <p:sldId id="299" r:id="rId5"/>
    <p:sldId id="311" r:id="rId6"/>
    <p:sldId id="257" r:id="rId7"/>
    <p:sldId id="258" r:id="rId8"/>
    <p:sldId id="313" r:id="rId9"/>
    <p:sldId id="259" r:id="rId10"/>
    <p:sldId id="303" r:id="rId11"/>
    <p:sldId id="302" r:id="rId12"/>
    <p:sldId id="306" r:id="rId13"/>
    <p:sldId id="262" r:id="rId14"/>
    <p:sldId id="312" r:id="rId15"/>
    <p:sldId id="296" r:id="rId16"/>
    <p:sldId id="321" r:id="rId17"/>
    <p:sldId id="319" r:id="rId18"/>
    <p:sldId id="320" r:id="rId19"/>
    <p:sldId id="322" r:id="rId20"/>
    <p:sldId id="318" r:id="rId21"/>
    <p:sldId id="268" r:id="rId22"/>
    <p:sldId id="269" r:id="rId23"/>
    <p:sldId id="272" r:id="rId24"/>
    <p:sldId id="314" r:id="rId25"/>
    <p:sldId id="315" r:id="rId2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8A912-10F6-452A-ACFD-8341270047AC}" v="5" dt="2023-11-14T07:38:28.759"/>
    <p1510:client id="{22D32283-E7EF-4B42-94AB-0332311183FB}" v="2" dt="2023-11-10T09:31:10.885"/>
    <p1510:client id="{4FBC6240-2924-6D42-B852-3A37A78A05A4}" v="75" dt="2023-11-10T10:06:44.979"/>
    <p1510:client id="{5BCC7E50-6830-44EB-AA63-AA0A2C80DCDE}" v="4" dt="2023-11-13T07:09:41.260"/>
    <p1510:client id="{61571485-3DE8-4BAA-AB58-E1342FCE4D6C}" v="169" dt="2023-11-13T06:55:27.202"/>
    <p1510:client id="{CA4508A2-DE7B-4EAA-AEED-58195CE6547C}" v="55" dt="2023-11-14T06:48:06.573"/>
    <p1510:client id="{DD8ACE22-22E5-4148-BBCE-B61EB9A30F01}" v="13" dt="2023-11-14T06:51:06.632"/>
    <p1510:client id="{F2291034-B91E-46A0-B001-6769E7D1A9EA}" v="1" dt="2023-11-10T09:34:01.838"/>
    <p1510:client id="{F7A11739-266C-43F5-B067-DCCB6FBE248A}" v="2" dt="2023-11-10T06:54:15.3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1DA8A912-10F6-452A-ACFD-8341270047AC}"/>
    <pc:docChg chg="modSld">
      <pc:chgData name="Xiaolei Bi" userId="S::xbi@eamv.dk::4defdd0b-eb6b-464a-acc0-49fc44ef47a7" providerId="AD" clId="Web-{1DA8A912-10F6-452A-ACFD-8341270047AC}" dt="2023-11-14T07:37:04.757" v="2" actId="20577"/>
      <pc:docMkLst>
        <pc:docMk/>
      </pc:docMkLst>
      <pc:sldChg chg="modSp">
        <pc:chgData name="Xiaolei Bi" userId="S::xbi@eamv.dk::4defdd0b-eb6b-464a-acc0-49fc44ef47a7" providerId="AD" clId="Web-{1DA8A912-10F6-452A-ACFD-8341270047AC}" dt="2023-11-14T07:37:04.757" v="2" actId="20577"/>
        <pc:sldMkLst>
          <pc:docMk/>
          <pc:sldMk cId="0" sldId="272"/>
        </pc:sldMkLst>
        <pc:spChg chg="mod">
          <ac:chgData name="Xiaolei Bi" userId="S::xbi@eamv.dk::4defdd0b-eb6b-464a-acc0-49fc44ef47a7" providerId="AD" clId="Web-{1DA8A912-10F6-452A-ACFD-8341270047AC}" dt="2023-11-14T07:37:04.757" v="2" actId="20577"/>
          <ac:spMkLst>
            <pc:docMk/>
            <pc:sldMk cId="0" sldId="272"/>
            <ac:spMk id="3" creationId="{4B0A7787-DD70-05B8-515D-EF297C0A5B8B}"/>
          </ac:spMkLst>
        </pc:spChg>
      </pc:sldChg>
    </pc:docChg>
  </pc:docChgLst>
  <pc:docChgLst>
    <pc:chgData name="Amalie Vorret Mikkelsen" userId="S::amami01@eamv.dk::014288e6-f0c1-40c6-8b84-242ef2cfebc0" providerId="AD" clId="Web-{F2291034-B91E-46A0-B001-6769E7D1A9EA}"/>
    <pc:docChg chg="modSld">
      <pc:chgData name="Amalie Vorret Mikkelsen" userId="S::amami01@eamv.dk::014288e6-f0c1-40c6-8b84-242ef2cfebc0" providerId="AD" clId="Web-{F2291034-B91E-46A0-B001-6769E7D1A9EA}" dt="2023-11-10T09:34:01.838" v="0" actId="20577"/>
      <pc:docMkLst>
        <pc:docMk/>
      </pc:docMkLst>
      <pc:sldChg chg="modSp">
        <pc:chgData name="Amalie Vorret Mikkelsen" userId="S::amami01@eamv.dk::014288e6-f0c1-40c6-8b84-242ef2cfebc0" providerId="AD" clId="Web-{F2291034-B91E-46A0-B001-6769E7D1A9EA}" dt="2023-11-10T09:34:01.838" v="0" actId="20577"/>
        <pc:sldMkLst>
          <pc:docMk/>
          <pc:sldMk cId="820374434" sldId="296"/>
        </pc:sldMkLst>
        <pc:spChg chg="mod">
          <ac:chgData name="Amalie Vorret Mikkelsen" userId="S::amami01@eamv.dk::014288e6-f0c1-40c6-8b84-242ef2cfebc0" providerId="AD" clId="Web-{F2291034-B91E-46A0-B001-6769E7D1A9EA}" dt="2023-11-10T09:34:01.838" v="0" actId="20577"/>
          <ac:spMkLst>
            <pc:docMk/>
            <pc:sldMk cId="820374434" sldId="296"/>
            <ac:spMk id="6" creationId="{B32237FD-1AF6-4ABF-962A-316C389099F0}"/>
          </ac:spMkLst>
        </pc:spChg>
      </pc:sldChg>
    </pc:docChg>
  </pc:docChgLst>
  <pc:docChgLst>
    <pc:chgData name="Meliesan Indrathasan" userId="S::melin02@eamv.dk::e0dd8d57-6c96-4dfc-b70e-38acd31d21b3" providerId="AD" clId="Web-{22D32283-E7EF-4B42-94AB-0332311183FB}"/>
    <pc:docChg chg="sldOrd">
      <pc:chgData name="Meliesan Indrathasan" userId="S::melin02@eamv.dk::e0dd8d57-6c96-4dfc-b70e-38acd31d21b3" providerId="AD" clId="Web-{22D32283-E7EF-4B42-94AB-0332311183FB}" dt="2023-11-10T09:31:10.885" v="1"/>
      <pc:docMkLst>
        <pc:docMk/>
      </pc:docMkLst>
      <pc:sldChg chg="ord">
        <pc:chgData name="Meliesan Indrathasan" userId="S::melin02@eamv.dk::e0dd8d57-6c96-4dfc-b70e-38acd31d21b3" providerId="AD" clId="Web-{22D32283-E7EF-4B42-94AB-0332311183FB}" dt="2023-11-10T09:31:09.681" v="0"/>
        <pc:sldMkLst>
          <pc:docMk/>
          <pc:sldMk cId="0" sldId="266"/>
        </pc:sldMkLst>
      </pc:sldChg>
      <pc:sldChg chg="ord">
        <pc:chgData name="Meliesan Indrathasan" userId="S::melin02@eamv.dk::e0dd8d57-6c96-4dfc-b70e-38acd31d21b3" providerId="AD" clId="Web-{22D32283-E7EF-4B42-94AB-0332311183FB}" dt="2023-11-10T09:31:10.885" v="1"/>
        <pc:sldMkLst>
          <pc:docMk/>
          <pc:sldMk cId="3427806452" sldId="320"/>
        </pc:sldMkLst>
      </pc:sldChg>
    </pc:docChg>
  </pc:docChgLst>
  <pc:docChgLst>
    <pc:chgData name="Xiaolei Bi" userId="S::xbi@eamv.dk::4defdd0b-eb6b-464a-acc0-49fc44ef47a7" providerId="AD" clId="Web-{F588DDAC-D66B-405E-9559-9C3D7C1D39C6}"/>
    <pc:docChg chg="addSld modSld">
      <pc:chgData name="Xiaolei Bi" userId="S::xbi@eamv.dk::4defdd0b-eb6b-464a-acc0-49fc44ef47a7" providerId="AD" clId="Web-{F588DDAC-D66B-405E-9559-9C3D7C1D39C6}" dt="2023-11-02T15:48:10.665" v="13" actId="20577"/>
      <pc:docMkLst>
        <pc:docMk/>
      </pc:docMkLst>
      <pc:sldChg chg="modSp new">
        <pc:chgData name="Xiaolei Bi" userId="S::xbi@eamv.dk::4defdd0b-eb6b-464a-acc0-49fc44ef47a7" providerId="AD" clId="Web-{F588DDAC-D66B-405E-9559-9C3D7C1D39C6}" dt="2023-11-02T15:48:10.665" v="13" actId="20577"/>
        <pc:sldMkLst>
          <pc:docMk/>
          <pc:sldMk cId="3034520131" sldId="317"/>
        </pc:sldMkLst>
        <pc:spChg chg="mod">
          <ac:chgData name="Xiaolei Bi" userId="S::xbi@eamv.dk::4defdd0b-eb6b-464a-acc0-49fc44ef47a7" providerId="AD" clId="Web-{F588DDAC-D66B-405E-9559-9C3D7C1D39C6}" dt="2023-11-02T15:48:10.665" v="13" actId="20577"/>
          <ac:spMkLst>
            <pc:docMk/>
            <pc:sldMk cId="3034520131" sldId="317"/>
            <ac:spMk id="2" creationId="{CED96558-29E2-0E92-8CD8-30574C963CA5}"/>
          </ac:spMkLst>
        </pc:spChg>
      </pc:sldChg>
    </pc:docChg>
  </pc:docChgLst>
  <pc:docChgLst>
    <pc:chgData name="Xiaolei Bi" userId="S::xbi@eamv.dk::4defdd0b-eb6b-464a-acc0-49fc44ef47a7" providerId="AD" clId="Web-{99B69B90-805D-4B5C-B59A-EAECE26FD08D}"/>
    <pc:docChg chg="modSld">
      <pc:chgData name="Xiaolei Bi" userId="S::xbi@eamv.dk::4defdd0b-eb6b-464a-acc0-49fc44ef47a7" providerId="AD" clId="Web-{99B69B90-805D-4B5C-B59A-EAECE26FD08D}" dt="2023-11-08T07:02:53.134" v="7" actId="14100"/>
      <pc:docMkLst>
        <pc:docMk/>
      </pc:docMkLst>
      <pc:sldChg chg="modSp">
        <pc:chgData name="Xiaolei Bi" userId="S::xbi@eamv.dk::4defdd0b-eb6b-464a-acc0-49fc44ef47a7" providerId="AD" clId="Web-{99B69B90-805D-4B5C-B59A-EAECE26FD08D}" dt="2023-11-08T07:02:53.134" v="7" actId="14100"/>
        <pc:sldMkLst>
          <pc:docMk/>
          <pc:sldMk cId="0" sldId="258"/>
        </pc:sldMkLst>
        <pc:spChg chg="mod">
          <ac:chgData name="Xiaolei Bi" userId="S::xbi@eamv.dk::4defdd0b-eb6b-464a-acc0-49fc44ef47a7" providerId="AD" clId="Web-{99B69B90-805D-4B5C-B59A-EAECE26FD08D}" dt="2023-11-08T07:02:53.134" v="7" actId="14100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Xiaolei Bi" userId="S::xbi@eamv.dk::4defdd0b-eb6b-464a-acc0-49fc44ef47a7" providerId="AD" clId="Web-{99B69B90-805D-4B5C-B59A-EAECE26FD08D}" dt="2023-11-08T07:02:38.102" v="5" actId="20577"/>
        <pc:sldMkLst>
          <pc:docMk/>
          <pc:sldMk cId="2645852884" sldId="311"/>
        </pc:sldMkLst>
        <pc:spChg chg="mod">
          <ac:chgData name="Xiaolei Bi" userId="S::xbi@eamv.dk::4defdd0b-eb6b-464a-acc0-49fc44ef47a7" providerId="AD" clId="Web-{99B69B90-805D-4B5C-B59A-EAECE26FD08D}" dt="2023-11-08T07:02:38.102" v="5" actId="20577"/>
          <ac:spMkLst>
            <pc:docMk/>
            <pc:sldMk cId="2645852884" sldId="311"/>
            <ac:spMk id="3" creationId="{1F698592-4743-93D8-68AF-CCBB792A7A86}"/>
          </ac:spMkLst>
        </pc:spChg>
      </pc:sldChg>
    </pc:docChg>
  </pc:docChgLst>
  <pc:docChgLst>
    <pc:chgData name="Xiaolei Bi" userId="S::xbi@eamv.dk::4defdd0b-eb6b-464a-acc0-49fc44ef47a7" providerId="AD" clId="Web-{61571485-3DE8-4BAA-AB58-E1342FCE4D6C}"/>
    <pc:docChg chg="delSld modSld">
      <pc:chgData name="Xiaolei Bi" userId="S::xbi@eamv.dk::4defdd0b-eb6b-464a-acc0-49fc44ef47a7" providerId="AD" clId="Web-{61571485-3DE8-4BAA-AB58-E1342FCE4D6C}" dt="2023-11-13T06:55:34.171" v="129"/>
      <pc:docMkLst>
        <pc:docMk/>
      </pc:docMkLst>
      <pc:sldChg chg="del">
        <pc:chgData name="Xiaolei Bi" userId="S::xbi@eamv.dk::4defdd0b-eb6b-464a-acc0-49fc44ef47a7" providerId="AD" clId="Web-{61571485-3DE8-4BAA-AB58-E1342FCE4D6C}" dt="2023-11-13T06:37:14.416" v="0"/>
        <pc:sldMkLst>
          <pc:docMk/>
          <pc:sldMk cId="0" sldId="266"/>
        </pc:sldMkLst>
      </pc:sldChg>
      <pc:sldChg chg="modSp">
        <pc:chgData name="Xiaolei Bi" userId="S::xbi@eamv.dk::4defdd0b-eb6b-464a-acc0-49fc44ef47a7" providerId="AD" clId="Web-{61571485-3DE8-4BAA-AB58-E1342FCE4D6C}" dt="2023-11-13T06:44:46.978" v="63" actId="20577"/>
        <pc:sldMkLst>
          <pc:docMk/>
          <pc:sldMk cId="0" sldId="268"/>
        </pc:sldMkLst>
        <pc:spChg chg="mod">
          <ac:chgData name="Xiaolei Bi" userId="S::xbi@eamv.dk::4defdd0b-eb6b-464a-acc0-49fc44ef47a7" providerId="AD" clId="Web-{61571485-3DE8-4BAA-AB58-E1342FCE4D6C}" dt="2023-11-13T06:44:46.978" v="63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Xiaolei Bi" userId="S::xbi@eamv.dk::4defdd0b-eb6b-464a-acc0-49fc44ef47a7" providerId="AD" clId="Web-{61571485-3DE8-4BAA-AB58-E1342FCE4D6C}" dt="2023-11-13T06:47:55.187" v="94" actId="20577"/>
        <pc:sldMkLst>
          <pc:docMk/>
          <pc:sldMk cId="0" sldId="269"/>
        </pc:sldMkLst>
        <pc:spChg chg="mod">
          <ac:chgData name="Xiaolei Bi" userId="S::xbi@eamv.dk::4defdd0b-eb6b-464a-acc0-49fc44ef47a7" providerId="AD" clId="Web-{61571485-3DE8-4BAA-AB58-E1342FCE4D6C}" dt="2023-11-13T06:45:59.184" v="84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Xiaolei Bi" userId="S::xbi@eamv.dk::4defdd0b-eb6b-464a-acc0-49fc44ef47a7" providerId="AD" clId="Web-{61571485-3DE8-4BAA-AB58-E1342FCE4D6C}" dt="2023-11-13T06:47:55.187" v="9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Xiaolei Bi" userId="S::xbi@eamv.dk::4defdd0b-eb6b-464a-acc0-49fc44ef47a7" providerId="AD" clId="Web-{61571485-3DE8-4BAA-AB58-E1342FCE4D6C}" dt="2023-11-13T06:48:04.235" v="98" actId="20577"/>
        <pc:sldMkLst>
          <pc:docMk/>
          <pc:sldMk cId="0" sldId="272"/>
        </pc:sldMkLst>
        <pc:spChg chg="mod">
          <ac:chgData name="Xiaolei Bi" userId="S::xbi@eamv.dk::4defdd0b-eb6b-464a-acc0-49fc44ef47a7" providerId="AD" clId="Web-{61571485-3DE8-4BAA-AB58-E1342FCE4D6C}" dt="2023-11-13T06:48:04.235" v="98" actId="20577"/>
          <ac:spMkLst>
            <pc:docMk/>
            <pc:sldMk cId="0" sldId="272"/>
            <ac:spMk id="2" creationId="{00000000-0000-0000-0000-000000000000}"/>
          </ac:spMkLst>
        </pc:spChg>
      </pc:sldChg>
      <pc:sldChg chg="addSp modSp mod setBg">
        <pc:chgData name="Xiaolei Bi" userId="S::xbi@eamv.dk::4defdd0b-eb6b-464a-acc0-49fc44ef47a7" providerId="AD" clId="Web-{61571485-3DE8-4BAA-AB58-E1342FCE4D6C}" dt="2023-11-13T06:52:15.446" v="104"/>
        <pc:sldMkLst>
          <pc:docMk/>
          <pc:sldMk cId="4154589045" sldId="314"/>
        </pc:sldMkLst>
        <pc:spChg chg="mod">
          <ac:chgData name="Xiaolei Bi" userId="S::xbi@eamv.dk::4defdd0b-eb6b-464a-acc0-49fc44ef47a7" providerId="AD" clId="Web-{61571485-3DE8-4BAA-AB58-E1342FCE4D6C}" dt="2023-11-13T06:52:15.446" v="104"/>
          <ac:spMkLst>
            <pc:docMk/>
            <pc:sldMk cId="4154589045" sldId="314"/>
            <ac:spMk id="2" creationId="{9D8C524C-C84A-9A72-1727-2825AAFE9C9F}"/>
          </ac:spMkLst>
        </pc:spChg>
        <pc:spChg chg="mod">
          <ac:chgData name="Xiaolei Bi" userId="S::xbi@eamv.dk::4defdd0b-eb6b-464a-acc0-49fc44ef47a7" providerId="AD" clId="Web-{61571485-3DE8-4BAA-AB58-E1342FCE4D6C}" dt="2023-11-13T06:52:15.446" v="104"/>
          <ac:spMkLst>
            <pc:docMk/>
            <pc:sldMk cId="4154589045" sldId="314"/>
            <ac:spMk id="3" creationId="{BFFB2290-220A-1177-0030-BB6B71D3EC29}"/>
          </ac:spMkLst>
        </pc:spChg>
        <pc:spChg chg="add">
          <ac:chgData name="Xiaolei Bi" userId="S::xbi@eamv.dk::4defdd0b-eb6b-464a-acc0-49fc44ef47a7" providerId="AD" clId="Web-{61571485-3DE8-4BAA-AB58-E1342FCE4D6C}" dt="2023-11-13T06:52:15.446" v="104"/>
          <ac:spMkLst>
            <pc:docMk/>
            <pc:sldMk cId="4154589045" sldId="314"/>
            <ac:spMk id="8" creationId="{5118BA95-03E7-41B7-B442-0AF8C0A7FF68}"/>
          </ac:spMkLst>
        </pc:spChg>
        <pc:spChg chg="add">
          <ac:chgData name="Xiaolei Bi" userId="S::xbi@eamv.dk::4defdd0b-eb6b-464a-acc0-49fc44ef47a7" providerId="AD" clId="Web-{61571485-3DE8-4BAA-AB58-E1342FCE4D6C}" dt="2023-11-13T06:52:15.446" v="104"/>
          <ac:spMkLst>
            <pc:docMk/>
            <pc:sldMk cId="4154589045" sldId="314"/>
            <ac:spMk id="14" creationId="{AD9B3EAD-A2B3-42C4-927C-3455E3E69EE6}"/>
          </ac:spMkLst>
        </pc:spChg>
        <pc:grpChg chg="add">
          <ac:chgData name="Xiaolei Bi" userId="S::xbi@eamv.dk::4defdd0b-eb6b-464a-acc0-49fc44ef47a7" providerId="AD" clId="Web-{61571485-3DE8-4BAA-AB58-E1342FCE4D6C}" dt="2023-11-13T06:52:15.446" v="104"/>
          <ac:grpSpMkLst>
            <pc:docMk/>
            <pc:sldMk cId="4154589045" sldId="314"/>
            <ac:grpSpMk id="10" creationId="{E799C3D5-7D55-4046-808C-F290F456D6EF}"/>
          </ac:grpSpMkLst>
        </pc:grpChg>
      </pc:sldChg>
      <pc:sldChg chg="addSp delSp modSp mod setBg">
        <pc:chgData name="Xiaolei Bi" userId="S::xbi@eamv.dk::4defdd0b-eb6b-464a-acc0-49fc44ef47a7" providerId="AD" clId="Web-{61571485-3DE8-4BAA-AB58-E1342FCE4D6C}" dt="2023-11-13T06:55:34.171" v="129"/>
        <pc:sldMkLst>
          <pc:docMk/>
          <pc:sldMk cId="3783532541" sldId="315"/>
        </pc:sldMkLst>
        <pc:spChg chg="mod">
          <ac:chgData name="Xiaolei Bi" userId="S::xbi@eamv.dk::4defdd0b-eb6b-464a-acc0-49fc44ef47a7" providerId="AD" clId="Web-{61571485-3DE8-4BAA-AB58-E1342FCE4D6C}" dt="2023-11-13T06:55:34.171" v="129"/>
          <ac:spMkLst>
            <pc:docMk/>
            <pc:sldMk cId="3783532541" sldId="315"/>
            <ac:spMk id="2" creationId="{AC69926A-61DB-6CDC-9146-F811AC01040D}"/>
          </ac:spMkLst>
        </pc:spChg>
        <pc:spChg chg="mod">
          <ac:chgData name="Xiaolei Bi" userId="S::xbi@eamv.dk::4defdd0b-eb6b-464a-acc0-49fc44ef47a7" providerId="AD" clId="Web-{61571485-3DE8-4BAA-AB58-E1342FCE4D6C}" dt="2023-11-13T06:55:34.171" v="129"/>
          <ac:spMkLst>
            <pc:docMk/>
            <pc:sldMk cId="3783532541" sldId="315"/>
            <ac:spMk id="3" creationId="{D7D14FC0-C972-D872-1571-2BE177DBA914}"/>
          </ac:spMkLst>
        </pc:spChg>
        <pc:spChg chg="add del">
          <ac:chgData name="Xiaolei Bi" userId="S::xbi@eamv.dk::4defdd0b-eb6b-464a-acc0-49fc44ef47a7" providerId="AD" clId="Web-{61571485-3DE8-4BAA-AB58-E1342FCE4D6C}" dt="2023-11-13T06:55:34.171" v="129"/>
          <ac:spMkLst>
            <pc:docMk/>
            <pc:sldMk cId="3783532541" sldId="315"/>
            <ac:spMk id="9" creationId="{D8AFD15B-CF29-4306-884F-47675092F91F}"/>
          </ac:spMkLst>
        </pc:spChg>
        <pc:spChg chg="add del">
          <ac:chgData name="Xiaolei Bi" userId="S::xbi@eamv.dk::4defdd0b-eb6b-464a-acc0-49fc44ef47a7" providerId="AD" clId="Web-{61571485-3DE8-4BAA-AB58-E1342FCE4D6C}" dt="2023-11-13T06:55:34.171" v="129"/>
          <ac:spMkLst>
            <pc:docMk/>
            <pc:sldMk cId="3783532541" sldId="315"/>
            <ac:spMk id="11" creationId="{96349AB3-1BD3-41E1-8979-1DBDCB5CDCF9}"/>
          </ac:spMkLst>
        </pc:spChg>
        <pc:spChg chg="add">
          <ac:chgData name="Xiaolei Bi" userId="S::xbi@eamv.dk::4defdd0b-eb6b-464a-acc0-49fc44ef47a7" providerId="AD" clId="Web-{61571485-3DE8-4BAA-AB58-E1342FCE4D6C}" dt="2023-11-13T06:55:34.171" v="129"/>
          <ac:spMkLst>
            <pc:docMk/>
            <pc:sldMk cId="3783532541" sldId="315"/>
            <ac:spMk id="20" creationId="{D8AFD15B-CF29-4306-884F-47675092F91F}"/>
          </ac:spMkLst>
        </pc:spChg>
        <pc:spChg chg="add">
          <ac:chgData name="Xiaolei Bi" userId="S::xbi@eamv.dk::4defdd0b-eb6b-464a-acc0-49fc44ef47a7" providerId="AD" clId="Web-{61571485-3DE8-4BAA-AB58-E1342FCE4D6C}" dt="2023-11-13T06:55:34.171" v="129"/>
          <ac:spMkLst>
            <pc:docMk/>
            <pc:sldMk cId="3783532541" sldId="315"/>
            <ac:spMk id="22" creationId="{96349AB3-1BD3-41E1-8979-1DBDCB5CDCF9}"/>
          </ac:spMkLst>
        </pc:spChg>
        <pc:grpChg chg="add del">
          <ac:chgData name="Xiaolei Bi" userId="S::xbi@eamv.dk::4defdd0b-eb6b-464a-acc0-49fc44ef47a7" providerId="AD" clId="Web-{61571485-3DE8-4BAA-AB58-E1342FCE4D6C}" dt="2023-11-13T06:55:34.171" v="129"/>
          <ac:grpSpMkLst>
            <pc:docMk/>
            <pc:sldMk cId="3783532541" sldId="315"/>
            <ac:grpSpMk id="13" creationId="{54CA915D-BDF0-41F8-B00E-FB186EFF7BD6}"/>
          </ac:grpSpMkLst>
        </pc:grpChg>
        <pc:grpChg chg="add">
          <ac:chgData name="Xiaolei Bi" userId="S::xbi@eamv.dk::4defdd0b-eb6b-464a-acc0-49fc44ef47a7" providerId="AD" clId="Web-{61571485-3DE8-4BAA-AB58-E1342FCE4D6C}" dt="2023-11-13T06:55:34.171" v="129"/>
          <ac:grpSpMkLst>
            <pc:docMk/>
            <pc:sldMk cId="3783532541" sldId="315"/>
            <ac:grpSpMk id="24" creationId="{54CA915D-BDF0-41F8-B00E-FB186EFF7BD6}"/>
          </ac:grpSpMkLst>
        </pc:grpChg>
        <pc:picChg chg="add mod">
          <ac:chgData name="Xiaolei Bi" userId="S::xbi@eamv.dk::4defdd0b-eb6b-464a-acc0-49fc44ef47a7" providerId="AD" clId="Web-{61571485-3DE8-4BAA-AB58-E1342FCE4D6C}" dt="2023-11-13T06:55:34.171" v="129"/>
          <ac:picMkLst>
            <pc:docMk/>
            <pc:sldMk cId="3783532541" sldId="315"/>
            <ac:picMk id="6" creationId="{0F6E848F-4E02-9E35-4DA4-DC30B298CB96}"/>
          </ac:picMkLst>
        </pc:picChg>
      </pc:sldChg>
      <pc:sldChg chg="modSp">
        <pc:chgData name="Xiaolei Bi" userId="S::xbi@eamv.dk::4defdd0b-eb6b-464a-acc0-49fc44ef47a7" providerId="AD" clId="Web-{61571485-3DE8-4BAA-AB58-E1342FCE4D6C}" dt="2023-11-13T06:42:40.302" v="53" actId="20577"/>
        <pc:sldMkLst>
          <pc:docMk/>
          <pc:sldMk cId="689017492" sldId="319"/>
        </pc:sldMkLst>
        <pc:spChg chg="mod">
          <ac:chgData name="Xiaolei Bi" userId="S::xbi@eamv.dk::4defdd0b-eb6b-464a-acc0-49fc44ef47a7" providerId="AD" clId="Web-{61571485-3DE8-4BAA-AB58-E1342FCE4D6C}" dt="2023-11-13T06:42:40.302" v="53" actId="20577"/>
          <ac:spMkLst>
            <pc:docMk/>
            <pc:sldMk cId="689017492" sldId="319"/>
            <ac:spMk id="3" creationId="{4BF2E00F-911C-7E0F-B1C1-099812A7BCE9}"/>
          </ac:spMkLst>
        </pc:spChg>
      </pc:sldChg>
      <pc:sldChg chg="modSp">
        <pc:chgData name="Xiaolei Bi" userId="S::xbi@eamv.dk::4defdd0b-eb6b-464a-acc0-49fc44ef47a7" providerId="AD" clId="Web-{61571485-3DE8-4BAA-AB58-E1342FCE4D6C}" dt="2023-11-13T06:43:00.881" v="58" actId="1076"/>
        <pc:sldMkLst>
          <pc:docMk/>
          <pc:sldMk cId="3427806452" sldId="320"/>
        </pc:sldMkLst>
        <pc:spChg chg="mod">
          <ac:chgData name="Xiaolei Bi" userId="S::xbi@eamv.dk::4defdd0b-eb6b-464a-acc0-49fc44ef47a7" providerId="AD" clId="Web-{61571485-3DE8-4BAA-AB58-E1342FCE4D6C}" dt="2023-11-13T06:43:00.881" v="58" actId="1076"/>
          <ac:spMkLst>
            <pc:docMk/>
            <pc:sldMk cId="3427806452" sldId="320"/>
            <ac:spMk id="4" creationId="{0014CD19-27D6-4E17-88FE-9E134757A68A}"/>
          </ac:spMkLst>
        </pc:spChg>
      </pc:sldChg>
      <pc:sldChg chg="modSp">
        <pc:chgData name="Xiaolei Bi" userId="S::xbi@eamv.dk::4defdd0b-eb6b-464a-acc0-49fc44ef47a7" providerId="AD" clId="Web-{61571485-3DE8-4BAA-AB58-E1342FCE4D6C}" dt="2023-11-13T06:43:12.616" v="60" actId="20577"/>
        <pc:sldMkLst>
          <pc:docMk/>
          <pc:sldMk cId="4109866440" sldId="322"/>
        </pc:sldMkLst>
        <pc:spChg chg="mod">
          <ac:chgData name="Xiaolei Bi" userId="S::xbi@eamv.dk::4defdd0b-eb6b-464a-acc0-49fc44ef47a7" providerId="AD" clId="Web-{61571485-3DE8-4BAA-AB58-E1342FCE4D6C}" dt="2023-11-13T06:43:12.616" v="60" actId="20577"/>
          <ac:spMkLst>
            <pc:docMk/>
            <pc:sldMk cId="4109866440" sldId="322"/>
            <ac:spMk id="2" creationId="{75B1389D-3073-22BB-1E6E-E5422A9E2C3D}"/>
          </ac:spMkLst>
        </pc:spChg>
      </pc:sldChg>
    </pc:docChg>
  </pc:docChgLst>
  <pc:docChgLst>
    <pc:chgData name="Xiaolei Bi" userId="S::xbi@eamv.dk::4defdd0b-eb6b-464a-acc0-49fc44ef47a7" providerId="AD" clId="Web-{F84A9A85-5261-47BF-BEBF-59F964E7AF2C}"/>
    <pc:docChg chg="modSld">
      <pc:chgData name="Xiaolei Bi" userId="S::xbi@eamv.dk::4defdd0b-eb6b-464a-acc0-49fc44ef47a7" providerId="AD" clId="Web-{F84A9A85-5261-47BF-BEBF-59F964E7AF2C}" dt="2023-11-03T12:27:41.171" v="9" actId="20577"/>
      <pc:docMkLst>
        <pc:docMk/>
      </pc:docMkLst>
      <pc:sldChg chg="modSp">
        <pc:chgData name="Xiaolei Bi" userId="S::xbi@eamv.dk::4defdd0b-eb6b-464a-acc0-49fc44ef47a7" providerId="AD" clId="Web-{F84A9A85-5261-47BF-BEBF-59F964E7AF2C}" dt="2023-11-03T12:27:41.171" v="9" actId="20577"/>
        <pc:sldMkLst>
          <pc:docMk/>
          <pc:sldMk cId="2645852884" sldId="311"/>
        </pc:sldMkLst>
        <pc:spChg chg="mod">
          <ac:chgData name="Xiaolei Bi" userId="S::xbi@eamv.dk::4defdd0b-eb6b-464a-acc0-49fc44ef47a7" providerId="AD" clId="Web-{F84A9A85-5261-47BF-BEBF-59F964E7AF2C}" dt="2023-11-03T12:27:41.171" v="9" actId="20577"/>
          <ac:spMkLst>
            <pc:docMk/>
            <pc:sldMk cId="2645852884" sldId="311"/>
            <ac:spMk id="2" creationId="{67EBA3A5-013A-7990-8AE4-3A2DCFCC9F88}"/>
          </ac:spMkLst>
        </pc:spChg>
      </pc:sldChg>
    </pc:docChg>
  </pc:docChgLst>
  <pc:docChgLst>
    <pc:chgData name="Xiaolei Bi" userId="S::xbi@eamv.dk::4defdd0b-eb6b-464a-acc0-49fc44ef47a7" providerId="AD" clId="Web-{EB1E8125-E494-4C61-BD42-5F1BC061A930}"/>
    <pc:docChg chg="addSld delSld modSld">
      <pc:chgData name="Xiaolei Bi" userId="S::xbi@eamv.dk::4defdd0b-eb6b-464a-acc0-49fc44ef47a7" providerId="AD" clId="Web-{EB1E8125-E494-4C61-BD42-5F1BC061A930}" dt="2023-11-07T18:26:37.115" v="119" actId="20577"/>
      <pc:docMkLst>
        <pc:docMk/>
      </pc:docMkLst>
      <pc:sldChg chg="modSp">
        <pc:chgData name="Xiaolei Bi" userId="S::xbi@eamv.dk::4defdd0b-eb6b-464a-acc0-49fc44ef47a7" providerId="AD" clId="Web-{EB1E8125-E494-4C61-BD42-5F1BC061A930}" dt="2023-11-07T18:18:41.632" v="5" actId="20577"/>
        <pc:sldMkLst>
          <pc:docMk/>
          <pc:sldMk cId="0" sldId="257"/>
        </pc:sldMkLst>
        <pc:spChg chg="mod">
          <ac:chgData name="Xiaolei Bi" userId="S::xbi@eamv.dk::4defdd0b-eb6b-464a-acc0-49fc44ef47a7" providerId="AD" clId="Web-{EB1E8125-E494-4C61-BD42-5F1BC061A930}" dt="2023-11-07T18:18:41.632" v="5" actId="20577"/>
          <ac:spMkLst>
            <pc:docMk/>
            <pc:sldMk cId="0" sldId="257"/>
            <ac:spMk id="5" creationId="{B886F01B-CC9D-6BB6-F9C8-56E9EB570D74}"/>
          </ac:spMkLst>
        </pc:spChg>
      </pc:sldChg>
      <pc:sldChg chg="modSp">
        <pc:chgData name="Xiaolei Bi" userId="S::xbi@eamv.dk::4defdd0b-eb6b-464a-acc0-49fc44ef47a7" providerId="AD" clId="Web-{EB1E8125-E494-4C61-BD42-5F1BC061A930}" dt="2023-11-07T18:18:50.164" v="6" actId="20577"/>
        <pc:sldMkLst>
          <pc:docMk/>
          <pc:sldMk cId="0" sldId="258"/>
        </pc:sldMkLst>
        <pc:spChg chg="mod">
          <ac:chgData name="Xiaolei Bi" userId="S::xbi@eamv.dk::4defdd0b-eb6b-464a-acc0-49fc44ef47a7" providerId="AD" clId="Web-{EB1E8125-E494-4C61-BD42-5F1BC061A930}" dt="2023-11-07T18:18:50.164" v="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Xiaolei Bi" userId="S::xbi@eamv.dk::4defdd0b-eb6b-464a-acc0-49fc44ef47a7" providerId="AD" clId="Web-{EB1E8125-E494-4C61-BD42-5F1BC061A930}" dt="2023-11-07T18:20:45.730" v="27" actId="20577"/>
        <pc:sldMkLst>
          <pc:docMk/>
          <pc:sldMk cId="0" sldId="266"/>
        </pc:sldMkLst>
        <pc:spChg chg="mod">
          <ac:chgData name="Xiaolei Bi" userId="S::xbi@eamv.dk::4defdd0b-eb6b-464a-acc0-49fc44ef47a7" providerId="AD" clId="Web-{EB1E8125-E494-4C61-BD42-5F1BC061A930}" dt="2023-11-07T18:20:22.870" v="2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Xiaolei Bi" userId="S::xbi@eamv.dk::4defdd0b-eb6b-464a-acc0-49fc44ef47a7" providerId="AD" clId="Web-{EB1E8125-E494-4C61-BD42-5F1BC061A930}" dt="2023-11-07T18:20:45.730" v="27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Xiaolei Bi" userId="S::xbi@eamv.dk::4defdd0b-eb6b-464a-acc0-49fc44ef47a7" providerId="AD" clId="Web-{EB1E8125-E494-4C61-BD42-5F1BC061A930}" dt="2023-11-07T18:23:24.562" v="74" actId="20577"/>
        <pc:sldMkLst>
          <pc:docMk/>
          <pc:sldMk cId="0" sldId="268"/>
        </pc:sldMkLst>
        <pc:spChg chg="mod">
          <ac:chgData name="Xiaolei Bi" userId="S::xbi@eamv.dk::4defdd0b-eb6b-464a-acc0-49fc44ef47a7" providerId="AD" clId="Web-{EB1E8125-E494-4C61-BD42-5F1BC061A930}" dt="2023-11-07T18:23:24.562" v="74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Xiaolei Bi" userId="S::xbi@eamv.dk::4defdd0b-eb6b-464a-acc0-49fc44ef47a7" providerId="AD" clId="Web-{EB1E8125-E494-4C61-BD42-5F1BC061A930}" dt="2023-11-07T18:24:38.705" v="98" actId="20577"/>
        <pc:sldMkLst>
          <pc:docMk/>
          <pc:sldMk cId="0" sldId="269"/>
        </pc:sldMkLst>
        <pc:spChg chg="mod">
          <ac:chgData name="Xiaolei Bi" userId="S::xbi@eamv.dk::4defdd0b-eb6b-464a-acc0-49fc44ef47a7" providerId="AD" clId="Web-{EB1E8125-E494-4C61-BD42-5F1BC061A930}" dt="2023-11-07T18:24:38.705" v="98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Xiaolei Bi" userId="S::xbi@eamv.dk::4defdd0b-eb6b-464a-acc0-49fc44ef47a7" providerId="AD" clId="Web-{EB1E8125-E494-4C61-BD42-5F1BC061A930}" dt="2023-11-07T18:24:42.768" v="99" actId="1076"/>
        <pc:sldMkLst>
          <pc:docMk/>
          <pc:sldMk cId="0" sldId="272"/>
        </pc:sldMkLst>
        <pc:spChg chg="mod">
          <ac:chgData name="Xiaolei Bi" userId="S::xbi@eamv.dk::4defdd0b-eb6b-464a-acc0-49fc44ef47a7" providerId="AD" clId="Web-{EB1E8125-E494-4C61-BD42-5F1BC061A930}" dt="2023-11-07T18:24:42.768" v="99" actId="1076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Xiaolei Bi" userId="S::xbi@eamv.dk::4defdd0b-eb6b-464a-acc0-49fc44ef47a7" providerId="AD" clId="Web-{EB1E8125-E494-4C61-BD42-5F1BC061A930}" dt="2023-11-07T18:24:11.548" v="91" actId="20577"/>
        <pc:sldMkLst>
          <pc:docMk/>
          <pc:sldMk cId="1577177846" sldId="290"/>
        </pc:sldMkLst>
        <pc:spChg chg="mod">
          <ac:chgData name="Xiaolei Bi" userId="S::xbi@eamv.dk::4defdd0b-eb6b-464a-acc0-49fc44ef47a7" providerId="AD" clId="Web-{EB1E8125-E494-4C61-BD42-5F1BC061A930}" dt="2023-11-07T18:24:11.548" v="91" actId="20577"/>
          <ac:spMkLst>
            <pc:docMk/>
            <pc:sldMk cId="1577177846" sldId="290"/>
            <ac:spMk id="2" creationId="{C4401942-45B6-4C4D-A7C4-F6FE29D96927}"/>
          </ac:spMkLst>
        </pc:spChg>
      </pc:sldChg>
      <pc:sldChg chg="del">
        <pc:chgData name="Xiaolei Bi" userId="S::xbi@eamv.dk::4defdd0b-eb6b-464a-acc0-49fc44ef47a7" providerId="AD" clId="Web-{EB1E8125-E494-4C61-BD42-5F1BC061A930}" dt="2023-11-07T18:26:21.130" v="107"/>
        <pc:sldMkLst>
          <pc:docMk/>
          <pc:sldMk cId="245320073" sldId="291"/>
        </pc:sldMkLst>
      </pc:sldChg>
      <pc:sldChg chg="modSp">
        <pc:chgData name="Xiaolei Bi" userId="S::xbi@eamv.dk::4defdd0b-eb6b-464a-acc0-49fc44ef47a7" providerId="AD" clId="Web-{EB1E8125-E494-4C61-BD42-5F1BC061A930}" dt="2023-11-07T18:21:13.918" v="46" actId="20577"/>
        <pc:sldMkLst>
          <pc:docMk/>
          <pc:sldMk cId="820374434" sldId="296"/>
        </pc:sldMkLst>
        <pc:spChg chg="mod">
          <ac:chgData name="Xiaolei Bi" userId="S::xbi@eamv.dk::4defdd0b-eb6b-464a-acc0-49fc44ef47a7" providerId="AD" clId="Web-{EB1E8125-E494-4C61-BD42-5F1BC061A930}" dt="2023-11-07T18:21:13.918" v="46" actId="20577"/>
          <ac:spMkLst>
            <pc:docMk/>
            <pc:sldMk cId="820374434" sldId="296"/>
            <ac:spMk id="2" creationId="{98BC8B30-49C0-4658-92EC-473DDC706901}"/>
          </ac:spMkLst>
        </pc:spChg>
      </pc:sldChg>
      <pc:sldChg chg="del">
        <pc:chgData name="Xiaolei Bi" userId="S::xbi@eamv.dk::4defdd0b-eb6b-464a-acc0-49fc44ef47a7" providerId="AD" clId="Web-{EB1E8125-E494-4C61-BD42-5F1BC061A930}" dt="2023-11-07T18:19:23.696" v="7"/>
        <pc:sldMkLst>
          <pc:docMk/>
          <pc:sldMk cId="0" sldId="305"/>
        </pc:sldMkLst>
      </pc:sldChg>
      <pc:sldChg chg="modSp">
        <pc:chgData name="Xiaolei Bi" userId="S::xbi@eamv.dk::4defdd0b-eb6b-464a-acc0-49fc44ef47a7" providerId="AD" clId="Web-{EB1E8125-E494-4C61-BD42-5F1BC061A930}" dt="2023-11-07T18:20:13.807" v="19" actId="20577"/>
        <pc:sldMkLst>
          <pc:docMk/>
          <pc:sldMk cId="101570411" sldId="312"/>
        </pc:sldMkLst>
        <pc:spChg chg="mod">
          <ac:chgData name="Xiaolei Bi" userId="S::xbi@eamv.dk::4defdd0b-eb6b-464a-acc0-49fc44ef47a7" providerId="AD" clId="Web-{EB1E8125-E494-4C61-BD42-5F1BC061A930}" dt="2023-11-07T18:20:13.807" v="19" actId="20577"/>
          <ac:spMkLst>
            <pc:docMk/>
            <pc:sldMk cId="101570411" sldId="312"/>
            <ac:spMk id="3" creationId="{4C120BC3-364C-1777-845A-315E0BC8690C}"/>
          </ac:spMkLst>
        </pc:spChg>
      </pc:sldChg>
      <pc:sldChg chg="modSp">
        <pc:chgData name="Xiaolei Bi" userId="S::xbi@eamv.dk::4defdd0b-eb6b-464a-acc0-49fc44ef47a7" providerId="AD" clId="Web-{EB1E8125-E494-4C61-BD42-5F1BC061A930}" dt="2023-11-07T18:25:31.754" v="105" actId="20577"/>
        <pc:sldMkLst>
          <pc:docMk/>
          <pc:sldMk cId="4154589045" sldId="314"/>
        </pc:sldMkLst>
        <pc:spChg chg="mod">
          <ac:chgData name="Xiaolei Bi" userId="S::xbi@eamv.dk::4defdd0b-eb6b-464a-acc0-49fc44ef47a7" providerId="AD" clId="Web-{EB1E8125-E494-4C61-BD42-5F1BC061A930}" dt="2023-11-07T18:25:31.754" v="105" actId="20577"/>
          <ac:spMkLst>
            <pc:docMk/>
            <pc:sldMk cId="4154589045" sldId="314"/>
            <ac:spMk id="2" creationId="{9D8C524C-C84A-9A72-1727-2825AAFE9C9F}"/>
          </ac:spMkLst>
        </pc:spChg>
      </pc:sldChg>
      <pc:sldChg chg="del">
        <pc:chgData name="Xiaolei Bi" userId="S::xbi@eamv.dk::4defdd0b-eb6b-464a-acc0-49fc44ef47a7" providerId="AD" clId="Web-{EB1E8125-E494-4C61-BD42-5F1BC061A930}" dt="2023-11-07T18:26:21.130" v="106"/>
        <pc:sldMkLst>
          <pc:docMk/>
          <pc:sldMk cId="1068525091" sldId="316"/>
        </pc:sldMkLst>
      </pc:sldChg>
      <pc:sldChg chg="delSp modSp new">
        <pc:chgData name="Xiaolei Bi" userId="S::xbi@eamv.dk::4defdd0b-eb6b-464a-acc0-49fc44ef47a7" providerId="AD" clId="Web-{EB1E8125-E494-4C61-BD42-5F1BC061A930}" dt="2023-11-07T18:21:29.262" v="56" actId="1076"/>
        <pc:sldMkLst>
          <pc:docMk/>
          <pc:sldMk cId="1093349395" sldId="318"/>
        </pc:sldMkLst>
        <pc:spChg chg="mod">
          <ac:chgData name="Xiaolei Bi" userId="S::xbi@eamv.dk::4defdd0b-eb6b-464a-acc0-49fc44ef47a7" providerId="AD" clId="Web-{EB1E8125-E494-4C61-BD42-5F1BC061A930}" dt="2023-11-07T18:21:29.262" v="56" actId="1076"/>
          <ac:spMkLst>
            <pc:docMk/>
            <pc:sldMk cId="1093349395" sldId="318"/>
            <ac:spMk id="2" creationId="{4EAFF36D-F00E-B40F-E32D-D445A5D33E08}"/>
          </ac:spMkLst>
        </pc:spChg>
        <pc:spChg chg="del">
          <ac:chgData name="Xiaolei Bi" userId="S::xbi@eamv.dk::4defdd0b-eb6b-464a-acc0-49fc44ef47a7" providerId="AD" clId="Web-{EB1E8125-E494-4C61-BD42-5F1BC061A930}" dt="2023-11-07T18:21:25.528" v="55"/>
          <ac:spMkLst>
            <pc:docMk/>
            <pc:sldMk cId="1093349395" sldId="318"/>
            <ac:spMk id="3" creationId="{A5379E3A-850E-C7F3-D001-B0205435A765}"/>
          </ac:spMkLst>
        </pc:spChg>
      </pc:sldChg>
      <pc:sldChg chg="add">
        <pc:chgData name="Xiaolei Bi" userId="S::xbi@eamv.dk::4defdd0b-eb6b-464a-acc0-49fc44ef47a7" providerId="AD" clId="Web-{EB1E8125-E494-4C61-BD42-5F1BC061A930}" dt="2023-11-07T18:26:28.896" v="108"/>
        <pc:sldMkLst>
          <pc:docMk/>
          <pc:sldMk cId="689017492" sldId="319"/>
        </pc:sldMkLst>
      </pc:sldChg>
      <pc:sldChg chg="modSp add">
        <pc:chgData name="Xiaolei Bi" userId="S::xbi@eamv.dk::4defdd0b-eb6b-464a-acc0-49fc44ef47a7" providerId="AD" clId="Web-{EB1E8125-E494-4C61-BD42-5F1BC061A930}" dt="2023-11-07T18:26:37.115" v="119" actId="20577"/>
        <pc:sldMkLst>
          <pc:docMk/>
          <pc:sldMk cId="3427806452" sldId="320"/>
        </pc:sldMkLst>
        <pc:spChg chg="mod">
          <ac:chgData name="Xiaolei Bi" userId="S::xbi@eamv.dk::4defdd0b-eb6b-464a-acc0-49fc44ef47a7" providerId="AD" clId="Web-{EB1E8125-E494-4C61-BD42-5F1BC061A930}" dt="2023-11-07T18:26:37.115" v="119" actId="20577"/>
          <ac:spMkLst>
            <pc:docMk/>
            <pc:sldMk cId="3427806452" sldId="320"/>
            <ac:spMk id="4" creationId="{0014CD19-27D6-4E17-88FE-9E134757A68A}"/>
          </ac:spMkLst>
        </pc:spChg>
      </pc:sldChg>
    </pc:docChg>
  </pc:docChgLst>
  <pc:docChgLst>
    <pc:chgData name="Xiaolei Bi" userId="S::xbi@eamv.dk::4defdd0b-eb6b-464a-acc0-49fc44ef47a7" providerId="AD" clId="Web-{5BCC7E50-6830-44EB-AA63-AA0A2C80DCDE}"/>
    <pc:docChg chg="modSld">
      <pc:chgData name="Xiaolei Bi" userId="S::xbi@eamv.dk::4defdd0b-eb6b-464a-acc0-49fc44ef47a7" providerId="AD" clId="Web-{5BCC7E50-6830-44EB-AA63-AA0A2C80DCDE}" dt="2023-11-13T07:09:41.260" v="3" actId="20577"/>
      <pc:docMkLst>
        <pc:docMk/>
      </pc:docMkLst>
      <pc:sldChg chg="modSp">
        <pc:chgData name="Xiaolei Bi" userId="S::xbi@eamv.dk::4defdd0b-eb6b-464a-acc0-49fc44ef47a7" providerId="AD" clId="Web-{5BCC7E50-6830-44EB-AA63-AA0A2C80DCDE}" dt="2023-11-13T07:09:41.260" v="3" actId="20577"/>
        <pc:sldMkLst>
          <pc:docMk/>
          <pc:sldMk cId="3783532541" sldId="315"/>
        </pc:sldMkLst>
        <pc:spChg chg="mod">
          <ac:chgData name="Xiaolei Bi" userId="S::xbi@eamv.dk::4defdd0b-eb6b-464a-acc0-49fc44ef47a7" providerId="AD" clId="Web-{5BCC7E50-6830-44EB-AA63-AA0A2C80DCDE}" dt="2023-11-13T07:09:41.260" v="3" actId="20577"/>
          <ac:spMkLst>
            <pc:docMk/>
            <pc:sldMk cId="3783532541" sldId="315"/>
            <ac:spMk id="3" creationId="{D7D14FC0-C972-D872-1571-2BE177DBA914}"/>
          </ac:spMkLst>
        </pc:spChg>
      </pc:sldChg>
    </pc:docChg>
  </pc:docChgLst>
  <pc:docChgLst>
    <pc:chgData name="Xiaolei Bi" userId="4defdd0b-eb6b-464a-acc0-49fc44ef47a7" providerId="ADAL" clId="{4FBC6240-2924-6D42-B852-3A37A78A05A4}"/>
    <pc:docChg chg="custSel addSld delSld modSld">
      <pc:chgData name="Xiaolei Bi" userId="4defdd0b-eb6b-464a-acc0-49fc44ef47a7" providerId="ADAL" clId="{4FBC6240-2924-6D42-B852-3A37A78A05A4}" dt="2023-11-10T10:06:44.979" v="74" actId="20577"/>
      <pc:docMkLst>
        <pc:docMk/>
      </pc:docMkLst>
      <pc:sldChg chg="modSp mod">
        <pc:chgData name="Xiaolei Bi" userId="4defdd0b-eb6b-464a-acc0-49fc44ef47a7" providerId="ADAL" clId="{4FBC6240-2924-6D42-B852-3A37A78A05A4}" dt="2023-11-10T09:32:58.830" v="20" actId="20577"/>
        <pc:sldMkLst>
          <pc:docMk/>
          <pc:sldMk cId="820374434" sldId="296"/>
        </pc:sldMkLst>
        <pc:spChg chg="mod">
          <ac:chgData name="Xiaolei Bi" userId="4defdd0b-eb6b-464a-acc0-49fc44ef47a7" providerId="ADAL" clId="{4FBC6240-2924-6D42-B852-3A37A78A05A4}" dt="2023-11-10T09:32:58.830" v="20" actId="20577"/>
          <ac:spMkLst>
            <pc:docMk/>
            <pc:sldMk cId="820374434" sldId="296"/>
            <ac:spMk id="6" creationId="{B32237FD-1AF6-4ABF-962A-316C389099F0}"/>
          </ac:spMkLst>
        </pc:spChg>
      </pc:sldChg>
      <pc:sldChg chg="modSp mod">
        <pc:chgData name="Xiaolei Bi" userId="4defdd0b-eb6b-464a-acc0-49fc44ef47a7" providerId="ADAL" clId="{4FBC6240-2924-6D42-B852-3A37A78A05A4}" dt="2023-11-08T12:57:36.811" v="0" actId="13926"/>
        <pc:sldMkLst>
          <pc:docMk/>
          <pc:sldMk cId="101570411" sldId="312"/>
        </pc:sldMkLst>
        <pc:spChg chg="mod">
          <ac:chgData name="Xiaolei Bi" userId="4defdd0b-eb6b-464a-acc0-49fc44ef47a7" providerId="ADAL" clId="{4FBC6240-2924-6D42-B852-3A37A78A05A4}" dt="2023-11-08T12:57:36.811" v="0" actId="13926"/>
          <ac:spMkLst>
            <pc:docMk/>
            <pc:sldMk cId="101570411" sldId="312"/>
            <ac:spMk id="3" creationId="{4C120BC3-364C-1777-845A-315E0BC8690C}"/>
          </ac:spMkLst>
        </pc:spChg>
      </pc:sldChg>
      <pc:sldChg chg="addSp delSp modSp mod">
        <pc:chgData name="Xiaolei Bi" userId="4defdd0b-eb6b-464a-acc0-49fc44ef47a7" providerId="ADAL" clId="{4FBC6240-2924-6D42-B852-3A37A78A05A4}" dt="2023-11-08T14:27:52.219" v="4" actId="478"/>
        <pc:sldMkLst>
          <pc:docMk/>
          <pc:sldMk cId="3783532541" sldId="315"/>
        </pc:sldMkLst>
        <pc:picChg chg="add del mod">
          <ac:chgData name="Xiaolei Bi" userId="4defdd0b-eb6b-464a-acc0-49fc44ef47a7" providerId="ADAL" clId="{4FBC6240-2924-6D42-B852-3A37A78A05A4}" dt="2023-11-08T14:27:52.219" v="4" actId="478"/>
          <ac:picMkLst>
            <pc:docMk/>
            <pc:sldMk cId="3783532541" sldId="315"/>
            <ac:picMk id="5" creationId="{A6C94F0A-44B3-1B05-2E62-E2C905843316}"/>
          </ac:picMkLst>
        </pc:picChg>
      </pc:sldChg>
      <pc:sldChg chg="del">
        <pc:chgData name="Xiaolei Bi" userId="4defdd0b-eb6b-464a-acc0-49fc44ef47a7" providerId="ADAL" clId="{4FBC6240-2924-6D42-B852-3A37A78A05A4}" dt="2023-11-10T10:06:31.195" v="62" actId="2696"/>
        <pc:sldMkLst>
          <pc:docMk/>
          <pc:sldMk cId="3034520131" sldId="317"/>
        </pc:sldMkLst>
      </pc:sldChg>
      <pc:sldChg chg="modSp new mod">
        <pc:chgData name="Xiaolei Bi" userId="4defdd0b-eb6b-464a-acc0-49fc44ef47a7" providerId="ADAL" clId="{4FBC6240-2924-6D42-B852-3A37A78A05A4}" dt="2023-11-10T10:06:44.979" v="74" actId="20577"/>
        <pc:sldMkLst>
          <pc:docMk/>
          <pc:sldMk cId="1342875973" sldId="321"/>
        </pc:sldMkLst>
        <pc:spChg chg="mod">
          <ac:chgData name="Xiaolei Bi" userId="4defdd0b-eb6b-464a-acc0-49fc44ef47a7" providerId="ADAL" clId="{4FBC6240-2924-6D42-B852-3A37A78A05A4}" dt="2023-11-10T10:06:44.979" v="74" actId="20577"/>
          <ac:spMkLst>
            <pc:docMk/>
            <pc:sldMk cId="1342875973" sldId="321"/>
            <ac:spMk id="2" creationId="{029AD430-C6B9-0347-C73C-613F0D2EB64A}"/>
          </ac:spMkLst>
        </pc:spChg>
      </pc:sldChg>
      <pc:sldChg chg="modSp new mod">
        <pc:chgData name="Xiaolei Bi" userId="4defdd0b-eb6b-464a-acc0-49fc44ef47a7" providerId="ADAL" clId="{4FBC6240-2924-6D42-B852-3A37A78A05A4}" dt="2023-11-10T10:06:23.834" v="61"/>
        <pc:sldMkLst>
          <pc:docMk/>
          <pc:sldMk cId="4109866440" sldId="322"/>
        </pc:sldMkLst>
        <pc:spChg chg="mod">
          <ac:chgData name="Xiaolei Bi" userId="4defdd0b-eb6b-464a-acc0-49fc44ef47a7" providerId="ADAL" clId="{4FBC6240-2924-6D42-B852-3A37A78A05A4}" dt="2023-11-10T10:05:39.756" v="60" actId="20577"/>
          <ac:spMkLst>
            <pc:docMk/>
            <pc:sldMk cId="4109866440" sldId="322"/>
            <ac:spMk id="2" creationId="{75B1389D-3073-22BB-1E6E-E5422A9E2C3D}"/>
          </ac:spMkLst>
        </pc:spChg>
        <pc:spChg chg="mod">
          <ac:chgData name="Xiaolei Bi" userId="4defdd0b-eb6b-464a-acc0-49fc44ef47a7" providerId="ADAL" clId="{4FBC6240-2924-6D42-B852-3A37A78A05A4}" dt="2023-11-10T10:06:23.834" v="61"/>
          <ac:spMkLst>
            <pc:docMk/>
            <pc:sldMk cId="4109866440" sldId="322"/>
            <ac:spMk id="3" creationId="{052FD93A-C0B5-40A9-838E-E49AFEEC891B}"/>
          </ac:spMkLst>
        </pc:spChg>
      </pc:sldChg>
    </pc:docChg>
  </pc:docChgLst>
  <pc:docChgLst>
    <pc:chgData name="Xiaolei Bi" userId="S::xbi@eamv.dk::4defdd0b-eb6b-464a-acc0-49fc44ef47a7" providerId="AD" clId="Web-{F7A11739-266C-43F5-B067-DCCB6FBE248A}"/>
    <pc:docChg chg="delSld modSld">
      <pc:chgData name="Xiaolei Bi" userId="S::xbi@eamv.dk::4defdd0b-eb6b-464a-acc0-49fc44ef47a7" providerId="AD" clId="Web-{F7A11739-266C-43F5-B067-DCCB6FBE248A}" dt="2023-11-10T06:54:15.365" v="1" actId="20577"/>
      <pc:docMkLst>
        <pc:docMk/>
      </pc:docMkLst>
      <pc:sldChg chg="del">
        <pc:chgData name="Xiaolei Bi" userId="S::xbi@eamv.dk::4defdd0b-eb6b-464a-acc0-49fc44ef47a7" providerId="AD" clId="Web-{F7A11739-266C-43F5-B067-DCCB6FBE248A}" dt="2023-11-10T06:54:01.693" v="0"/>
        <pc:sldMkLst>
          <pc:docMk/>
          <pc:sldMk cId="1577177846" sldId="290"/>
        </pc:sldMkLst>
      </pc:sldChg>
      <pc:sldChg chg="modSp">
        <pc:chgData name="Xiaolei Bi" userId="S::xbi@eamv.dk::4defdd0b-eb6b-464a-acc0-49fc44ef47a7" providerId="AD" clId="Web-{F7A11739-266C-43F5-B067-DCCB6FBE248A}" dt="2023-11-10T06:54:15.365" v="1" actId="20577"/>
        <pc:sldMkLst>
          <pc:docMk/>
          <pc:sldMk cId="3034520131" sldId="317"/>
        </pc:sldMkLst>
        <pc:spChg chg="mod">
          <ac:chgData name="Xiaolei Bi" userId="S::xbi@eamv.dk::4defdd0b-eb6b-464a-acc0-49fc44ef47a7" providerId="AD" clId="Web-{F7A11739-266C-43F5-B067-DCCB6FBE248A}" dt="2023-11-10T06:54:15.365" v="1" actId="20577"/>
          <ac:spMkLst>
            <pc:docMk/>
            <pc:sldMk cId="3034520131" sldId="317"/>
            <ac:spMk id="2" creationId="{CED96558-29E2-0E92-8CD8-30574C963CA5}"/>
          </ac:spMkLst>
        </pc:spChg>
      </pc:sldChg>
    </pc:docChg>
  </pc:docChgLst>
  <pc:docChgLst>
    <pc:chgData name="Xiaolei Bi" userId="S::xbi@eamv.dk::4defdd0b-eb6b-464a-acc0-49fc44ef47a7" providerId="AD" clId="Web-{DD8ACE22-22E5-4148-BBCE-B61EB9A30F01}"/>
    <pc:docChg chg="modSld">
      <pc:chgData name="Xiaolei Bi" userId="S::xbi@eamv.dk::4defdd0b-eb6b-464a-acc0-49fc44ef47a7" providerId="AD" clId="Web-{DD8ACE22-22E5-4148-BBCE-B61EB9A30F01}" dt="2023-11-14T06:51:04.382" v="10" actId="20577"/>
      <pc:docMkLst>
        <pc:docMk/>
      </pc:docMkLst>
      <pc:sldChg chg="modSp">
        <pc:chgData name="Xiaolei Bi" userId="S::xbi@eamv.dk::4defdd0b-eb6b-464a-acc0-49fc44ef47a7" providerId="AD" clId="Web-{DD8ACE22-22E5-4148-BBCE-B61EB9A30F01}" dt="2023-11-14T06:51:04.382" v="10" actId="20577"/>
        <pc:sldMkLst>
          <pc:docMk/>
          <pc:sldMk cId="3783532541" sldId="315"/>
        </pc:sldMkLst>
        <pc:spChg chg="mod">
          <ac:chgData name="Xiaolei Bi" userId="S::xbi@eamv.dk::4defdd0b-eb6b-464a-acc0-49fc44ef47a7" providerId="AD" clId="Web-{DD8ACE22-22E5-4148-BBCE-B61EB9A30F01}" dt="2023-11-14T06:51:04.382" v="10" actId="20577"/>
          <ac:spMkLst>
            <pc:docMk/>
            <pc:sldMk cId="3783532541" sldId="315"/>
            <ac:spMk id="5" creationId="{FF34814E-8AD8-A715-6ECC-BF3CA15C63B0}"/>
          </ac:spMkLst>
        </pc:spChg>
      </pc:sldChg>
    </pc:docChg>
  </pc:docChgLst>
  <pc:docChgLst>
    <pc:chgData name="Xiaolei Bi" userId="S::xbi@eamv.dk::4defdd0b-eb6b-464a-acc0-49fc44ef47a7" providerId="AD" clId="Web-{92DECE72-C6D6-4DD7-82C0-82011E4DC6B7}"/>
    <pc:docChg chg="modSld">
      <pc:chgData name="Xiaolei Bi" userId="S::xbi@eamv.dk::4defdd0b-eb6b-464a-acc0-49fc44ef47a7" providerId="AD" clId="Web-{92DECE72-C6D6-4DD7-82C0-82011E4DC6B7}" dt="2023-11-07T18:13:57.683" v="39" actId="20577"/>
      <pc:docMkLst>
        <pc:docMk/>
      </pc:docMkLst>
      <pc:sldChg chg="modSp">
        <pc:chgData name="Xiaolei Bi" userId="S::xbi@eamv.dk::4defdd0b-eb6b-464a-acc0-49fc44ef47a7" providerId="AD" clId="Web-{92DECE72-C6D6-4DD7-82C0-82011E4DC6B7}" dt="2023-11-07T18:10:49.128" v="19" actId="20577"/>
        <pc:sldMkLst>
          <pc:docMk/>
          <pc:sldMk cId="0" sldId="257"/>
        </pc:sldMkLst>
        <pc:spChg chg="mod">
          <ac:chgData name="Xiaolei Bi" userId="S::xbi@eamv.dk::4defdd0b-eb6b-464a-acc0-49fc44ef47a7" providerId="AD" clId="Web-{92DECE72-C6D6-4DD7-82C0-82011E4DC6B7}" dt="2023-11-07T18:10:49.128" v="19" actId="20577"/>
          <ac:spMkLst>
            <pc:docMk/>
            <pc:sldMk cId="0" sldId="257"/>
            <ac:spMk id="5" creationId="{B886F01B-CC9D-6BB6-F9C8-56E9EB570D74}"/>
          </ac:spMkLst>
        </pc:spChg>
      </pc:sldChg>
      <pc:sldChg chg="modSp">
        <pc:chgData name="Xiaolei Bi" userId="S::xbi@eamv.dk::4defdd0b-eb6b-464a-acc0-49fc44ef47a7" providerId="AD" clId="Web-{92DECE72-C6D6-4DD7-82C0-82011E4DC6B7}" dt="2023-11-07T18:11:00.191" v="21" actId="20577"/>
        <pc:sldMkLst>
          <pc:docMk/>
          <pc:sldMk cId="0" sldId="258"/>
        </pc:sldMkLst>
        <pc:spChg chg="mod">
          <ac:chgData name="Xiaolei Bi" userId="S::xbi@eamv.dk::4defdd0b-eb6b-464a-acc0-49fc44ef47a7" providerId="AD" clId="Web-{92DECE72-C6D6-4DD7-82C0-82011E4DC6B7}" dt="2023-11-07T18:11:00.191" v="2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Xiaolei Bi" userId="S::xbi@eamv.dk::4defdd0b-eb6b-464a-acc0-49fc44ef47a7" providerId="AD" clId="Web-{92DECE72-C6D6-4DD7-82C0-82011E4DC6B7}" dt="2023-11-07T18:10:26.878" v="13" actId="20577"/>
        <pc:sldMkLst>
          <pc:docMk/>
          <pc:sldMk cId="2645852884" sldId="311"/>
        </pc:sldMkLst>
        <pc:spChg chg="mod">
          <ac:chgData name="Xiaolei Bi" userId="S::xbi@eamv.dk::4defdd0b-eb6b-464a-acc0-49fc44ef47a7" providerId="AD" clId="Web-{92DECE72-C6D6-4DD7-82C0-82011E4DC6B7}" dt="2023-11-07T18:10:26.878" v="13" actId="20577"/>
          <ac:spMkLst>
            <pc:docMk/>
            <pc:sldMk cId="2645852884" sldId="311"/>
            <ac:spMk id="3" creationId="{1F698592-4743-93D8-68AF-CCBB792A7A86}"/>
          </ac:spMkLst>
        </pc:spChg>
      </pc:sldChg>
      <pc:sldChg chg="modSp">
        <pc:chgData name="Xiaolei Bi" userId="S::xbi@eamv.dk::4defdd0b-eb6b-464a-acc0-49fc44ef47a7" providerId="AD" clId="Web-{92DECE72-C6D6-4DD7-82C0-82011E4DC6B7}" dt="2023-11-07T18:11:22.598" v="32" actId="20577"/>
        <pc:sldMkLst>
          <pc:docMk/>
          <pc:sldMk cId="862470508" sldId="313"/>
        </pc:sldMkLst>
        <pc:spChg chg="mod">
          <ac:chgData name="Xiaolei Bi" userId="S::xbi@eamv.dk::4defdd0b-eb6b-464a-acc0-49fc44ef47a7" providerId="AD" clId="Web-{92DECE72-C6D6-4DD7-82C0-82011E4DC6B7}" dt="2023-11-07T18:11:22.598" v="32" actId="20577"/>
          <ac:spMkLst>
            <pc:docMk/>
            <pc:sldMk cId="862470508" sldId="313"/>
            <ac:spMk id="3" creationId="{C6312A6A-6616-D473-708C-AB3BF23032E0}"/>
          </ac:spMkLst>
        </pc:spChg>
      </pc:sldChg>
      <pc:sldChg chg="modSp">
        <pc:chgData name="Xiaolei Bi" userId="S::xbi@eamv.dk::4defdd0b-eb6b-464a-acc0-49fc44ef47a7" providerId="AD" clId="Web-{92DECE72-C6D6-4DD7-82C0-82011E4DC6B7}" dt="2023-11-07T18:13:57.683" v="39" actId="20577"/>
        <pc:sldMkLst>
          <pc:docMk/>
          <pc:sldMk cId="3034520131" sldId="317"/>
        </pc:sldMkLst>
        <pc:spChg chg="mod">
          <ac:chgData name="Xiaolei Bi" userId="S::xbi@eamv.dk::4defdd0b-eb6b-464a-acc0-49fc44ef47a7" providerId="AD" clId="Web-{92DECE72-C6D6-4DD7-82C0-82011E4DC6B7}" dt="2023-11-07T18:13:57.683" v="39" actId="20577"/>
          <ac:spMkLst>
            <pc:docMk/>
            <pc:sldMk cId="3034520131" sldId="317"/>
            <ac:spMk id="2" creationId="{CED96558-29E2-0E92-8CD8-30574C963CA5}"/>
          </ac:spMkLst>
        </pc:spChg>
      </pc:sldChg>
    </pc:docChg>
  </pc:docChgLst>
  <pc:docChgLst>
    <pc:chgData name="Xiaolei Bi" userId="S::xbi@eamv.dk::4defdd0b-eb6b-464a-acc0-49fc44ef47a7" providerId="AD" clId="Web-{CA4508A2-DE7B-4EAA-AEED-58195CE6547C}"/>
    <pc:docChg chg="modSld">
      <pc:chgData name="Xiaolei Bi" userId="S::xbi@eamv.dk::4defdd0b-eb6b-464a-acc0-49fc44ef47a7" providerId="AD" clId="Web-{CA4508A2-DE7B-4EAA-AEED-58195CE6547C}" dt="2023-11-14T06:48:06.573" v="50" actId="14100"/>
      <pc:docMkLst>
        <pc:docMk/>
      </pc:docMkLst>
      <pc:sldChg chg="addSp modSp">
        <pc:chgData name="Xiaolei Bi" userId="S::xbi@eamv.dk::4defdd0b-eb6b-464a-acc0-49fc44ef47a7" providerId="AD" clId="Web-{CA4508A2-DE7B-4EAA-AEED-58195CE6547C}" dt="2023-11-14T06:48:06.573" v="50" actId="14100"/>
        <pc:sldMkLst>
          <pc:docMk/>
          <pc:sldMk cId="3783532541" sldId="315"/>
        </pc:sldMkLst>
        <pc:spChg chg="mod">
          <ac:chgData name="Xiaolei Bi" userId="S::xbi@eamv.dk::4defdd0b-eb6b-464a-acc0-49fc44ef47a7" providerId="AD" clId="Web-{CA4508A2-DE7B-4EAA-AEED-58195CE6547C}" dt="2023-11-14T06:46:42.134" v="2" actId="20577"/>
          <ac:spMkLst>
            <pc:docMk/>
            <pc:sldMk cId="3783532541" sldId="315"/>
            <ac:spMk id="2" creationId="{AC69926A-61DB-6CDC-9146-F811AC01040D}"/>
          </ac:spMkLst>
        </pc:spChg>
        <pc:spChg chg="add mod">
          <ac:chgData name="Xiaolei Bi" userId="S::xbi@eamv.dk::4defdd0b-eb6b-464a-acc0-49fc44ef47a7" providerId="AD" clId="Web-{CA4508A2-DE7B-4EAA-AEED-58195CE6547C}" dt="2023-11-14T06:48:06.573" v="50" actId="14100"/>
          <ac:spMkLst>
            <pc:docMk/>
            <pc:sldMk cId="3783532541" sldId="315"/>
            <ac:spMk id="5" creationId="{FF34814E-8AD8-A715-6ECC-BF3CA15C63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3BEEF-A7C0-401F-8224-A6937F4D7260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75530-293B-42E1-AC51-E1C09DD91AC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989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icons/fontawesome_icons_intro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layout/grid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8">
                <a:latin typeface="Carlito"/>
                <a:cs typeface="Carlito"/>
              </a:rPr>
              <a:t>Bootstrap was </a:t>
            </a:r>
            <a:r>
              <a:rPr lang="en-US" spc="-4">
                <a:latin typeface="Carlito"/>
                <a:cs typeface="Carlito"/>
              </a:rPr>
              <a:t>initially developed by </a:t>
            </a:r>
            <a:r>
              <a:rPr lang="en-US" spc="-11">
                <a:latin typeface="Carlito"/>
                <a:cs typeface="Carlito"/>
              </a:rPr>
              <a:t>former </a:t>
            </a:r>
            <a:r>
              <a:rPr lang="en-US" spc="-19">
                <a:latin typeface="Carlito"/>
                <a:cs typeface="Carlito"/>
              </a:rPr>
              <a:t>Twitter </a:t>
            </a:r>
            <a:r>
              <a:rPr lang="en-US" spc="-4">
                <a:latin typeface="Carlito"/>
                <a:cs typeface="Carlito"/>
              </a:rPr>
              <a:t>employees </a:t>
            </a:r>
            <a:r>
              <a:rPr lang="en-US" b="1" spc="-4">
                <a:latin typeface="Carlito"/>
                <a:cs typeface="Carlito"/>
              </a:rPr>
              <a:t>Mark </a:t>
            </a:r>
            <a:r>
              <a:rPr lang="en-US" b="1" spc="-15">
                <a:latin typeface="Carlito"/>
                <a:cs typeface="Carlito"/>
              </a:rPr>
              <a:t>Otto </a:t>
            </a:r>
            <a:r>
              <a:rPr lang="en-US">
                <a:latin typeface="Carlito"/>
                <a:cs typeface="Carlito"/>
              </a:rPr>
              <a:t>and  </a:t>
            </a:r>
            <a:r>
              <a:rPr lang="en-US" b="1" spc="-4">
                <a:latin typeface="Carlito"/>
                <a:cs typeface="Carlito"/>
              </a:rPr>
              <a:t>Jacob </a:t>
            </a:r>
            <a:r>
              <a:rPr lang="en-US" b="1" spc="-8">
                <a:latin typeface="Carlito"/>
                <a:cs typeface="Carlito"/>
              </a:rPr>
              <a:t>Thornton</a:t>
            </a:r>
            <a:r>
              <a:rPr lang="en-US" spc="-8">
                <a:latin typeface="Carlito"/>
                <a:cs typeface="Carlito"/>
              </a:rPr>
              <a:t>, </a:t>
            </a:r>
            <a:r>
              <a:rPr lang="en-US">
                <a:latin typeface="Carlito"/>
                <a:cs typeface="Carlito"/>
              </a:rPr>
              <a:t>as an </a:t>
            </a:r>
            <a:r>
              <a:rPr lang="en-US" spc="-8">
                <a:latin typeface="Carlito"/>
                <a:cs typeface="Carlito"/>
              </a:rPr>
              <a:t>internal development </a:t>
            </a:r>
            <a:r>
              <a:rPr lang="en-US" spc="-11">
                <a:latin typeface="Carlito"/>
                <a:cs typeface="Carlito"/>
              </a:rPr>
              <a:t>tool to improve </a:t>
            </a:r>
            <a:r>
              <a:rPr lang="en-US" spc="-8">
                <a:latin typeface="Carlito"/>
                <a:cs typeface="Carlito"/>
              </a:rPr>
              <a:t>consistency </a:t>
            </a:r>
            <a:r>
              <a:rPr lang="en-US">
                <a:latin typeface="Carlito"/>
                <a:cs typeface="Carlito"/>
              </a:rPr>
              <a:t>and  </a:t>
            </a:r>
            <a:r>
              <a:rPr lang="en-US" spc="-15">
                <a:latin typeface="Carlito"/>
                <a:cs typeface="Carlito"/>
              </a:rPr>
              <a:t>efficiency. </a:t>
            </a:r>
            <a:r>
              <a:rPr lang="en-US" spc="-4">
                <a:latin typeface="Carlito"/>
                <a:cs typeface="Carlito"/>
              </a:rPr>
              <a:t>Then, </a:t>
            </a:r>
            <a:r>
              <a:rPr lang="en-US">
                <a:latin typeface="Carlito"/>
                <a:cs typeface="Carlito"/>
              </a:rPr>
              <a:t>in </a:t>
            </a:r>
            <a:r>
              <a:rPr lang="en-US" spc="-4">
                <a:latin typeface="Carlito"/>
                <a:cs typeface="Carlito"/>
              </a:rPr>
              <a:t>August 2011, </a:t>
            </a:r>
            <a:r>
              <a:rPr lang="en-US">
                <a:latin typeface="Carlito"/>
                <a:cs typeface="Carlito"/>
              </a:rPr>
              <a:t>it </a:t>
            </a:r>
            <a:r>
              <a:rPr lang="en-US" spc="-8">
                <a:latin typeface="Carlito"/>
                <a:cs typeface="Carlito"/>
              </a:rPr>
              <a:t>was </a:t>
            </a:r>
            <a:r>
              <a:rPr lang="en-US" spc="-4">
                <a:latin typeface="Carlito"/>
                <a:cs typeface="Carlito"/>
              </a:rPr>
              <a:t>released </a:t>
            </a:r>
            <a:r>
              <a:rPr lang="en-US">
                <a:latin typeface="Carlito"/>
                <a:cs typeface="Carlito"/>
              </a:rPr>
              <a:t>as an </a:t>
            </a:r>
            <a:r>
              <a:rPr lang="en-US" spc="-4">
                <a:latin typeface="Carlito"/>
                <a:cs typeface="Carlito"/>
              </a:rPr>
              <a:t>open </a:t>
            </a:r>
            <a:r>
              <a:rPr lang="en-US" spc="-8">
                <a:latin typeface="Carlito"/>
                <a:cs typeface="Carlito"/>
              </a:rPr>
              <a:t>source project </a:t>
            </a:r>
            <a:r>
              <a:rPr lang="en-US" spc="-4">
                <a:latin typeface="Carlito"/>
                <a:cs typeface="Carlito"/>
              </a:rPr>
              <a:t>on  </a:t>
            </a:r>
            <a:r>
              <a:rPr lang="en-US">
                <a:latin typeface="Carlito"/>
                <a:cs typeface="Carlito"/>
              </a:rPr>
              <a:t>GitHub and </a:t>
            </a:r>
            <a:r>
              <a:rPr lang="en-US" spc="-4">
                <a:latin typeface="Carlito"/>
                <a:cs typeface="Carlito"/>
              </a:rPr>
              <a:t>quickly became (and </a:t>
            </a:r>
            <a:r>
              <a:rPr lang="en-US" spc="-8">
                <a:latin typeface="Carlito"/>
                <a:cs typeface="Carlito"/>
              </a:rPr>
              <a:t>still </a:t>
            </a:r>
            <a:r>
              <a:rPr lang="en-US">
                <a:latin typeface="Carlito"/>
                <a:cs typeface="Carlito"/>
              </a:rPr>
              <a:t>is) the </a:t>
            </a:r>
            <a:r>
              <a:rPr lang="en-US" spc="-8">
                <a:latin typeface="Carlito"/>
                <a:cs typeface="Carlito"/>
              </a:rPr>
              <a:t>most </a:t>
            </a:r>
            <a:r>
              <a:rPr lang="en-US" spc="-4">
                <a:latin typeface="Carlito"/>
                <a:cs typeface="Carlito"/>
              </a:rPr>
              <a:t>popular </a:t>
            </a:r>
            <a:r>
              <a:rPr lang="en-US" spc="-8">
                <a:latin typeface="Carlito"/>
                <a:cs typeface="Carlito"/>
              </a:rPr>
              <a:t>repository </a:t>
            </a:r>
            <a:r>
              <a:rPr lang="en-US" spc="-4">
                <a:latin typeface="Carlito"/>
                <a:cs typeface="Carlito"/>
              </a:rPr>
              <a:t>on </a:t>
            </a:r>
            <a:r>
              <a:rPr lang="en-US">
                <a:latin typeface="Carlito"/>
                <a:cs typeface="Carlito"/>
              </a:rPr>
              <a:t>the  </a:t>
            </a:r>
            <a:r>
              <a:rPr lang="en-US" spc="-11">
                <a:latin typeface="Carlito"/>
                <a:cs typeface="Carlito"/>
              </a:rPr>
              <a:t>platform.</a:t>
            </a:r>
            <a:endParaRPr lang="en-US">
              <a:latin typeface="Carlito"/>
              <a:cs typeface="Carlito"/>
            </a:endParaRPr>
          </a:p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75530-293B-42E1-AC51-E1C09DD91AC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86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spc="-5">
                <a:solidFill>
                  <a:srgbClr val="FFFFFF"/>
                </a:solidFill>
                <a:latin typeface="Arial"/>
                <a:cs typeface="Arial"/>
              </a:rPr>
              <a:t>https://material.io/</a:t>
            </a:r>
            <a:endParaRPr lang="da-DK" sz="1200">
              <a:latin typeface="Arial"/>
              <a:cs typeface="Arial"/>
            </a:endParaRPr>
          </a:p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75530-293B-42E1-AC51-E1C09DD91AC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66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  <a:p>
            <a:r>
              <a:rPr lang="da-DK" err="1">
                <a:hlinkClick r:id="rId3"/>
              </a:rPr>
              <a:t>Fontawsome</a:t>
            </a:r>
            <a:endParaRPr lang="da-DK">
              <a:hlinkClick r:id="rId3"/>
            </a:endParaRPr>
          </a:p>
          <a:p>
            <a:r>
              <a:rPr lang="da-DK">
                <a:hlinkClick r:id="rId3"/>
              </a:rPr>
              <a:t>https://www.w3schools.com/icons/fontawesome_icons_intro.asp</a:t>
            </a:r>
            <a:endParaRPr lang="da-DK"/>
          </a:p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75530-293B-42E1-AC51-E1C09DD91ACF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242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>
                <a:hlinkClick r:id="rId3"/>
              </a:rPr>
              <a:t>https://getbootstrap.com/docs/4.5/layout/grid/</a:t>
            </a:r>
            <a:endParaRPr lang="da-DK"/>
          </a:p>
          <a:p>
            <a:endParaRPr lang="da-DK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customizing the Bootstrap grid at the large (</a:t>
            </a:r>
            <a:r>
              <a:rPr lang="en-US"/>
              <a:t>lg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breakpoint and above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75530-293B-42E1-AC51-E1C09DD91ACF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70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75530-293B-42E1-AC51-E1C09DD91ACF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5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56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46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6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8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1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365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1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K" smtClean="0"/>
              <a:t>‹#›</a:t>
            </a:fld>
            <a:endParaRPr lang="en-D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83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23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8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91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amvdk-my.sharepoint.com/:u:/g/personal/xbi_eamv_dk/EeO7A0_F27FEtaa2KbmPgeYBGdw5GKdcnU1PZuVhgsWBYA?e=yUxCy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bootstrap5/bootstrap_grid_medium.php" TargetMode="External"/><Relationship Id="rId5" Type="http://schemas.openxmlformats.org/officeDocument/2006/relationships/hyperlink" Target="https://www.w3schools.com/bootstrap5/bootstrap_grid_small.php" TargetMode="External"/><Relationship Id="rId4" Type="http://schemas.openxmlformats.org/officeDocument/2006/relationships/hyperlink" Target="https://www.w3schools.com/bootstrap5/bootstrap_grid_xsmall.ph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hyperlink" Target="https://www.w3schools.com/bootstrap5/bootstrap_templates.php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3/examples/" TargetMode="External"/><Relationship Id="rId5" Type="http://schemas.openxmlformats.org/officeDocument/2006/relationships/hyperlink" Target="https://startbootstrap.com/themes" TargetMode="External"/><Relationship Id="rId10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48267" y="-533400"/>
            <a:ext cx="15307734" cy="86106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3115055" y="1088136"/>
              <a:ext cx="5606796" cy="1121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A856EDD4-62E5-4F9B-9A18-3525BBA630EB}"/>
              </a:ext>
            </a:extLst>
          </p:cNvPr>
          <p:cNvSpPr txBox="1"/>
          <p:nvPr/>
        </p:nvSpPr>
        <p:spPr>
          <a:xfrm>
            <a:off x="4495800" y="5526260"/>
            <a:ext cx="78486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a-DK" sz="3000" spc="-110">
                <a:solidFill>
                  <a:schemeClr val="bg1"/>
                </a:solidFill>
                <a:latin typeface="DejaVu Sans"/>
                <a:cs typeface="DejaVu Sans"/>
              </a:rPr>
              <a:t>Bootstrap intro XBI</a:t>
            </a:r>
          </a:p>
          <a:p>
            <a:pPr marL="12700">
              <a:spcBef>
                <a:spcPts val="100"/>
              </a:spcBef>
            </a:pPr>
            <a:r>
              <a:rPr lang="da-DK" sz="3000" spc="-110">
                <a:solidFill>
                  <a:srgbClr val="824ECF"/>
                </a:solidFill>
                <a:latin typeface="DejaVu Sans"/>
                <a:cs typeface="DejaVu Sans"/>
              </a:rPr>
              <a:t> </a:t>
            </a:r>
            <a:endParaRPr lang="da-DK" sz="3000">
              <a:solidFill>
                <a:srgbClr val="824ECF"/>
              </a:solidFill>
              <a:latin typeface="DejaVu Sans"/>
              <a:cs typeface="DejaVu Sans"/>
            </a:endParaRPr>
          </a:p>
        </p:txBody>
      </p:sp>
      <p:pic>
        <p:nvPicPr>
          <p:cNvPr id="1026" name="Picture 2" descr="Bootstrap · The most popular HTML, CSS, and JS library in the world.">
            <a:extLst>
              <a:ext uri="{FF2B5EF4-FFF2-40B4-BE49-F238E27FC236}">
                <a16:creationId xmlns:a16="http://schemas.microsoft.com/office/drawing/2014/main" id="{A6247578-24F8-45AD-8D91-8C0918C5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-467414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5" y="748474"/>
            <a:ext cx="380365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5"/>
              <a:t>Bootstrap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54226" y="1664843"/>
            <a:ext cx="7524115" cy="852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6080">
              <a:lnSpc>
                <a:spcPct val="119800"/>
              </a:lnSpc>
              <a:spcBef>
                <a:spcPts val="100"/>
              </a:spcBef>
            </a:pPr>
            <a:r>
              <a:rPr sz="2400" spc="-185">
                <a:latin typeface="DejaVu Sans"/>
                <a:cs typeface="DejaVu Sans"/>
              </a:rPr>
              <a:t> </a:t>
            </a:r>
            <a:r>
              <a:rPr sz="2400" spc="-165">
                <a:latin typeface="DejaVu Sans"/>
                <a:cs typeface="DejaVu Sans"/>
              </a:rPr>
              <a:t>Bootstrap </a:t>
            </a:r>
            <a:r>
              <a:rPr lang="da-DK" sz="2400" spc="-95">
                <a:latin typeface="DejaVu Sans"/>
                <a:cs typeface="DejaVu Sans"/>
              </a:rPr>
              <a:t>official site </a:t>
            </a:r>
            <a:r>
              <a:rPr sz="2400" u="heavy" spc="-185">
                <a:solidFill>
                  <a:srgbClr val="185DA2"/>
                </a:solidFill>
                <a:uFill>
                  <a:solidFill>
                    <a:srgbClr val="185DA2"/>
                  </a:solidFill>
                </a:uFill>
                <a:latin typeface="DejaVu Sans"/>
                <a:cs typeface="DejaVu Sans"/>
                <a:hlinkClick r:id="rId2"/>
              </a:rPr>
              <a:t>http://getbootstrap.com/</a:t>
            </a:r>
            <a:endParaRPr sz="35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66A0-7AA7-B438-F1F5-584ECA81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</a:t>
            </a:r>
            <a:r>
              <a:rPr lang="en-DK"/>
              <a:t>ow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0BC3-364C-1777-845A-315E0BC8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Downloading Bootstrap:</a:t>
            </a:r>
          </a:p>
          <a:p>
            <a:pPr marL="0" indent="0">
              <a:buNone/>
            </a:pPr>
            <a:r>
              <a:rPr lang="en-GB"/>
              <a:t>Options:</a:t>
            </a:r>
          </a:p>
          <a:p>
            <a:pPr>
              <a:buClr>
                <a:srgbClr val="9E3611"/>
              </a:buClr>
              <a:buFont typeface="Arial" panose="020B0604020202020204" pitchFamily="34" charset="0"/>
              <a:buChar char="•"/>
            </a:pPr>
            <a:r>
              <a:rPr lang="en-GB"/>
              <a:t>Visit the official Bootstrap website (getbootstrap.com) and download the latest 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highlight>
                  <a:srgbClr val="FFFF00"/>
                </a:highlight>
              </a:rPr>
              <a:t>or,  include Bootstrap via a Content Delivery Network (CDN) by adding a link to the Bootstrap CSS and JavaScript files in your HTML code. 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https://getbootstrap.com/docs/5.3/getting-started/download/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57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C8B30-49C0-4658-92EC-473DDC70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Exercises</a:t>
            </a:r>
            <a:r>
              <a:rPr lang="da-DK"/>
              <a:t>- a </a:t>
            </a:r>
            <a:r>
              <a:rPr lang="da-DK" err="1"/>
              <a:t>button</a:t>
            </a:r>
            <a:r>
              <a:rPr lang="da-DK"/>
              <a:t> component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32237FD-1AF6-4ABF-962A-316C389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1 åben  file: </a:t>
            </a:r>
            <a:r>
              <a:rPr lang="da-DK" err="1"/>
              <a:t>bootstrapbutton.html</a:t>
            </a:r>
            <a:endParaRPr lang="da-DK"/>
          </a:p>
          <a:p>
            <a:r>
              <a:rPr lang="da-DK"/>
              <a:t>2 </a:t>
            </a:r>
            <a:r>
              <a:rPr lang="da-DK" err="1"/>
              <a:t>change</a:t>
            </a:r>
            <a:r>
              <a:rPr lang="da-DK"/>
              <a:t> </a:t>
            </a:r>
            <a:r>
              <a:rPr lang="da-DK" err="1"/>
              <a:t>background</a:t>
            </a:r>
            <a:r>
              <a:rPr lang="da-DK"/>
              <a:t> </a:t>
            </a:r>
            <a:r>
              <a:rPr lang="da-DK" err="1"/>
              <a:t>color</a:t>
            </a:r>
            <a:r>
              <a:rPr lang="da-DK"/>
              <a:t> and corner radius of </a:t>
            </a:r>
            <a:r>
              <a:rPr lang="da-DK" err="1"/>
              <a:t>this</a:t>
            </a:r>
            <a:r>
              <a:rPr lang="da-DK"/>
              <a:t> </a:t>
            </a:r>
            <a:r>
              <a:rPr lang="da-DK" err="1"/>
              <a:t>button</a:t>
            </a:r>
            <a:endParaRPr lang="da-DK"/>
          </a:p>
          <a:p>
            <a:r>
              <a:rPr lang="da-DK"/>
              <a:t>3 </a:t>
            </a:r>
            <a:r>
              <a:rPr lang="da-DK" err="1"/>
              <a:t>add</a:t>
            </a:r>
            <a:r>
              <a:rPr lang="da-DK"/>
              <a:t>/</a:t>
            </a:r>
            <a:r>
              <a:rPr lang="da-DK" err="1"/>
              <a:t>change</a:t>
            </a:r>
            <a:r>
              <a:rPr lang="da-DK"/>
              <a:t> </a:t>
            </a:r>
            <a:r>
              <a:rPr lang="da-DK" err="1"/>
              <a:t>icon</a:t>
            </a:r>
            <a:r>
              <a:rPr lang="da-DK"/>
              <a:t> to </a:t>
            </a:r>
            <a:r>
              <a:rPr lang="da-DK" err="1"/>
              <a:t>button</a:t>
            </a:r>
            <a:r>
              <a:rPr lang="da-DK"/>
              <a:t> from </a:t>
            </a:r>
            <a:r>
              <a:rPr lang="da-DK" err="1"/>
              <a:t>Fontawesome</a:t>
            </a:r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37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D430-C6B9-0347-C73C-613F0D2E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DK"/>
              <a:t>irsdag—uge 46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85D5-873B-7A35-D21F-F9F893E5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287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063D-DFCE-6308-8139-4F848BCE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</a:t>
            </a:r>
            <a:r>
              <a:rPr lang="en-DK"/>
              <a:t>ode nav </a:t>
            </a:r>
            <a:r>
              <a:rPr lang="en-GB"/>
              <a:t>in dark mode</a:t>
            </a:r>
            <a:r>
              <a:rPr lang="en-DK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E00F-911C-7E0F-B1C1-099812A7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>
              <a:buAutoNum type="arabicPeriod"/>
            </a:pPr>
            <a:r>
              <a:rPr lang="en-GB" b="0" i="0">
                <a:solidFill>
                  <a:srgbClr val="0C0D0E"/>
                </a:solidFill>
                <a:effectLst/>
                <a:latin typeface="inherit"/>
              </a:rPr>
              <a:t>Open </a:t>
            </a:r>
            <a:r>
              <a:rPr lang="en-GB">
                <a:solidFill>
                  <a:srgbClr val="0C0D0E"/>
                </a:solidFill>
                <a:latin typeface="inherit"/>
              </a:rPr>
              <a:t>bootstrapNav.html I chrome</a:t>
            </a:r>
            <a:endParaRPr lang="en-US"/>
          </a:p>
          <a:p>
            <a:pPr fontAlgn="base">
              <a:buFont typeface="+mj-lt"/>
              <a:buAutoNum type="arabicPeriod"/>
            </a:pPr>
            <a:r>
              <a:rPr lang="en-GB">
                <a:solidFill>
                  <a:srgbClr val="0C0D0E"/>
                </a:solidFill>
                <a:latin typeface="inherit"/>
              </a:rPr>
              <a:t>Right click</a:t>
            </a:r>
            <a:r>
              <a:rPr lang="en-GB" b="0" i="0">
                <a:solidFill>
                  <a:srgbClr val="0C0D0E"/>
                </a:solidFill>
                <a:effectLst/>
                <a:latin typeface="inherit"/>
              </a:rPr>
              <a:t> the </a:t>
            </a:r>
            <a:r>
              <a:rPr lang="en-GB">
                <a:solidFill>
                  <a:srgbClr val="0C0D0E"/>
                </a:solidFill>
                <a:latin typeface="inherit"/>
              </a:rPr>
              <a:t>inspect</a:t>
            </a:r>
            <a:endParaRPr lang="en-GB" b="0" i="0">
              <a:solidFill>
                <a:srgbClr val="0C0D0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GB" b="0" i="0">
                <a:solidFill>
                  <a:srgbClr val="0C0D0E"/>
                </a:solidFill>
                <a:effectLst/>
                <a:latin typeface="inherit"/>
              </a:rPr>
              <a:t>Type "Show rendering"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>
                <a:solidFill>
                  <a:srgbClr val="0C0D0E"/>
                </a:solidFill>
                <a:effectLst/>
                <a:latin typeface="inherit"/>
              </a:rPr>
              <a:t>Set the </a:t>
            </a:r>
            <a:r>
              <a:rPr lang="en-GB" b="1" i="0">
                <a:solidFill>
                  <a:srgbClr val="0C0D0E"/>
                </a:solidFill>
                <a:effectLst/>
                <a:latin typeface="inherit"/>
              </a:rPr>
              <a:t>Emulate CSS media feature prefers-</a:t>
            </a:r>
            <a:r>
              <a:rPr lang="en-GB" b="1" i="0" err="1">
                <a:solidFill>
                  <a:srgbClr val="0C0D0E"/>
                </a:solidFill>
                <a:effectLst/>
                <a:latin typeface="inherit"/>
              </a:rPr>
              <a:t>color</a:t>
            </a:r>
            <a:r>
              <a:rPr lang="en-GB" b="1" i="0">
                <a:solidFill>
                  <a:srgbClr val="0C0D0E"/>
                </a:solidFill>
                <a:effectLst/>
                <a:latin typeface="inherit"/>
              </a:rPr>
              <a:t>-scheme</a:t>
            </a:r>
            <a:r>
              <a:rPr lang="en-GB" b="0" i="0">
                <a:solidFill>
                  <a:srgbClr val="0C0D0E"/>
                </a:solidFill>
                <a:effectLst/>
                <a:latin typeface="inherit"/>
              </a:rPr>
              <a:t> to the value you want to debug</a:t>
            </a:r>
          </a:p>
          <a:p>
            <a:pPr>
              <a:buClr>
                <a:srgbClr val="9E3611"/>
              </a:buClr>
              <a:buAutoNum type="arabicPeriod"/>
            </a:pPr>
            <a:r>
              <a:rPr lang="en-GB">
                <a:solidFill>
                  <a:srgbClr val="0C0D0E"/>
                </a:solidFill>
                <a:latin typeface="inherit"/>
              </a:rPr>
              <a:t>Discuss how media query is used in this example</a:t>
            </a:r>
          </a:p>
          <a:p>
            <a:pPr marL="0" indent="0">
              <a:buNone/>
            </a:pPr>
            <a:br>
              <a:rPr lang="en-GB"/>
            </a:b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01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014CD19-27D6-4E17-88FE-9E134757A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188" y="995272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a-DK" sz="3600" spc="-320">
                <a:solidFill>
                  <a:srgbClr val="000000"/>
                </a:solidFill>
                <a:ea typeface="+mj-lt"/>
                <a:cs typeface="+mj-lt"/>
              </a:rPr>
              <a:t>Component-- </a:t>
            </a:r>
            <a:r>
              <a:rPr lang="da-DK" sz="3600" spc="-320" err="1"/>
              <a:t>Navbar</a:t>
            </a:r>
            <a:r>
              <a:rPr lang="da-DK" sz="3600" spc="-320"/>
              <a:t> </a:t>
            </a:r>
            <a:endParaRPr sz="36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E63D925-D7DD-477C-95F3-CF3F656B5ED3}"/>
              </a:ext>
            </a:extLst>
          </p:cNvPr>
          <p:cNvSpPr txBox="1"/>
          <p:nvPr/>
        </p:nvSpPr>
        <p:spPr>
          <a:xfrm>
            <a:off x="2362201" y="58523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hlinkClick r:id="rId2"/>
              </a:rPr>
              <a:t>Demo</a:t>
            </a:r>
            <a:endParaRPr lang="da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778AA-E756-042D-D766-0600A434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170901"/>
            <a:ext cx="10058400" cy="4050792"/>
          </a:xfrm>
        </p:spPr>
        <p:txBody>
          <a:bodyPr/>
          <a:lstStyle/>
          <a:p>
            <a:r>
              <a:rPr lang="en-GB"/>
              <a:t>https://</a:t>
            </a:r>
            <a:r>
              <a:rPr lang="en-GB" err="1"/>
              <a:t>getbootstrap.com</a:t>
            </a:r>
            <a:r>
              <a:rPr lang="en-GB"/>
              <a:t>/docs/5.3/components/navbar/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780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389D-3073-22BB-1E6E-E5422A9E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>
                <a:solidFill>
                  <a:srgbClr val="000000"/>
                </a:solidFill>
                <a:ea typeface="+mj-lt"/>
                <a:cs typeface="+mj-lt"/>
              </a:rPr>
              <a:t>Component-</a:t>
            </a:r>
            <a:r>
              <a:rPr lang="en-DK" sz="3600"/>
              <a:t> forms</a:t>
            </a:r>
            <a:endParaRPr lang="en-DK" sz="3600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D93A-C0B5-40A9-838E-E49AFEEC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https://</a:t>
            </a:r>
            <a:r>
              <a:rPr lang="en-GB" err="1"/>
              <a:t>getbootstrap.com</a:t>
            </a:r>
            <a:r>
              <a:rPr lang="en-GB"/>
              <a:t>/docs/4.0/components/forms/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86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36D-F00E-B40F-E32D-D445A5D3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64" y="2423326"/>
            <a:ext cx="10058400" cy="1609344"/>
          </a:xfrm>
        </p:spPr>
        <p:txBody>
          <a:bodyPr/>
          <a:lstStyle/>
          <a:p>
            <a:r>
              <a:rPr lang="en-US"/>
              <a:t>Bootstrap RWD</a:t>
            </a:r>
          </a:p>
        </p:txBody>
      </p:sp>
    </p:spTree>
    <p:extLst>
      <p:ext uri="{BB962C8B-B14F-4D97-AF65-F5344CB8AC3E}">
        <p14:creationId xmlns:p14="http://schemas.microsoft.com/office/powerpoint/2010/main" val="109334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6" y="752083"/>
            <a:ext cx="329374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60"/>
              <a:t>Bootstrap 12 col</a:t>
            </a:r>
            <a:r>
              <a:rPr sz="3600" spc="-360"/>
              <a:t> </a:t>
            </a:r>
            <a:r>
              <a:rPr lang="en-US" sz="3600" spc="-350"/>
              <a:t>layout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435036" y="2577590"/>
            <a:ext cx="7320280" cy="123189"/>
            <a:chOff x="911036" y="2577589"/>
            <a:chExt cx="7320280" cy="123189"/>
          </a:xfrm>
        </p:grpSpPr>
        <p:sp>
          <p:nvSpPr>
            <p:cNvPr id="4" name="object 4"/>
            <p:cNvSpPr/>
            <p:nvPr/>
          </p:nvSpPr>
          <p:spPr>
            <a:xfrm>
              <a:off x="1055000" y="2639074"/>
              <a:ext cx="7032625" cy="0"/>
            </a:xfrm>
            <a:custGeom>
              <a:avLst/>
              <a:gdLst/>
              <a:ahLst/>
              <a:cxnLst/>
              <a:rect l="l" t="t" r="r" b="b"/>
              <a:pathLst>
                <a:path w="7032625">
                  <a:moveTo>
                    <a:pt x="0" y="0"/>
                  </a:moveTo>
                  <a:lnTo>
                    <a:pt x="7031999" y="0"/>
                  </a:lnTo>
                </a:path>
              </a:pathLst>
            </a:custGeom>
            <a:ln w="2857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036" y="2577589"/>
              <a:ext cx="158251" cy="122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2712" y="2577589"/>
              <a:ext cx="158250" cy="122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44492" y="1932197"/>
            <a:ext cx="2502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245">
                <a:latin typeface="DejaVu Sans"/>
                <a:cs typeface="DejaVu Sans"/>
              </a:rPr>
              <a:t>12 </a:t>
            </a:r>
            <a:r>
              <a:rPr sz="3000" spc="-229">
                <a:latin typeface="DejaVu Sans"/>
                <a:cs typeface="DejaVu Sans"/>
              </a:rPr>
              <a:t>column</a:t>
            </a:r>
            <a:r>
              <a:rPr sz="3000" spc="-90">
                <a:latin typeface="DejaVu Sans"/>
                <a:cs typeface="DejaVu Sans"/>
              </a:rPr>
              <a:t> </a:t>
            </a:r>
            <a:r>
              <a:rPr lang="da-DK" sz="3000" spc="-229" err="1">
                <a:latin typeface="DejaVu Sans"/>
                <a:cs typeface="DejaVu Sans"/>
              </a:rPr>
              <a:t>grid</a:t>
            </a:r>
            <a:endParaRPr sz="30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66550" y="2996375"/>
            <a:ext cx="7327900" cy="476250"/>
            <a:chOff x="942550" y="2996375"/>
            <a:chExt cx="7327900" cy="476250"/>
          </a:xfrm>
        </p:grpSpPr>
        <p:sp>
          <p:nvSpPr>
            <p:cNvPr id="9" name="object 9"/>
            <p:cNvSpPr/>
            <p:nvPr/>
          </p:nvSpPr>
          <p:spPr>
            <a:xfrm>
              <a:off x="952075" y="3005900"/>
              <a:ext cx="7308850" cy="457200"/>
            </a:xfrm>
            <a:custGeom>
              <a:avLst/>
              <a:gdLst/>
              <a:ahLst/>
              <a:cxnLst/>
              <a:rect l="l" t="t" r="r" b="b"/>
              <a:pathLst>
                <a:path w="7308850" h="457200">
                  <a:moveTo>
                    <a:pt x="73082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7308299" y="0"/>
                  </a:lnTo>
                  <a:lnTo>
                    <a:pt x="7308299" y="457199"/>
                  </a:lnTo>
                  <a:close/>
                </a:path>
              </a:pathLst>
            </a:custGeom>
            <a:solidFill>
              <a:srgbClr val="BBD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075" y="3005900"/>
              <a:ext cx="7308850" cy="457200"/>
            </a:xfrm>
            <a:custGeom>
              <a:avLst/>
              <a:gdLst/>
              <a:ahLst/>
              <a:cxnLst/>
              <a:rect l="l" t="t" r="r" b="b"/>
              <a:pathLst>
                <a:path w="7308850" h="457200">
                  <a:moveTo>
                    <a:pt x="0" y="0"/>
                  </a:moveTo>
                  <a:lnTo>
                    <a:pt x="7308299" y="0"/>
                  </a:lnTo>
                  <a:lnTo>
                    <a:pt x="73082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36375" y="3015426"/>
            <a:ext cx="590550" cy="323165"/>
          </a:xfrm>
          <a:prstGeom prst="rect">
            <a:avLst/>
          </a:prstGeom>
          <a:solidFill>
            <a:srgbClr val="BBD7F7"/>
          </a:solidFill>
        </p:spPr>
        <p:txBody>
          <a:bodyPr vert="horz" wrap="square" lIns="0" tIns="106680" rIns="0" bIns="0" rtlCol="0">
            <a:spAutoFit/>
          </a:bodyPr>
          <a:lstStyle/>
          <a:p>
            <a:pPr marL="33020">
              <a:spcBef>
                <a:spcPts val="840"/>
              </a:spcBef>
            </a:pPr>
            <a:endParaRPr sz="14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6775" y="3015426"/>
            <a:ext cx="654050" cy="323165"/>
          </a:xfrm>
          <a:prstGeom prst="rect">
            <a:avLst/>
          </a:prstGeom>
          <a:solidFill>
            <a:srgbClr val="BBD7F7"/>
          </a:solidFill>
        </p:spPr>
        <p:txBody>
          <a:bodyPr vert="horz" wrap="square" lIns="0" tIns="106680" rIns="0" bIns="0" rtlCol="0">
            <a:spAutoFit/>
          </a:bodyPr>
          <a:lstStyle/>
          <a:p>
            <a:pPr marL="208279">
              <a:spcBef>
                <a:spcPts val="840"/>
              </a:spcBef>
            </a:pPr>
            <a:endParaRPr sz="1400">
              <a:latin typeface="DejaVu Sans"/>
              <a:cs typeface="DejaVu San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469249" y="3017000"/>
            <a:ext cx="7315200" cy="3357245"/>
          </a:xfrm>
          <a:custGeom>
            <a:avLst/>
            <a:gdLst/>
            <a:ahLst/>
            <a:cxnLst/>
            <a:rect l="l" t="t" r="r" b="b"/>
            <a:pathLst>
              <a:path w="7315200" h="3357245">
                <a:moveTo>
                  <a:pt x="0" y="0"/>
                </a:moveTo>
                <a:lnTo>
                  <a:pt x="0" y="3356699"/>
                </a:lnTo>
              </a:path>
              <a:path w="7315200" h="3357245">
                <a:moveTo>
                  <a:pt x="609599" y="0"/>
                </a:moveTo>
                <a:lnTo>
                  <a:pt x="609599" y="3356699"/>
                </a:lnTo>
              </a:path>
              <a:path w="7315200" h="3357245">
                <a:moveTo>
                  <a:pt x="1219199" y="0"/>
                </a:moveTo>
                <a:lnTo>
                  <a:pt x="1219199" y="3356699"/>
                </a:lnTo>
              </a:path>
              <a:path w="7315200" h="3357245">
                <a:moveTo>
                  <a:pt x="1828799" y="0"/>
                </a:moveTo>
                <a:lnTo>
                  <a:pt x="1828799" y="3356699"/>
                </a:lnTo>
              </a:path>
              <a:path w="7315200" h="3357245">
                <a:moveTo>
                  <a:pt x="2438399" y="0"/>
                </a:moveTo>
                <a:lnTo>
                  <a:pt x="2438399" y="3356699"/>
                </a:lnTo>
              </a:path>
              <a:path w="7315200" h="3357245">
                <a:moveTo>
                  <a:pt x="3047999" y="0"/>
                </a:moveTo>
                <a:lnTo>
                  <a:pt x="3047999" y="3356699"/>
                </a:lnTo>
              </a:path>
              <a:path w="7315200" h="3357245">
                <a:moveTo>
                  <a:pt x="3657599" y="0"/>
                </a:moveTo>
                <a:lnTo>
                  <a:pt x="3657599" y="3356699"/>
                </a:lnTo>
              </a:path>
              <a:path w="7315200" h="3357245">
                <a:moveTo>
                  <a:pt x="4267199" y="0"/>
                </a:moveTo>
                <a:lnTo>
                  <a:pt x="4267199" y="3356699"/>
                </a:lnTo>
              </a:path>
              <a:path w="7315200" h="3357245">
                <a:moveTo>
                  <a:pt x="4876799" y="0"/>
                </a:moveTo>
                <a:lnTo>
                  <a:pt x="4876799" y="3356699"/>
                </a:lnTo>
              </a:path>
              <a:path w="7315200" h="3357245">
                <a:moveTo>
                  <a:pt x="5486399" y="0"/>
                </a:moveTo>
                <a:lnTo>
                  <a:pt x="5486399" y="3356699"/>
                </a:lnTo>
              </a:path>
              <a:path w="7315200" h="3357245">
                <a:moveTo>
                  <a:pt x="6095999" y="0"/>
                </a:moveTo>
                <a:lnTo>
                  <a:pt x="6095999" y="3356699"/>
                </a:lnTo>
              </a:path>
              <a:path w="7315200" h="3357245">
                <a:moveTo>
                  <a:pt x="6705599" y="0"/>
                </a:moveTo>
                <a:lnTo>
                  <a:pt x="6705599" y="3356699"/>
                </a:lnTo>
              </a:path>
              <a:path w="7315200" h="3357245">
                <a:moveTo>
                  <a:pt x="7315199" y="0"/>
                </a:moveTo>
                <a:lnTo>
                  <a:pt x="7315199" y="3356699"/>
                </a:lnTo>
              </a:path>
            </a:pathLst>
          </a:custGeom>
          <a:ln w="19049">
            <a:solidFill>
              <a:srgbClr val="1C6F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82" y="563119"/>
            <a:ext cx="7089775" cy="21862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r>
              <a:rPr sz="3600" spc="-360"/>
              <a:t>The </a:t>
            </a:r>
            <a:r>
              <a:rPr lang="en-US" sz="3600" spc="-350"/>
              <a:t> - - </a:t>
            </a:r>
            <a:r>
              <a:rPr lang="en-US" sz="3600"/>
              <a:t>Breakpoints</a:t>
            </a:r>
            <a:endParaRPr lang="en-US" sz="3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/>
            </a:b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9600" y="829748"/>
            <a:ext cx="11353800" cy="566052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endParaRPr sz="3000">
              <a:latin typeface="DejaVu Sans"/>
              <a:cs typeface="DejaVu Sans"/>
            </a:endParaRPr>
          </a:p>
          <a:p>
            <a:pPr algn="l"/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The Bootstrap 5 grid system has six classes: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.col- (extra small devices - screen width less than 576px)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.col-</a:t>
            </a:r>
            <a:r>
              <a:rPr lang="en-GB" sz="2400" b="0" i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/>
                <a:ea typeface="Verdana"/>
              </a:rPr>
              <a:t>sm</a:t>
            </a: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- (small devices - screen width equal to or greater than 576px)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.col-</a:t>
            </a:r>
            <a:r>
              <a:rPr lang="en-GB" sz="24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/>
                <a:ea typeface="Verdana"/>
              </a:rPr>
              <a:t>md</a:t>
            </a: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- (medium devices - screen width equal to or greater than 768px)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.col-</a:t>
            </a:r>
            <a:r>
              <a:rPr lang="en-GB" sz="2400" b="0" i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/>
                <a:ea typeface="Verdana"/>
              </a:rPr>
              <a:t>lg</a:t>
            </a: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- (large devices - screen width equal to or greater than 992px)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.col-</a:t>
            </a:r>
            <a:r>
              <a:rPr lang="en-GB" sz="24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/>
                <a:ea typeface="Verdana"/>
              </a:rPr>
              <a:t>xl</a:t>
            </a: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- (</a:t>
            </a:r>
            <a:r>
              <a:rPr lang="en-GB" sz="2400" b="0" i="0" err="1">
                <a:solidFill>
                  <a:srgbClr val="000000"/>
                </a:solidFill>
                <a:effectLst/>
                <a:latin typeface="Verdana"/>
                <a:ea typeface="Verdana"/>
              </a:rPr>
              <a:t>xlarge</a:t>
            </a: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 devices - screen width equal to or greater than 1200px)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.col-</a:t>
            </a:r>
            <a:r>
              <a:rPr lang="en-GB" sz="2400" b="0" i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/>
                <a:ea typeface="Verdana"/>
              </a:rPr>
              <a:t>xxl</a:t>
            </a: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- (</a:t>
            </a:r>
            <a:r>
              <a:rPr lang="en-GB" sz="2400" b="0" i="0" err="1">
                <a:solidFill>
                  <a:srgbClr val="000000"/>
                </a:solidFill>
                <a:effectLst/>
                <a:latin typeface="Verdana"/>
                <a:ea typeface="Verdana"/>
              </a:rPr>
              <a:t>xxlarge</a:t>
            </a:r>
            <a:r>
              <a:rPr lang="en-GB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 devices - screen width equal to or greater than 1400px)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>
              <a:latin typeface="Verdana"/>
              <a:ea typeface="Verdana"/>
              <a:cs typeface="DejaVu Sans"/>
            </a:endParaRPr>
          </a:p>
          <a:p>
            <a:r>
              <a:rPr lang="en-GB" sz="2400">
                <a:latin typeface="Verdana"/>
                <a:ea typeface="Verdana"/>
                <a:cs typeface="DejaVu Sans"/>
              </a:rPr>
              <a:t>Ref:</a:t>
            </a:r>
          </a:p>
          <a:p>
            <a:r>
              <a:rPr lang="en-GB" sz="2400">
                <a:ea typeface="+mn-lt"/>
                <a:cs typeface="+mn-lt"/>
              </a:rPr>
              <a:t>https://getbootstrap.com/docs/5.0/layout/breakpoints/</a:t>
            </a:r>
            <a:endParaRPr lang="en-GB"/>
          </a:p>
          <a:p>
            <a:pPr marL="12700">
              <a:spcBef>
                <a:spcPts val="570"/>
              </a:spcBef>
            </a:pPr>
            <a:endParaRPr lang="en-US" sz="4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A3A5-013A-7990-8AE4-3A2DCFC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Mål-studieordning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8592-4743-93D8-68AF-CCBB792A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sz="2400" b="1"/>
              <a:t>viden</a:t>
            </a:r>
            <a:endParaRPr lang="en-US" sz="2400" b="1"/>
          </a:p>
          <a:p>
            <a:r>
              <a:rPr lang="da-DK"/>
              <a:t>forståelse af i praksis anvendte </a:t>
            </a:r>
            <a:r>
              <a:rPr lang="da-DK" err="1">
                <a:highlight>
                  <a:srgbClr val="FFFF00"/>
                </a:highlight>
              </a:rPr>
              <a:t>frontend</a:t>
            </a:r>
            <a:r>
              <a:rPr lang="da-DK">
                <a:highlight>
                  <a:srgbClr val="FFFF00"/>
                </a:highlight>
              </a:rPr>
              <a:t>-teknologier</a:t>
            </a:r>
          </a:p>
          <a:p>
            <a:pPr marL="0" indent="0">
              <a:buNone/>
            </a:pPr>
            <a:r>
              <a:rPr lang="da-DK" b="1"/>
              <a:t>Færdigheder</a:t>
            </a:r>
          </a:p>
          <a:p>
            <a:r>
              <a:rPr lang="da-DK"/>
              <a:t>anvende grundlæggende modellerings- og struktureringsprincipper i udvikling af brugergrænseflader • anvende aktuelle </a:t>
            </a:r>
            <a:r>
              <a:rPr lang="da-DK" err="1"/>
              <a:t>frontend</a:t>
            </a:r>
            <a:r>
              <a:rPr lang="da-DK"/>
              <a:t>-teknologier og </a:t>
            </a:r>
            <a:r>
              <a:rPr lang="da-DK">
                <a:highlight>
                  <a:srgbClr val="FFFF00"/>
                </a:highlight>
              </a:rPr>
              <a:t>-miljøer</a:t>
            </a:r>
            <a:r>
              <a:rPr lang="da-DK"/>
              <a:t> til udvikling og validering af brugergrænseflader</a:t>
            </a:r>
          </a:p>
          <a:p>
            <a:pPr marL="0" indent="0">
              <a:buNone/>
            </a:pPr>
            <a:r>
              <a:rPr lang="da-DK" b="1"/>
              <a:t>Kompetencer </a:t>
            </a:r>
          </a:p>
          <a:p>
            <a:r>
              <a:rPr lang="da-DK"/>
              <a:t>kan: • håndtere grundlæggende udvikling og </a:t>
            </a:r>
            <a:r>
              <a:rPr lang="da-DK">
                <a:highlight>
                  <a:srgbClr val="FFFF00"/>
                </a:highlight>
              </a:rPr>
              <a:t>produktion af brugergrænseflader</a:t>
            </a:r>
          </a:p>
          <a:p>
            <a:pPr marL="0" indent="0">
              <a:buNone/>
            </a:pPr>
            <a:r>
              <a:rPr lang="da-DK"/>
              <a:t>• under vejledning tilegne sig </a:t>
            </a:r>
            <a:r>
              <a:rPr lang="da-DK">
                <a:highlight>
                  <a:srgbClr val="FFFF00"/>
                </a:highlight>
              </a:rPr>
              <a:t>ny viden</a:t>
            </a:r>
            <a:r>
              <a:rPr lang="da-DK"/>
              <a:t>, færdigheder og kompetencer i relation til multimediedesignerens </a:t>
            </a:r>
            <a:r>
              <a:rPr lang="da-DK">
                <a:highlight>
                  <a:srgbClr val="FFFF00"/>
                </a:highlight>
              </a:rPr>
              <a:t>praksis</a:t>
            </a:r>
          </a:p>
        </p:txBody>
      </p:sp>
    </p:spTree>
    <p:extLst>
      <p:ext uri="{BB962C8B-B14F-4D97-AF65-F5344CB8AC3E}">
        <p14:creationId xmlns:p14="http://schemas.microsoft.com/office/powerpoint/2010/main" val="264585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0050"/>
            <a:ext cx="6556375" cy="2228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a-DK" sz="3600" spc="-320" err="1"/>
              <a:t>Xsmall</a:t>
            </a:r>
            <a:r>
              <a:rPr lang="da-DK" sz="3600" spc="-320"/>
              <a:t> and small </a:t>
            </a:r>
            <a:r>
              <a:rPr lang="da-DK" sz="3600" spc="-320" err="1"/>
              <a:t>classes</a:t>
            </a:r>
            <a:r>
              <a:rPr lang="da-DK" sz="3600" spc="-320"/>
              <a:t> (mobil </a:t>
            </a:r>
            <a:r>
              <a:rPr lang="da-DK" sz="3600" spc="-320" err="1"/>
              <a:t>first</a:t>
            </a:r>
            <a:r>
              <a:rPr lang="da-DK" sz="3600" spc="-320"/>
              <a:t>)</a:t>
            </a:r>
            <a:br>
              <a:rPr lang="da-DK" sz="3600" spc="-320"/>
            </a:br>
            <a:r>
              <a:rPr lang="da-DK" sz="3600" spc="-320"/>
              <a:t> </a:t>
            </a:r>
            <a:br>
              <a:rPr lang="da-DK" sz="3600" spc="-320"/>
            </a:br>
            <a:br>
              <a:rPr lang="da-DK" sz="3600" spc="-320"/>
            </a:br>
            <a:endParaRPr sz="360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92A47FD-9530-4DC7-AB02-37BABC5B1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4445"/>
          <a:stretch/>
        </p:blipFill>
        <p:spPr>
          <a:xfrm>
            <a:off x="1527426" y="4797299"/>
            <a:ext cx="8259417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0A7787-DD70-05B8-515D-EF297C0A5B8B}"/>
              </a:ext>
            </a:extLst>
          </p:cNvPr>
          <p:cNvSpPr txBox="1"/>
          <p:nvPr/>
        </p:nvSpPr>
        <p:spPr>
          <a:xfrm>
            <a:off x="1752600" y="2362200"/>
            <a:ext cx="7589193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>
                <a:hlinkClick r:id="rId4"/>
              </a:rPr>
              <a:t>https://www.w3schools.com/bootstrap5/bootstrap_grid_xsmall.php</a:t>
            </a:r>
            <a:endParaRPr lang="en-GB"/>
          </a:p>
          <a:p>
            <a:endParaRPr lang="en-GB"/>
          </a:p>
          <a:p>
            <a:r>
              <a:rPr lang="en-GB">
                <a:hlinkClick r:id="rId5"/>
              </a:rPr>
              <a:t>https://www.w3schools.com/bootstrap5/bootstrap_grid_small.php</a:t>
            </a:r>
            <a:endParaRPr lang="en-GB"/>
          </a:p>
          <a:p>
            <a:endParaRPr lang="en-GB"/>
          </a:p>
          <a:p>
            <a:r>
              <a:rPr lang="en-GB">
                <a:hlinkClick r:id="rId6"/>
              </a:rPr>
              <a:t>https://www.w3schools.com/bootstrap5/bootstrap_grid_medium.php</a:t>
            </a:r>
            <a:endParaRPr lang="en-GB"/>
          </a:p>
          <a:p>
            <a:r>
              <a:rPr lang="en-GB">
                <a:ea typeface="+mn-lt"/>
                <a:cs typeface="+mn-lt"/>
              </a:rPr>
              <a:t>https://www.w3schools.com/bootstrap5/bootstrap_grid_large.php</a:t>
            </a:r>
            <a:endParaRPr lang="en-GB"/>
          </a:p>
          <a:p>
            <a:endParaRPr lang="en-GB"/>
          </a:p>
          <a:p>
            <a:endParaRPr lang="en-D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8C524C-C84A-9A72-1727-2825AAFE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>
                <a:solidFill>
                  <a:srgbClr val="FFFFFF"/>
                </a:solidFill>
              </a:rPr>
              <a:t>O</a:t>
            </a:r>
            <a:r>
              <a:rPr lang="en-DK" sz="3000">
                <a:solidFill>
                  <a:srgbClr val="FFFFFF"/>
                </a:solidFill>
              </a:rPr>
              <a:t>rder of placement .</a:t>
            </a:r>
            <a:endParaRPr lang="en-US" sz="3000">
              <a:solidFill>
                <a:srgbClr val="FFFFFF"/>
              </a:solidFill>
              <a:latin typeface="Rockwell Condense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2290-220A-1177-0030-BB6B71D3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all">
                <a:ea typeface="+mn-lt"/>
                <a:cs typeface="+mn-lt"/>
              </a:rPr>
              <a:t>MOBIL FIRST </a:t>
            </a:r>
            <a:endParaRPr lang="en-GB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8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926A-61DB-6CDC-9146-F811AC01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GB" sz="3000">
                <a:solidFill>
                  <a:srgbClr val="000000"/>
                </a:solidFill>
              </a:rPr>
              <a:t>more bootstrap templates</a:t>
            </a:r>
            <a:br>
              <a:rPr lang="en-GB" sz="3000"/>
            </a:br>
            <a:r>
              <a:rPr lang="en-GB" sz="3000">
                <a:solidFill>
                  <a:srgbClr val="000000"/>
                </a:solidFill>
              </a:rPr>
              <a:t>-choose one to start with</a:t>
            </a:r>
            <a:br>
              <a:rPr lang="en-GB" sz="3000"/>
            </a:br>
            <a:endParaRPr lang="en-DK" sz="3000">
              <a:solidFill>
                <a:srgbClr val="000000"/>
              </a:solidFill>
            </a:endParaRPr>
          </a:p>
        </p:txBody>
      </p:sp>
      <p:pic>
        <p:nvPicPr>
          <p:cNvPr id="6" name="Picture 5" descr="Assorted items on a floor">
            <a:extLst>
              <a:ext uri="{FF2B5EF4-FFF2-40B4-BE49-F238E27FC236}">
                <a16:creationId xmlns:a16="http://schemas.microsoft.com/office/drawing/2014/main" id="{0F6E848F-4E02-9E35-4DA4-DC30B298C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2" r="14457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4FC0-C972-D872-1571-2BE177DB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GB" sz="1800">
                <a:solidFill>
                  <a:srgbClr val="000000"/>
                </a:solidFill>
                <a:hlinkClick r:id="rId5"/>
              </a:rPr>
              <a:t>https://startbootstrap.com/themes</a:t>
            </a:r>
            <a:endParaRPr lang="en-DK" sz="1800">
              <a:solidFill>
                <a:srgbClr val="000000"/>
              </a:solidFill>
            </a:endParaRPr>
          </a:p>
          <a:p>
            <a:pPr>
              <a:buClr>
                <a:srgbClr val="9E3611"/>
              </a:buClr>
            </a:pPr>
            <a:r>
              <a:rPr lang="en-GB" sz="1800">
                <a:solidFill>
                  <a:srgbClr val="000000"/>
                </a:solidFill>
                <a:ea typeface="+mn-lt"/>
                <a:cs typeface="+mn-lt"/>
                <a:hlinkClick r:id="rId6"/>
              </a:rPr>
              <a:t>https://getbootstrap.com/docs/5.3/examples/</a:t>
            </a:r>
          </a:p>
          <a:p>
            <a:pPr>
              <a:buClr>
                <a:srgbClr val="9E3611"/>
              </a:buClr>
            </a:pPr>
            <a:r>
              <a:rPr lang="en-GB" sz="1800">
                <a:solidFill>
                  <a:srgbClr val="000000"/>
                </a:solidFill>
                <a:ea typeface="+mn-lt"/>
                <a:cs typeface="+mn-lt"/>
                <a:hlinkClick r:id="rId7"/>
              </a:rPr>
              <a:t>https://www.w3schools.com/bootstrap5/bootstrap_templates.php</a:t>
            </a:r>
            <a:endParaRPr lang="en-GB" sz="1800">
              <a:solidFill>
                <a:srgbClr val="000000"/>
              </a:solidFill>
            </a:endParaRPr>
          </a:p>
          <a:p>
            <a:pPr>
              <a:buClr>
                <a:srgbClr val="9E3611"/>
              </a:buClr>
            </a:pPr>
            <a:endParaRPr lang="en-GB" sz="1800">
              <a:solidFill>
                <a:srgbClr val="000000"/>
              </a:solidFill>
            </a:endParaRPr>
          </a:p>
          <a:p>
            <a:pPr>
              <a:buClr>
                <a:srgbClr val="9E3611"/>
              </a:buClr>
            </a:pPr>
            <a:endParaRPr lang="en-GB" sz="1800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FF34814E-8AD8-A715-6ECC-BF3CA15C63B0}"/>
              </a:ext>
            </a:extLst>
          </p:cNvPr>
          <p:cNvSpPr txBox="1">
            <a:spLocks/>
          </p:cNvSpPr>
          <p:nvPr/>
        </p:nvSpPr>
        <p:spPr>
          <a:xfrm>
            <a:off x="6764524" y="5123339"/>
            <a:ext cx="5409953" cy="151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>
                <a:solidFill>
                  <a:srgbClr val="000000"/>
                </a:solidFill>
              </a:rPr>
              <a:t>Remember: you can use ChatGPT for generating/explain code </a:t>
            </a:r>
          </a:p>
          <a:p>
            <a:r>
              <a:rPr lang="en-GB" sz="1600" err="1">
                <a:solidFill>
                  <a:srgbClr val="000000"/>
                </a:solidFill>
              </a:rPr>
              <a:t>Xbi</a:t>
            </a:r>
            <a:r>
              <a:rPr lang="en-GB" sz="1600">
                <a:solidFill>
                  <a:srgbClr val="000000"/>
                </a:solidFill>
              </a:rPr>
              <a:t>: </a:t>
            </a:r>
            <a:r>
              <a:rPr lang="en-GB" sz="1600" err="1">
                <a:solidFill>
                  <a:srgbClr val="000000"/>
                </a:solidFill>
              </a:rPr>
              <a:t>promt</a:t>
            </a:r>
            <a:r>
              <a:rPr lang="en-GB" sz="1600">
                <a:solidFill>
                  <a:srgbClr val="000000"/>
                </a:solidFill>
              </a:rPr>
              <a:t> demo</a:t>
            </a:r>
          </a:p>
          <a:p>
            <a:endParaRPr lang="en-GB" sz="3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3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269" y="705827"/>
            <a:ext cx="7475220" cy="303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525">
              <a:lnSpc>
                <a:spcPct val="80000"/>
              </a:lnSpc>
            </a:pPr>
            <a:r>
              <a:rPr lang="en-US" sz="9600" spc="-8">
                <a:solidFill>
                  <a:srgbClr val="FFFFFF"/>
                </a:solidFill>
              </a:rPr>
              <a:t>History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8243" y="1944776"/>
            <a:ext cx="7304246" cy="5579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11"/>
              </a:spcBef>
            </a:pPr>
            <a:endParaRPr sz="1763">
              <a:latin typeface="Carlito"/>
              <a:cs typeface="Carlito"/>
            </a:endParaRPr>
          </a:p>
          <a:p>
            <a:pPr marL="9049" marR="3810" indent="3334" algn="ctr"/>
            <a:r>
              <a:rPr lang="da-DK">
                <a:latin typeface="Carlito"/>
                <a:cs typeface="Carlito"/>
              </a:rPr>
              <a:t> </a:t>
            </a:r>
            <a:endParaRPr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6F01B-CC9D-6BB6-F9C8-56E9EB570D74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/>
              <a:t>Bootstrap is a popular front-end framework for building </a:t>
            </a:r>
            <a:r>
              <a:rPr lang="en-GB">
                <a:highlight>
                  <a:srgbClr val="FFFF00"/>
                </a:highlight>
              </a:rPr>
              <a:t>responsive and mobile-first websites</a:t>
            </a:r>
            <a:r>
              <a:rPr lang="en-GB"/>
              <a:t>.</a:t>
            </a:r>
            <a:endParaRPr lang="en-US"/>
          </a:p>
          <a:p>
            <a:r>
              <a:rPr lang="en-GB"/>
              <a:t>+</a:t>
            </a:r>
          </a:p>
          <a:p>
            <a:r>
              <a:rPr lang="en-GB"/>
              <a:t>It is a collection of CSS and JavaScript </a:t>
            </a:r>
            <a:r>
              <a:rPr lang="en-GB">
                <a:highlight>
                  <a:srgbClr val="FFFF00"/>
                </a:highlight>
              </a:rPr>
              <a:t>component</a:t>
            </a:r>
            <a:r>
              <a:rPr lang="en-GB"/>
              <a:t>s that make web development faster and easier.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917" y="1173288"/>
            <a:ext cx="2437448" cy="748762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2400" spc="-8">
                <a:solidFill>
                  <a:srgbClr val="000000"/>
                </a:solidFill>
                <a:latin typeface="Carlito"/>
                <a:cs typeface="Carlito"/>
              </a:rPr>
              <a:t>What </a:t>
            </a:r>
            <a:r>
              <a:rPr sz="2400">
                <a:solidFill>
                  <a:srgbClr val="000000"/>
                </a:solidFill>
                <a:latin typeface="Carlito"/>
                <a:cs typeface="Carlito"/>
              </a:rPr>
              <a:t>is</a:t>
            </a:r>
            <a:r>
              <a:rPr sz="2400" spc="-45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400" spc="-8">
                <a:solidFill>
                  <a:srgbClr val="000000"/>
                </a:solidFill>
                <a:latin typeface="Carlito"/>
                <a:cs typeface="Carlito"/>
              </a:rPr>
              <a:t>Bootstrap?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5634" y="1944776"/>
            <a:ext cx="7699058" cy="5636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  <a:tabLst>
                <a:tab pos="1213485" algn="l"/>
                <a:tab pos="1424464" algn="l"/>
                <a:tab pos="2058829" algn="l"/>
                <a:tab pos="2980849" algn="l"/>
                <a:tab pos="3433763" algn="l"/>
                <a:tab pos="4375309" algn="l"/>
                <a:tab pos="5118259" algn="l"/>
                <a:tab pos="5582126" algn="l"/>
                <a:tab pos="6675120" algn="l"/>
              </a:tabLst>
            </a:pPr>
            <a:r>
              <a:rPr spc="-4">
                <a:latin typeface="Carlito"/>
                <a:cs typeface="Carlito"/>
              </a:rPr>
              <a:t>sleek,	</a:t>
            </a:r>
            <a:r>
              <a:rPr spc="-8">
                <a:latin typeface="Carlito"/>
                <a:cs typeface="Carlito"/>
              </a:rPr>
              <a:t>intuitive,	</a:t>
            </a:r>
            <a:r>
              <a:rPr>
                <a:latin typeface="Carlito"/>
                <a:cs typeface="Carlito"/>
              </a:rPr>
              <a:t>and	</a:t>
            </a:r>
            <a:r>
              <a:rPr spc="-8">
                <a:latin typeface="Carlito"/>
                <a:cs typeface="Carlito"/>
              </a:rPr>
              <a:t>powerful	</a:t>
            </a:r>
            <a:r>
              <a:rPr spc="-4">
                <a:latin typeface="Carlito"/>
                <a:cs typeface="Carlito"/>
              </a:rPr>
              <a:t>mobile	</a:t>
            </a:r>
            <a:r>
              <a:rPr spc="-15">
                <a:latin typeface="Carlito"/>
                <a:cs typeface="Carlito"/>
              </a:rPr>
              <a:t>first	front</a:t>
            </a:r>
            <a:r>
              <a:rPr spc="4">
                <a:latin typeface="Carlito"/>
                <a:cs typeface="Carlito"/>
              </a:rPr>
              <a:t> </a:t>
            </a:r>
            <a:r>
              <a:rPr>
                <a:latin typeface="Carlito"/>
                <a:cs typeface="Carlito"/>
              </a:rPr>
              <a:t>-</a:t>
            </a:r>
            <a:r>
              <a:rPr spc="8">
                <a:latin typeface="Carlito"/>
                <a:cs typeface="Carlito"/>
              </a:rPr>
              <a:t> </a:t>
            </a:r>
            <a:r>
              <a:rPr>
                <a:latin typeface="Carlito"/>
                <a:cs typeface="Carlito"/>
              </a:rPr>
              <a:t>end	</a:t>
            </a:r>
            <a:r>
              <a:rPr spc="-11">
                <a:latin typeface="Carlito"/>
                <a:cs typeface="Carlito"/>
              </a:rPr>
              <a:t>framework</a:t>
            </a:r>
            <a:endParaRPr>
              <a:latin typeface="Carlito"/>
              <a:cs typeface="Carlito"/>
            </a:endParaRPr>
          </a:p>
          <a:p>
            <a:pPr marL="9525">
              <a:spcBef>
                <a:spcPts val="4"/>
              </a:spcBef>
              <a:tabLst>
                <a:tab pos="377666" algn="l"/>
                <a:tab pos="1009174" algn="l"/>
                <a:tab pos="1462088" algn="l"/>
                <a:tab pos="2124551" algn="l"/>
              </a:tabLst>
            </a:pPr>
            <a:r>
              <a:rPr spc="-15">
                <a:latin typeface="Carlito"/>
                <a:cs typeface="Carlito"/>
              </a:rPr>
              <a:t>for	faster	</a:t>
            </a:r>
            <a:r>
              <a:rPr>
                <a:latin typeface="Carlito"/>
                <a:cs typeface="Carlito"/>
              </a:rPr>
              <a:t>and	easier	</a:t>
            </a:r>
            <a:r>
              <a:rPr spc="-8">
                <a:latin typeface="Carlito"/>
                <a:cs typeface="Carlito"/>
              </a:rPr>
              <a:t>web development. It </a:t>
            </a:r>
            <a:r>
              <a:rPr spc="-4">
                <a:latin typeface="Carlito"/>
                <a:cs typeface="Carlito"/>
              </a:rPr>
              <a:t>uses </a:t>
            </a:r>
            <a:r>
              <a:rPr>
                <a:latin typeface="Carlito"/>
                <a:cs typeface="Carlito"/>
              </a:rPr>
              <a:t>HTML, </a:t>
            </a:r>
            <a:r>
              <a:rPr spc="-4">
                <a:latin typeface="Carlito"/>
                <a:cs typeface="Carlito"/>
              </a:rPr>
              <a:t>CSS </a:t>
            </a:r>
            <a:r>
              <a:rPr>
                <a:latin typeface="Carlito"/>
                <a:cs typeface="Carlito"/>
              </a:rPr>
              <a:t>and</a:t>
            </a:r>
            <a:r>
              <a:rPr spc="4">
                <a:latin typeface="Carlito"/>
                <a:cs typeface="Carlito"/>
              </a:rPr>
              <a:t> </a:t>
            </a:r>
            <a:r>
              <a:rPr spc="-8">
                <a:latin typeface="Carlito"/>
                <a:cs typeface="Carlito"/>
              </a:rPr>
              <a:t>JavaScript.</a:t>
            </a:r>
            <a:endParaRPr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0900" y="3122676"/>
            <a:ext cx="3442206" cy="1804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A995-84DB-AABB-B801-91F8F654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2A6A-6616-D473-708C-AB3BF230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Bootstrap's L</a:t>
            </a:r>
            <a:r>
              <a:rPr lang="en-DK" err="1"/>
              <a:t>atest</a:t>
            </a:r>
            <a:r>
              <a:rPr lang="en-DK"/>
              <a:t> version is?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918" y="1173288"/>
            <a:ext cx="2564606" cy="748762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2400" spc="-19">
                <a:solidFill>
                  <a:srgbClr val="000000"/>
                </a:solidFill>
                <a:latin typeface="Carlito"/>
                <a:cs typeface="Carlito"/>
              </a:rPr>
              <a:t>Why </a:t>
            </a:r>
            <a:r>
              <a:rPr sz="2400">
                <a:solidFill>
                  <a:srgbClr val="000000"/>
                </a:solidFill>
                <a:latin typeface="Carlito"/>
                <a:cs typeface="Carlito"/>
              </a:rPr>
              <a:t>use</a:t>
            </a:r>
            <a:r>
              <a:rPr sz="2400" spc="-26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400" spc="-8">
                <a:solidFill>
                  <a:srgbClr val="000000"/>
                </a:solidFill>
                <a:latin typeface="Carlito"/>
                <a:cs typeface="Carlito"/>
              </a:rPr>
              <a:t>Bootstrap?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5634" y="1944778"/>
            <a:ext cx="7680960" cy="11119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b="1" spc="-4">
                <a:latin typeface="Carlito"/>
                <a:cs typeface="Carlito"/>
              </a:rPr>
              <a:t>Mobile </a:t>
            </a:r>
            <a:r>
              <a:rPr b="1" spc="-11">
                <a:latin typeface="Carlito"/>
                <a:cs typeface="Carlito"/>
              </a:rPr>
              <a:t>first </a:t>
            </a:r>
            <a:r>
              <a:rPr b="1" spc="-4">
                <a:latin typeface="Carlito"/>
                <a:cs typeface="Carlito"/>
              </a:rPr>
              <a:t>approach: </a:t>
            </a:r>
            <a:r>
              <a:rPr spc="-4">
                <a:latin typeface="Carlito"/>
                <a:cs typeface="Carlito"/>
              </a:rPr>
              <a:t>Since </a:t>
            </a:r>
            <a:r>
              <a:rPr spc="-8">
                <a:latin typeface="Carlito"/>
                <a:cs typeface="Carlito"/>
              </a:rPr>
              <a:t>Bootstrap </a:t>
            </a:r>
            <a:r>
              <a:rPr>
                <a:latin typeface="Carlito"/>
                <a:cs typeface="Carlito"/>
              </a:rPr>
              <a:t>3, the </a:t>
            </a:r>
            <a:r>
              <a:rPr spc="-8">
                <a:latin typeface="Carlito"/>
                <a:cs typeface="Carlito"/>
              </a:rPr>
              <a:t>framework consists </a:t>
            </a:r>
            <a:r>
              <a:rPr spc="-4">
                <a:latin typeface="Carlito"/>
                <a:cs typeface="Carlito"/>
              </a:rPr>
              <a:t>of </a:t>
            </a:r>
            <a:r>
              <a:rPr>
                <a:latin typeface="Carlito"/>
                <a:cs typeface="Carlito"/>
              </a:rPr>
              <a:t>Mobile</a:t>
            </a:r>
            <a:r>
              <a:rPr spc="-4">
                <a:latin typeface="Carlito"/>
                <a:cs typeface="Carlito"/>
              </a:rPr>
              <a:t> </a:t>
            </a:r>
            <a:r>
              <a:rPr spc="-11">
                <a:latin typeface="Carlito"/>
                <a:cs typeface="Carlito"/>
              </a:rPr>
              <a:t>first</a:t>
            </a:r>
            <a:endParaRPr>
              <a:latin typeface="Carlito"/>
              <a:cs typeface="Carlito"/>
            </a:endParaRPr>
          </a:p>
          <a:p>
            <a:pPr marL="266224">
              <a:spcBef>
                <a:spcPts val="4"/>
              </a:spcBef>
            </a:pPr>
            <a:r>
              <a:rPr spc="-4">
                <a:latin typeface="Carlito"/>
                <a:cs typeface="Carlito"/>
              </a:rPr>
              <a:t>styles </a:t>
            </a:r>
            <a:r>
              <a:rPr spc="-8">
                <a:latin typeface="Carlito"/>
                <a:cs typeface="Carlito"/>
              </a:rPr>
              <a:t>throughout </a:t>
            </a:r>
            <a:r>
              <a:rPr>
                <a:latin typeface="Carlito"/>
                <a:cs typeface="Carlito"/>
              </a:rPr>
              <a:t>the </a:t>
            </a:r>
            <a:r>
              <a:rPr spc="-8">
                <a:latin typeface="Carlito"/>
                <a:cs typeface="Carlito"/>
              </a:rPr>
              <a:t>entire </a:t>
            </a:r>
            <a:r>
              <a:rPr spc="-4">
                <a:latin typeface="Carlito"/>
                <a:cs typeface="Carlito"/>
              </a:rPr>
              <a:t>library </a:t>
            </a:r>
            <a:r>
              <a:rPr spc="-8">
                <a:latin typeface="Carlito"/>
                <a:cs typeface="Carlito"/>
              </a:rPr>
              <a:t>instead </a:t>
            </a:r>
            <a:r>
              <a:rPr spc="-4">
                <a:latin typeface="Carlito"/>
                <a:cs typeface="Carlito"/>
              </a:rPr>
              <a:t>of </a:t>
            </a:r>
            <a:r>
              <a:rPr>
                <a:latin typeface="Carlito"/>
                <a:cs typeface="Carlito"/>
              </a:rPr>
              <a:t>in </a:t>
            </a:r>
            <a:r>
              <a:rPr spc="-11">
                <a:latin typeface="Carlito"/>
                <a:cs typeface="Carlito"/>
              </a:rPr>
              <a:t>separate</a:t>
            </a:r>
            <a:r>
              <a:rPr spc="-41">
                <a:latin typeface="Carlito"/>
                <a:cs typeface="Carlito"/>
              </a:rPr>
              <a:t> </a:t>
            </a:r>
            <a:r>
              <a:rPr spc="-4">
                <a:latin typeface="Carlito"/>
                <a:cs typeface="Carlito"/>
              </a:rPr>
              <a:t>files.</a:t>
            </a:r>
            <a:endParaRPr>
              <a:latin typeface="Carlito"/>
              <a:cs typeface="Carlito"/>
            </a:endParaRPr>
          </a:p>
          <a:p>
            <a:pPr>
              <a:spcBef>
                <a:spcPts val="8"/>
              </a:spcBef>
            </a:pPr>
            <a:endParaRPr sz="1763">
              <a:latin typeface="Carlito"/>
              <a:cs typeface="Carlito"/>
            </a:endParaRPr>
          </a:p>
          <a:p>
            <a:pPr marL="266700" indent="-257175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b="1" spc="-8">
                <a:latin typeface="Carlito"/>
                <a:cs typeface="Carlito"/>
              </a:rPr>
              <a:t>Browser </a:t>
            </a:r>
            <a:r>
              <a:rPr b="1" spc="-4">
                <a:latin typeface="Carlito"/>
                <a:cs typeface="Carlito"/>
              </a:rPr>
              <a:t>Support: </a:t>
            </a:r>
            <a:r>
              <a:rPr>
                <a:latin typeface="Carlito"/>
                <a:cs typeface="Carlito"/>
              </a:rPr>
              <a:t>It is </a:t>
            </a:r>
            <a:r>
              <a:rPr spc="-8">
                <a:latin typeface="Carlito"/>
                <a:cs typeface="Carlito"/>
              </a:rPr>
              <a:t>supported by </a:t>
            </a:r>
            <a:r>
              <a:rPr>
                <a:latin typeface="Carlito"/>
                <a:cs typeface="Carlito"/>
              </a:rPr>
              <a:t>all </a:t>
            </a:r>
            <a:r>
              <a:rPr spc="-4">
                <a:latin typeface="Carlito"/>
                <a:cs typeface="Carlito"/>
              </a:rPr>
              <a:t>popular</a:t>
            </a:r>
            <a:r>
              <a:rPr spc="-19">
                <a:latin typeface="Carlito"/>
                <a:cs typeface="Carlito"/>
              </a:rPr>
              <a:t> </a:t>
            </a:r>
            <a:r>
              <a:rPr spc="-15">
                <a:latin typeface="Carlito"/>
                <a:cs typeface="Carlito"/>
              </a:rPr>
              <a:t>browsers.</a:t>
            </a:r>
            <a:endParaRPr>
              <a:latin typeface="Carlito"/>
              <a:cs typeface="Carlito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CC30586-AD04-4A23-B0B4-186755993903}"/>
              </a:ext>
            </a:extLst>
          </p:cNvPr>
          <p:cNvSpPr/>
          <p:nvPr/>
        </p:nvSpPr>
        <p:spPr>
          <a:xfrm>
            <a:off x="3810000" y="3782798"/>
            <a:ext cx="3637700" cy="227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550" y="1008153"/>
            <a:ext cx="6165850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err="1"/>
              <a:t>Wh</a:t>
            </a:r>
            <a:r>
              <a:rPr lang="da-DK" spc="15"/>
              <a:t>y </a:t>
            </a:r>
            <a:r>
              <a:rPr spc="40"/>
              <a:t>Bootstrap</a:t>
            </a:r>
            <a:r>
              <a:rPr spc="7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8698402" y="1173682"/>
            <a:ext cx="1616669" cy="1616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5401" y="5257933"/>
            <a:ext cx="463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>
                <a:solidFill>
                  <a:srgbClr val="FFFFFF"/>
                </a:solidFill>
                <a:latin typeface="Arial"/>
                <a:cs typeface="Arial"/>
              </a:rPr>
              <a:t>https://v4-alpha.getbootstrap.com/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8B4452A-3327-45B4-8524-75AAF5859564}"/>
              </a:ext>
            </a:extLst>
          </p:cNvPr>
          <p:cNvSpPr txBox="1"/>
          <p:nvPr/>
        </p:nvSpPr>
        <p:spPr>
          <a:xfrm>
            <a:off x="2133600" y="2450466"/>
            <a:ext cx="362331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Bootstrap offers a wide range of pre-built UI components like buttons, forms, navigation bars, carousels, and more.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These components can be easily customized and used to enhance the visual appearance and functionality of websites.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B9CD9FF-0AB2-4650-AC76-2A7F3BAA105B}"/>
              </a:ext>
            </a:extLst>
          </p:cNvPr>
          <p:cNvSpPr txBox="1"/>
          <p:nvPr/>
        </p:nvSpPr>
        <p:spPr>
          <a:xfrm>
            <a:off x="7391401" y="1371600"/>
            <a:ext cx="237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65">
                <a:solidFill>
                  <a:srgbClr val="434343"/>
                </a:solidFill>
                <a:latin typeface="Arial"/>
                <a:cs typeface="Arial"/>
              </a:rPr>
              <a:t>Bootstrap</a:t>
            </a:r>
            <a:r>
              <a:rPr b="1" spc="-1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spc="-70">
                <a:solidFill>
                  <a:srgbClr val="434343"/>
                </a:solidFill>
                <a:latin typeface="Arial"/>
                <a:cs typeface="Arial"/>
              </a:rPr>
              <a:t>components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72A85E5-77FF-4F33-B9C3-137601652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3975" y="1185425"/>
            <a:ext cx="136207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>
                <a:latin typeface="Arial"/>
                <a:cs typeface="Arial"/>
              </a:rPr>
              <a:t>Your</a:t>
            </a:r>
            <a:r>
              <a:rPr sz="1800" spc="-114">
                <a:latin typeface="Arial"/>
                <a:cs typeface="Arial"/>
              </a:rPr>
              <a:t> </a:t>
            </a:r>
            <a:r>
              <a:rPr sz="1800" spc="-50">
                <a:latin typeface="Arial"/>
                <a:cs typeface="Arial"/>
              </a:rPr>
              <a:t>website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9BBCE256-ED7C-4395-A614-4C9E2669FF68}"/>
              </a:ext>
            </a:extLst>
          </p:cNvPr>
          <p:cNvGrpSpPr/>
          <p:nvPr/>
        </p:nvGrpSpPr>
        <p:grpSpPr>
          <a:xfrm>
            <a:off x="1746674" y="1785095"/>
            <a:ext cx="8434200" cy="3188335"/>
            <a:chOff x="207049" y="739824"/>
            <a:chExt cx="8434200" cy="318833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7C083F03-586D-4B8A-BACC-BE17FF22DF37}"/>
                </a:ext>
              </a:extLst>
            </p:cNvPr>
            <p:cNvSpPr/>
            <p:nvPr/>
          </p:nvSpPr>
          <p:spPr>
            <a:xfrm>
              <a:off x="5184474" y="874325"/>
              <a:ext cx="1639570" cy="348615"/>
            </a:xfrm>
            <a:custGeom>
              <a:avLst/>
              <a:gdLst/>
              <a:ahLst/>
              <a:cxnLst/>
              <a:rect l="l" t="t" r="r" b="b"/>
              <a:pathLst>
                <a:path w="1639570" h="348615">
                  <a:moveTo>
                    <a:pt x="1639499" y="348299"/>
                  </a:moveTo>
                  <a:lnTo>
                    <a:pt x="0" y="348299"/>
                  </a:lnTo>
                  <a:lnTo>
                    <a:pt x="0" y="0"/>
                  </a:lnTo>
                  <a:lnTo>
                    <a:pt x="1639499" y="0"/>
                  </a:lnTo>
                  <a:lnTo>
                    <a:pt x="1639499" y="348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5E9E6492-F67C-4190-91C5-C3A41815AB5C}"/>
                </a:ext>
              </a:extLst>
            </p:cNvPr>
            <p:cNvSpPr/>
            <p:nvPr/>
          </p:nvSpPr>
          <p:spPr>
            <a:xfrm>
              <a:off x="5184474" y="874325"/>
              <a:ext cx="1639570" cy="348615"/>
            </a:xfrm>
            <a:custGeom>
              <a:avLst/>
              <a:gdLst/>
              <a:ahLst/>
              <a:cxnLst/>
              <a:rect l="l" t="t" r="r" b="b"/>
              <a:pathLst>
                <a:path w="1639570" h="348615">
                  <a:moveTo>
                    <a:pt x="0" y="0"/>
                  </a:moveTo>
                  <a:lnTo>
                    <a:pt x="1639499" y="0"/>
                  </a:lnTo>
                  <a:lnTo>
                    <a:pt x="1639499" y="348299"/>
                  </a:lnTo>
                  <a:lnTo>
                    <a:pt x="0" y="348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64A92431-01C3-4EE9-97BD-0F9B8DB4E7DE}"/>
                </a:ext>
              </a:extLst>
            </p:cNvPr>
            <p:cNvSpPr/>
            <p:nvPr/>
          </p:nvSpPr>
          <p:spPr>
            <a:xfrm>
              <a:off x="6994624" y="833349"/>
              <a:ext cx="478790" cy="478790"/>
            </a:xfrm>
            <a:custGeom>
              <a:avLst/>
              <a:gdLst/>
              <a:ahLst/>
              <a:cxnLst/>
              <a:rect l="l" t="t" r="r" b="b"/>
              <a:pathLst>
                <a:path w="478790" h="478790">
                  <a:moveTo>
                    <a:pt x="239099" y="478199"/>
                  </a:moveTo>
                  <a:lnTo>
                    <a:pt x="190912" y="473342"/>
                  </a:lnTo>
                  <a:lnTo>
                    <a:pt x="146031" y="459410"/>
                  </a:lnTo>
                  <a:lnTo>
                    <a:pt x="105416" y="437365"/>
                  </a:lnTo>
                  <a:lnTo>
                    <a:pt x="70030" y="408169"/>
                  </a:lnTo>
                  <a:lnTo>
                    <a:pt x="40834" y="372783"/>
                  </a:lnTo>
                  <a:lnTo>
                    <a:pt x="18789" y="332168"/>
                  </a:lnTo>
                  <a:lnTo>
                    <a:pt x="4857" y="287286"/>
                  </a:lnTo>
                  <a:lnTo>
                    <a:pt x="0" y="239099"/>
                  </a:lnTo>
                  <a:lnTo>
                    <a:pt x="4857" y="190913"/>
                  </a:lnTo>
                  <a:lnTo>
                    <a:pt x="18789" y="146031"/>
                  </a:lnTo>
                  <a:lnTo>
                    <a:pt x="40834" y="105416"/>
                  </a:lnTo>
                  <a:lnTo>
                    <a:pt x="70030" y="70030"/>
                  </a:lnTo>
                  <a:lnTo>
                    <a:pt x="105416" y="40834"/>
                  </a:lnTo>
                  <a:lnTo>
                    <a:pt x="146031" y="18789"/>
                  </a:lnTo>
                  <a:lnTo>
                    <a:pt x="190912" y="4857"/>
                  </a:lnTo>
                  <a:lnTo>
                    <a:pt x="239099" y="0"/>
                  </a:lnTo>
                  <a:lnTo>
                    <a:pt x="285963" y="4636"/>
                  </a:lnTo>
                  <a:lnTo>
                    <a:pt x="330599" y="18200"/>
                  </a:lnTo>
                  <a:lnTo>
                    <a:pt x="371752" y="40171"/>
                  </a:lnTo>
                  <a:lnTo>
                    <a:pt x="408169" y="70030"/>
                  </a:lnTo>
                  <a:lnTo>
                    <a:pt x="438028" y="106447"/>
                  </a:lnTo>
                  <a:lnTo>
                    <a:pt x="459999" y="147600"/>
                  </a:lnTo>
                  <a:lnTo>
                    <a:pt x="473563" y="192236"/>
                  </a:lnTo>
                  <a:lnTo>
                    <a:pt x="478199" y="239099"/>
                  </a:lnTo>
                  <a:lnTo>
                    <a:pt x="473342" y="287286"/>
                  </a:lnTo>
                  <a:lnTo>
                    <a:pt x="459410" y="332168"/>
                  </a:lnTo>
                  <a:lnTo>
                    <a:pt x="437365" y="372783"/>
                  </a:lnTo>
                  <a:lnTo>
                    <a:pt x="408169" y="408169"/>
                  </a:lnTo>
                  <a:lnTo>
                    <a:pt x="372783" y="437365"/>
                  </a:lnTo>
                  <a:lnTo>
                    <a:pt x="332168" y="459410"/>
                  </a:lnTo>
                  <a:lnTo>
                    <a:pt x="287287" y="473342"/>
                  </a:lnTo>
                  <a:lnTo>
                    <a:pt x="239099" y="478199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67D1EEAC-C099-46B8-847A-F36F234E2A9E}"/>
                </a:ext>
              </a:extLst>
            </p:cNvPr>
            <p:cNvSpPr/>
            <p:nvPr/>
          </p:nvSpPr>
          <p:spPr>
            <a:xfrm>
              <a:off x="6994624" y="833349"/>
              <a:ext cx="478790" cy="478790"/>
            </a:xfrm>
            <a:custGeom>
              <a:avLst/>
              <a:gdLst/>
              <a:ahLst/>
              <a:cxnLst/>
              <a:rect l="l" t="t" r="r" b="b"/>
              <a:pathLst>
                <a:path w="478790" h="478790">
                  <a:moveTo>
                    <a:pt x="0" y="239099"/>
                  </a:moveTo>
                  <a:lnTo>
                    <a:pt x="4857" y="190913"/>
                  </a:lnTo>
                  <a:lnTo>
                    <a:pt x="18789" y="146031"/>
                  </a:lnTo>
                  <a:lnTo>
                    <a:pt x="40834" y="105416"/>
                  </a:lnTo>
                  <a:lnTo>
                    <a:pt x="70030" y="70030"/>
                  </a:lnTo>
                  <a:lnTo>
                    <a:pt x="105416" y="40834"/>
                  </a:lnTo>
                  <a:lnTo>
                    <a:pt x="146031" y="18789"/>
                  </a:lnTo>
                  <a:lnTo>
                    <a:pt x="190912" y="4857"/>
                  </a:lnTo>
                  <a:lnTo>
                    <a:pt x="239099" y="0"/>
                  </a:lnTo>
                  <a:lnTo>
                    <a:pt x="285963" y="4636"/>
                  </a:lnTo>
                  <a:lnTo>
                    <a:pt x="330599" y="18200"/>
                  </a:lnTo>
                  <a:lnTo>
                    <a:pt x="371752" y="40171"/>
                  </a:lnTo>
                  <a:lnTo>
                    <a:pt x="408169" y="70030"/>
                  </a:lnTo>
                  <a:lnTo>
                    <a:pt x="438028" y="106447"/>
                  </a:lnTo>
                  <a:lnTo>
                    <a:pt x="459999" y="147600"/>
                  </a:lnTo>
                  <a:lnTo>
                    <a:pt x="473563" y="192236"/>
                  </a:lnTo>
                  <a:lnTo>
                    <a:pt x="478199" y="239099"/>
                  </a:lnTo>
                  <a:lnTo>
                    <a:pt x="473342" y="287286"/>
                  </a:lnTo>
                  <a:lnTo>
                    <a:pt x="459410" y="332168"/>
                  </a:lnTo>
                  <a:lnTo>
                    <a:pt x="437365" y="372783"/>
                  </a:lnTo>
                  <a:lnTo>
                    <a:pt x="408169" y="408169"/>
                  </a:lnTo>
                  <a:lnTo>
                    <a:pt x="372783" y="437365"/>
                  </a:lnTo>
                  <a:lnTo>
                    <a:pt x="332168" y="459410"/>
                  </a:lnTo>
                  <a:lnTo>
                    <a:pt x="287287" y="473342"/>
                  </a:lnTo>
                  <a:lnTo>
                    <a:pt x="239099" y="478199"/>
                  </a:lnTo>
                  <a:lnTo>
                    <a:pt x="190912" y="473342"/>
                  </a:lnTo>
                  <a:lnTo>
                    <a:pt x="146031" y="459410"/>
                  </a:lnTo>
                  <a:lnTo>
                    <a:pt x="105416" y="437365"/>
                  </a:lnTo>
                  <a:lnTo>
                    <a:pt x="70030" y="408169"/>
                  </a:lnTo>
                  <a:lnTo>
                    <a:pt x="40834" y="372783"/>
                  </a:lnTo>
                  <a:lnTo>
                    <a:pt x="18789" y="332168"/>
                  </a:lnTo>
                  <a:lnTo>
                    <a:pt x="4857" y="287286"/>
                  </a:lnTo>
                  <a:lnTo>
                    <a:pt x="0" y="239099"/>
                  </a:lnTo>
                  <a:close/>
                </a:path>
              </a:pathLst>
            </a:custGeom>
            <a:ln w="9524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7471DB2D-801D-492F-8490-BDAA895FBAA1}"/>
                </a:ext>
              </a:extLst>
            </p:cNvPr>
            <p:cNvSpPr/>
            <p:nvPr/>
          </p:nvSpPr>
          <p:spPr>
            <a:xfrm>
              <a:off x="5184474" y="1392399"/>
              <a:ext cx="3456304" cy="1011555"/>
            </a:xfrm>
            <a:custGeom>
              <a:avLst/>
              <a:gdLst/>
              <a:ahLst/>
              <a:cxnLst/>
              <a:rect l="l" t="t" r="r" b="b"/>
              <a:pathLst>
                <a:path w="3456304" h="1011555">
                  <a:moveTo>
                    <a:pt x="3456299" y="1010999"/>
                  </a:moveTo>
                  <a:lnTo>
                    <a:pt x="0" y="1010999"/>
                  </a:lnTo>
                  <a:lnTo>
                    <a:pt x="0" y="0"/>
                  </a:lnTo>
                  <a:lnTo>
                    <a:pt x="3456299" y="0"/>
                  </a:lnTo>
                  <a:lnTo>
                    <a:pt x="3456299" y="1010999"/>
                  </a:lnTo>
                  <a:close/>
                </a:path>
              </a:pathLst>
            </a:custGeom>
            <a:solidFill>
              <a:srgbClr val="4A8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32FC473-771A-4ADD-9386-1C0416AAC465}"/>
                </a:ext>
              </a:extLst>
            </p:cNvPr>
            <p:cNvSpPr/>
            <p:nvPr/>
          </p:nvSpPr>
          <p:spPr>
            <a:xfrm>
              <a:off x="5184474" y="1392399"/>
              <a:ext cx="3456304" cy="1011555"/>
            </a:xfrm>
            <a:custGeom>
              <a:avLst/>
              <a:gdLst/>
              <a:ahLst/>
              <a:cxnLst/>
              <a:rect l="l" t="t" r="r" b="b"/>
              <a:pathLst>
                <a:path w="3456304" h="1011555">
                  <a:moveTo>
                    <a:pt x="0" y="0"/>
                  </a:moveTo>
                  <a:lnTo>
                    <a:pt x="3456299" y="0"/>
                  </a:lnTo>
                  <a:lnTo>
                    <a:pt x="3456299" y="1010999"/>
                  </a:lnTo>
                  <a:lnTo>
                    <a:pt x="0" y="101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2F02B96E-47EC-48EB-B95D-BBD18B30460D}"/>
                </a:ext>
              </a:extLst>
            </p:cNvPr>
            <p:cNvSpPr/>
            <p:nvPr/>
          </p:nvSpPr>
          <p:spPr>
            <a:xfrm>
              <a:off x="5225475" y="2512624"/>
              <a:ext cx="1995170" cy="895350"/>
            </a:xfrm>
            <a:custGeom>
              <a:avLst/>
              <a:gdLst/>
              <a:ahLst/>
              <a:cxnLst/>
              <a:rect l="l" t="t" r="r" b="b"/>
              <a:pathLst>
                <a:path w="1995170" h="895350">
                  <a:moveTo>
                    <a:pt x="1845549" y="894899"/>
                  </a:moveTo>
                  <a:lnTo>
                    <a:pt x="149149" y="894899"/>
                  </a:lnTo>
                  <a:lnTo>
                    <a:pt x="102006" y="887296"/>
                  </a:lnTo>
                  <a:lnTo>
                    <a:pt x="61063" y="866122"/>
                  </a:lnTo>
                  <a:lnTo>
                    <a:pt x="28777" y="833836"/>
                  </a:lnTo>
                  <a:lnTo>
                    <a:pt x="7603" y="792893"/>
                  </a:lnTo>
                  <a:lnTo>
                    <a:pt x="0" y="745749"/>
                  </a:lnTo>
                  <a:lnTo>
                    <a:pt x="0" y="149149"/>
                  </a:lnTo>
                  <a:lnTo>
                    <a:pt x="7603" y="102007"/>
                  </a:lnTo>
                  <a:lnTo>
                    <a:pt x="28777" y="61063"/>
                  </a:lnTo>
                  <a:lnTo>
                    <a:pt x="61063" y="28777"/>
                  </a:lnTo>
                  <a:lnTo>
                    <a:pt x="102006" y="7603"/>
                  </a:lnTo>
                  <a:lnTo>
                    <a:pt x="149149" y="0"/>
                  </a:lnTo>
                  <a:lnTo>
                    <a:pt x="1845549" y="0"/>
                  </a:lnTo>
                  <a:lnTo>
                    <a:pt x="1902627" y="11353"/>
                  </a:lnTo>
                  <a:lnTo>
                    <a:pt x="1951014" y="43684"/>
                  </a:lnTo>
                  <a:lnTo>
                    <a:pt x="1983346" y="92072"/>
                  </a:lnTo>
                  <a:lnTo>
                    <a:pt x="1994699" y="149149"/>
                  </a:lnTo>
                  <a:lnTo>
                    <a:pt x="1994699" y="745749"/>
                  </a:lnTo>
                  <a:lnTo>
                    <a:pt x="1987096" y="792893"/>
                  </a:lnTo>
                  <a:lnTo>
                    <a:pt x="1965922" y="833836"/>
                  </a:lnTo>
                  <a:lnTo>
                    <a:pt x="1933636" y="866122"/>
                  </a:lnTo>
                  <a:lnTo>
                    <a:pt x="1892693" y="887296"/>
                  </a:lnTo>
                  <a:lnTo>
                    <a:pt x="1845549" y="8948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F7E84F4-51E6-4C2E-A03E-53A5486CA2D8}"/>
                </a:ext>
              </a:extLst>
            </p:cNvPr>
            <p:cNvSpPr/>
            <p:nvPr/>
          </p:nvSpPr>
          <p:spPr>
            <a:xfrm>
              <a:off x="5225475" y="2512624"/>
              <a:ext cx="1995170" cy="895350"/>
            </a:xfrm>
            <a:custGeom>
              <a:avLst/>
              <a:gdLst/>
              <a:ahLst/>
              <a:cxnLst/>
              <a:rect l="l" t="t" r="r" b="b"/>
              <a:pathLst>
                <a:path w="1995170" h="895350">
                  <a:moveTo>
                    <a:pt x="0" y="149149"/>
                  </a:moveTo>
                  <a:lnTo>
                    <a:pt x="7603" y="102007"/>
                  </a:lnTo>
                  <a:lnTo>
                    <a:pt x="28777" y="61063"/>
                  </a:lnTo>
                  <a:lnTo>
                    <a:pt x="61063" y="28777"/>
                  </a:lnTo>
                  <a:lnTo>
                    <a:pt x="102006" y="7603"/>
                  </a:lnTo>
                  <a:lnTo>
                    <a:pt x="149149" y="0"/>
                  </a:lnTo>
                  <a:lnTo>
                    <a:pt x="1845549" y="0"/>
                  </a:lnTo>
                  <a:lnTo>
                    <a:pt x="1902627" y="11353"/>
                  </a:lnTo>
                  <a:lnTo>
                    <a:pt x="1951014" y="43684"/>
                  </a:lnTo>
                  <a:lnTo>
                    <a:pt x="1983346" y="92072"/>
                  </a:lnTo>
                  <a:lnTo>
                    <a:pt x="1994699" y="149149"/>
                  </a:lnTo>
                  <a:lnTo>
                    <a:pt x="1994699" y="745749"/>
                  </a:lnTo>
                  <a:lnTo>
                    <a:pt x="1987096" y="792893"/>
                  </a:lnTo>
                  <a:lnTo>
                    <a:pt x="1965922" y="833836"/>
                  </a:lnTo>
                  <a:lnTo>
                    <a:pt x="1933636" y="866122"/>
                  </a:lnTo>
                  <a:lnTo>
                    <a:pt x="1892693" y="887296"/>
                  </a:lnTo>
                  <a:lnTo>
                    <a:pt x="1845549" y="894899"/>
                  </a:lnTo>
                  <a:lnTo>
                    <a:pt x="149149" y="894899"/>
                  </a:lnTo>
                  <a:lnTo>
                    <a:pt x="102006" y="887296"/>
                  </a:lnTo>
                  <a:lnTo>
                    <a:pt x="61063" y="866122"/>
                  </a:lnTo>
                  <a:lnTo>
                    <a:pt x="28777" y="833836"/>
                  </a:lnTo>
                  <a:lnTo>
                    <a:pt x="7603" y="792893"/>
                  </a:lnTo>
                  <a:lnTo>
                    <a:pt x="0" y="745749"/>
                  </a:lnTo>
                  <a:lnTo>
                    <a:pt x="0" y="1491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E092B236-5810-44A2-B325-8DE0B1C0DBCD}"/>
                </a:ext>
              </a:extLst>
            </p:cNvPr>
            <p:cNvSpPr/>
            <p:nvPr/>
          </p:nvSpPr>
          <p:spPr>
            <a:xfrm>
              <a:off x="7349800" y="2567275"/>
              <a:ext cx="1290955" cy="840740"/>
            </a:xfrm>
            <a:custGeom>
              <a:avLst/>
              <a:gdLst/>
              <a:ahLst/>
              <a:cxnLst/>
              <a:rect l="l" t="t" r="r" b="b"/>
              <a:pathLst>
                <a:path w="1290954" h="840739">
                  <a:moveTo>
                    <a:pt x="1290899" y="840299"/>
                  </a:moveTo>
                  <a:lnTo>
                    <a:pt x="0" y="840299"/>
                  </a:lnTo>
                  <a:lnTo>
                    <a:pt x="0" y="0"/>
                  </a:lnTo>
                  <a:lnTo>
                    <a:pt x="1290899" y="0"/>
                  </a:lnTo>
                  <a:lnTo>
                    <a:pt x="1290899" y="8402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9674B12-A1BB-4A73-9F0E-839278F03052}"/>
                </a:ext>
              </a:extLst>
            </p:cNvPr>
            <p:cNvSpPr/>
            <p:nvPr/>
          </p:nvSpPr>
          <p:spPr>
            <a:xfrm>
              <a:off x="7349800" y="2567275"/>
              <a:ext cx="1290955" cy="840740"/>
            </a:xfrm>
            <a:custGeom>
              <a:avLst/>
              <a:gdLst/>
              <a:ahLst/>
              <a:cxnLst/>
              <a:rect l="l" t="t" r="r" b="b"/>
              <a:pathLst>
                <a:path w="1290954" h="840739">
                  <a:moveTo>
                    <a:pt x="0" y="0"/>
                  </a:moveTo>
                  <a:lnTo>
                    <a:pt x="1290899" y="0"/>
                  </a:lnTo>
                  <a:lnTo>
                    <a:pt x="1290899" y="840299"/>
                  </a:lnTo>
                  <a:lnTo>
                    <a:pt x="0" y="840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580A5D4-6324-4977-B029-BBF36AEDCFC7}"/>
                </a:ext>
              </a:extLst>
            </p:cNvPr>
            <p:cNvSpPr/>
            <p:nvPr/>
          </p:nvSpPr>
          <p:spPr>
            <a:xfrm>
              <a:off x="7609374" y="874325"/>
              <a:ext cx="1031875" cy="389890"/>
            </a:xfrm>
            <a:custGeom>
              <a:avLst/>
              <a:gdLst/>
              <a:ahLst/>
              <a:cxnLst/>
              <a:rect l="l" t="t" r="r" b="b"/>
              <a:pathLst>
                <a:path w="1031875" h="389890">
                  <a:moveTo>
                    <a:pt x="966498" y="389399"/>
                  </a:moveTo>
                  <a:lnTo>
                    <a:pt x="64901" y="389399"/>
                  </a:lnTo>
                  <a:lnTo>
                    <a:pt x="39638" y="384299"/>
                  </a:lnTo>
                  <a:lnTo>
                    <a:pt x="19009" y="370390"/>
                  </a:lnTo>
                  <a:lnTo>
                    <a:pt x="5100" y="349761"/>
                  </a:lnTo>
                  <a:lnTo>
                    <a:pt x="0" y="324498"/>
                  </a:lnTo>
                  <a:lnTo>
                    <a:pt x="0" y="64901"/>
                  </a:lnTo>
                  <a:lnTo>
                    <a:pt x="5100" y="39638"/>
                  </a:lnTo>
                  <a:lnTo>
                    <a:pt x="19009" y="19009"/>
                  </a:lnTo>
                  <a:lnTo>
                    <a:pt x="39638" y="5100"/>
                  </a:lnTo>
                  <a:lnTo>
                    <a:pt x="64901" y="0"/>
                  </a:lnTo>
                  <a:lnTo>
                    <a:pt x="966498" y="0"/>
                  </a:lnTo>
                  <a:lnTo>
                    <a:pt x="1012390" y="19009"/>
                  </a:lnTo>
                  <a:lnTo>
                    <a:pt x="1031399" y="64901"/>
                  </a:lnTo>
                  <a:lnTo>
                    <a:pt x="1031399" y="324498"/>
                  </a:lnTo>
                  <a:lnTo>
                    <a:pt x="1026299" y="349761"/>
                  </a:lnTo>
                  <a:lnTo>
                    <a:pt x="1012390" y="370390"/>
                  </a:lnTo>
                  <a:lnTo>
                    <a:pt x="991761" y="384299"/>
                  </a:lnTo>
                  <a:lnTo>
                    <a:pt x="966498" y="389399"/>
                  </a:lnTo>
                  <a:close/>
                </a:path>
              </a:pathLst>
            </a:custGeom>
            <a:solidFill>
              <a:srgbClr val="93C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140A2E6F-4634-45E8-A0CD-0015ACAE5627}"/>
                </a:ext>
              </a:extLst>
            </p:cNvPr>
            <p:cNvSpPr/>
            <p:nvPr/>
          </p:nvSpPr>
          <p:spPr>
            <a:xfrm>
              <a:off x="7609374" y="874325"/>
              <a:ext cx="1031875" cy="389890"/>
            </a:xfrm>
            <a:custGeom>
              <a:avLst/>
              <a:gdLst/>
              <a:ahLst/>
              <a:cxnLst/>
              <a:rect l="l" t="t" r="r" b="b"/>
              <a:pathLst>
                <a:path w="1031875" h="389890">
                  <a:moveTo>
                    <a:pt x="0" y="64901"/>
                  </a:moveTo>
                  <a:lnTo>
                    <a:pt x="5100" y="39638"/>
                  </a:lnTo>
                  <a:lnTo>
                    <a:pt x="19009" y="19009"/>
                  </a:lnTo>
                  <a:lnTo>
                    <a:pt x="39638" y="5100"/>
                  </a:lnTo>
                  <a:lnTo>
                    <a:pt x="64901" y="0"/>
                  </a:lnTo>
                  <a:lnTo>
                    <a:pt x="966498" y="0"/>
                  </a:lnTo>
                  <a:lnTo>
                    <a:pt x="1012390" y="19009"/>
                  </a:lnTo>
                  <a:lnTo>
                    <a:pt x="1031399" y="64901"/>
                  </a:lnTo>
                  <a:lnTo>
                    <a:pt x="1031399" y="324498"/>
                  </a:lnTo>
                  <a:lnTo>
                    <a:pt x="1026299" y="349761"/>
                  </a:lnTo>
                  <a:lnTo>
                    <a:pt x="1012390" y="370390"/>
                  </a:lnTo>
                  <a:lnTo>
                    <a:pt x="991761" y="384299"/>
                  </a:lnTo>
                  <a:lnTo>
                    <a:pt x="966498" y="389399"/>
                  </a:lnTo>
                  <a:lnTo>
                    <a:pt x="64901" y="389399"/>
                  </a:lnTo>
                  <a:lnTo>
                    <a:pt x="39638" y="384299"/>
                  </a:lnTo>
                  <a:lnTo>
                    <a:pt x="19009" y="370390"/>
                  </a:lnTo>
                  <a:lnTo>
                    <a:pt x="5100" y="349761"/>
                  </a:lnTo>
                  <a:lnTo>
                    <a:pt x="0" y="324498"/>
                  </a:lnTo>
                  <a:lnTo>
                    <a:pt x="0" y="64901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599E937-37A4-4705-ADAE-D25CF955A183}"/>
                </a:ext>
              </a:extLst>
            </p:cNvPr>
            <p:cNvSpPr/>
            <p:nvPr/>
          </p:nvSpPr>
          <p:spPr>
            <a:xfrm>
              <a:off x="256024" y="1298824"/>
              <a:ext cx="3456304" cy="1093470"/>
            </a:xfrm>
            <a:custGeom>
              <a:avLst/>
              <a:gdLst/>
              <a:ahLst/>
              <a:cxnLst/>
              <a:rect l="l" t="t" r="r" b="b"/>
              <a:pathLst>
                <a:path w="3456304" h="1093470">
                  <a:moveTo>
                    <a:pt x="0" y="0"/>
                  </a:moveTo>
                  <a:lnTo>
                    <a:pt x="3456299" y="0"/>
                  </a:lnTo>
                  <a:lnTo>
                    <a:pt x="3456299" y="1092899"/>
                  </a:lnTo>
                  <a:lnTo>
                    <a:pt x="0" y="109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6513BA66-B71F-4838-864D-AF1ABF0A31DC}"/>
                </a:ext>
              </a:extLst>
            </p:cNvPr>
            <p:cNvSpPr/>
            <p:nvPr/>
          </p:nvSpPr>
          <p:spPr>
            <a:xfrm>
              <a:off x="256024" y="792249"/>
              <a:ext cx="3456304" cy="389890"/>
            </a:xfrm>
            <a:custGeom>
              <a:avLst/>
              <a:gdLst/>
              <a:ahLst/>
              <a:cxnLst/>
              <a:rect l="l" t="t" r="r" b="b"/>
              <a:pathLst>
                <a:path w="3456304" h="389890">
                  <a:moveTo>
                    <a:pt x="0" y="0"/>
                  </a:moveTo>
                  <a:lnTo>
                    <a:pt x="3456299" y="0"/>
                  </a:lnTo>
                  <a:lnTo>
                    <a:pt x="3456299" y="389399"/>
                  </a:lnTo>
                  <a:lnTo>
                    <a:pt x="0" y="389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CC4B4285-8E8B-4417-A0B9-62DF5AC6B93D}"/>
                </a:ext>
              </a:extLst>
            </p:cNvPr>
            <p:cNvSpPr/>
            <p:nvPr/>
          </p:nvSpPr>
          <p:spPr>
            <a:xfrm>
              <a:off x="872800" y="2539762"/>
              <a:ext cx="478790" cy="478790"/>
            </a:xfrm>
            <a:custGeom>
              <a:avLst/>
              <a:gdLst/>
              <a:ahLst/>
              <a:cxnLst/>
              <a:rect l="l" t="t" r="r" b="b"/>
              <a:pathLst>
                <a:path w="478790" h="478789">
                  <a:moveTo>
                    <a:pt x="239099" y="478199"/>
                  </a:moveTo>
                  <a:lnTo>
                    <a:pt x="190913" y="473342"/>
                  </a:lnTo>
                  <a:lnTo>
                    <a:pt x="146031" y="459410"/>
                  </a:lnTo>
                  <a:lnTo>
                    <a:pt x="105416" y="437365"/>
                  </a:lnTo>
                  <a:lnTo>
                    <a:pt x="70030" y="408169"/>
                  </a:lnTo>
                  <a:lnTo>
                    <a:pt x="40834" y="372783"/>
                  </a:lnTo>
                  <a:lnTo>
                    <a:pt x="18789" y="332168"/>
                  </a:lnTo>
                  <a:lnTo>
                    <a:pt x="4857" y="287287"/>
                  </a:lnTo>
                  <a:lnTo>
                    <a:pt x="0" y="239099"/>
                  </a:lnTo>
                  <a:lnTo>
                    <a:pt x="4857" y="190912"/>
                  </a:lnTo>
                  <a:lnTo>
                    <a:pt x="18789" y="146031"/>
                  </a:lnTo>
                  <a:lnTo>
                    <a:pt x="40834" y="105416"/>
                  </a:lnTo>
                  <a:lnTo>
                    <a:pt x="70030" y="70030"/>
                  </a:lnTo>
                  <a:lnTo>
                    <a:pt x="105416" y="40834"/>
                  </a:lnTo>
                  <a:lnTo>
                    <a:pt x="146031" y="18789"/>
                  </a:lnTo>
                  <a:lnTo>
                    <a:pt x="190913" y="4857"/>
                  </a:lnTo>
                  <a:lnTo>
                    <a:pt x="239099" y="0"/>
                  </a:lnTo>
                  <a:lnTo>
                    <a:pt x="285963" y="4636"/>
                  </a:lnTo>
                  <a:lnTo>
                    <a:pt x="330599" y="18200"/>
                  </a:lnTo>
                  <a:lnTo>
                    <a:pt x="371752" y="40171"/>
                  </a:lnTo>
                  <a:lnTo>
                    <a:pt x="408169" y="70030"/>
                  </a:lnTo>
                  <a:lnTo>
                    <a:pt x="438028" y="106447"/>
                  </a:lnTo>
                  <a:lnTo>
                    <a:pt x="459999" y="147600"/>
                  </a:lnTo>
                  <a:lnTo>
                    <a:pt x="473563" y="192236"/>
                  </a:lnTo>
                  <a:lnTo>
                    <a:pt x="478199" y="239099"/>
                  </a:lnTo>
                  <a:lnTo>
                    <a:pt x="473342" y="287287"/>
                  </a:lnTo>
                  <a:lnTo>
                    <a:pt x="459410" y="332168"/>
                  </a:lnTo>
                  <a:lnTo>
                    <a:pt x="437365" y="372783"/>
                  </a:lnTo>
                  <a:lnTo>
                    <a:pt x="408169" y="408169"/>
                  </a:lnTo>
                  <a:lnTo>
                    <a:pt x="372783" y="437365"/>
                  </a:lnTo>
                  <a:lnTo>
                    <a:pt x="332168" y="459410"/>
                  </a:lnTo>
                  <a:lnTo>
                    <a:pt x="287286" y="473342"/>
                  </a:lnTo>
                  <a:lnTo>
                    <a:pt x="239099" y="478199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1FABF9D1-DD9D-483A-970B-BE0769FCA8E3}"/>
                </a:ext>
              </a:extLst>
            </p:cNvPr>
            <p:cNvSpPr/>
            <p:nvPr/>
          </p:nvSpPr>
          <p:spPr>
            <a:xfrm>
              <a:off x="872800" y="2539762"/>
              <a:ext cx="478790" cy="478790"/>
            </a:xfrm>
            <a:custGeom>
              <a:avLst/>
              <a:gdLst/>
              <a:ahLst/>
              <a:cxnLst/>
              <a:rect l="l" t="t" r="r" b="b"/>
              <a:pathLst>
                <a:path w="478790" h="478789">
                  <a:moveTo>
                    <a:pt x="0" y="239099"/>
                  </a:moveTo>
                  <a:lnTo>
                    <a:pt x="4857" y="190912"/>
                  </a:lnTo>
                  <a:lnTo>
                    <a:pt x="18789" y="146031"/>
                  </a:lnTo>
                  <a:lnTo>
                    <a:pt x="40834" y="105416"/>
                  </a:lnTo>
                  <a:lnTo>
                    <a:pt x="70030" y="70030"/>
                  </a:lnTo>
                  <a:lnTo>
                    <a:pt x="105416" y="40834"/>
                  </a:lnTo>
                  <a:lnTo>
                    <a:pt x="146031" y="18789"/>
                  </a:lnTo>
                  <a:lnTo>
                    <a:pt x="190913" y="4857"/>
                  </a:lnTo>
                  <a:lnTo>
                    <a:pt x="239099" y="0"/>
                  </a:lnTo>
                  <a:lnTo>
                    <a:pt x="285963" y="4636"/>
                  </a:lnTo>
                  <a:lnTo>
                    <a:pt x="330599" y="18200"/>
                  </a:lnTo>
                  <a:lnTo>
                    <a:pt x="371752" y="40171"/>
                  </a:lnTo>
                  <a:lnTo>
                    <a:pt x="408169" y="70030"/>
                  </a:lnTo>
                  <a:lnTo>
                    <a:pt x="438028" y="106447"/>
                  </a:lnTo>
                  <a:lnTo>
                    <a:pt x="459999" y="147600"/>
                  </a:lnTo>
                  <a:lnTo>
                    <a:pt x="473563" y="192236"/>
                  </a:lnTo>
                  <a:lnTo>
                    <a:pt x="478199" y="239099"/>
                  </a:lnTo>
                  <a:lnTo>
                    <a:pt x="473342" y="287287"/>
                  </a:lnTo>
                  <a:lnTo>
                    <a:pt x="459410" y="332168"/>
                  </a:lnTo>
                  <a:lnTo>
                    <a:pt x="437365" y="372783"/>
                  </a:lnTo>
                  <a:lnTo>
                    <a:pt x="408169" y="408169"/>
                  </a:lnTo>
                  <a:lnTo>
                    <a:pt x="372783" y="437365"/>
                  </a:lnTo>
                  <a:lnTo>
                    <a:pt x="332168" y="459410"/>
                  </a:lnTo>
                  <a:lnTo>
                    <a:pt x="287286" y="473342"/>
                  </a:lnTo>
                  <a:lnTo>
                    <a:pt x="239099" y="478199"/>
                  </a:lnTo>
                  <a:lnTo>
                    <a:pt x="190913" y="473342"/>
                  </a:lnTo>
                  <a:lnTo>
                    <a:pt x="146031" y="459410"/>
                  </a:lnTo>
                  <a:lnTo>
                    <a:pt x="105416" y="437365"/>
                  </a:lnTo>
                  <a:lnTo>
                    <a:pt x="70030" y="408169"/>
                  </a:lnTo>
                  <a:lnTo>
                    <a:pt x="40834" y="372783"/>
                  </a:lnTo>
                  <a:lnTo>
                    <a:pt x="18789" y="332168"/>
                  </a:lnTo>
                  <a:lnTo>
                    <a:pt x="4857" y="287287"/>
                  </a:lnTo>
                  <a:lnTo>
                    <a:pt x="0" y="239099"/>
                  </a:lnTo>
                  <a:close/>
                </a:path>
              </a:pathLst>
            </a:custGeom>
            <a:ln w="9524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7E8669E8-B106-4254-9548-5D8E2F126484}"/>
                </a:ext>
              </a:extLst>
            </p:cNvPr>
            <p:cNvSpPr/>
            <p:nvPr/>
          </p:nvSpPr>
          <p:spPr>
            <a:xfrm>
              <a:off x="1834424" y="2539762"/>
              <a:ext cx="478790" cy="478790"/>
            </a:xfrm>
            <a:custGeom>
              <a:avLst/>
              <a:gdLst/>
              <a:ahLst/>
              <a:cxnLst/>
              <a:rect l="l" t="t" r="r" b="b"/>
              <a:pathLst>
                <a:path w="478789" h="478789">
                  <a:moveTo>
                    <a:pt x="239099" y="478199"/>
                  </a:moveTo>
                  <a:lnTo>
                    <a:pt x="190912" y="473342"/>
                  </a:lnTo>
                  <a:lnTo>
                    <a:pt x="146031" y="459410"/>
                  </a:lnTo>
                  <a:lnTo>
                    <a:pt x="105416" y="437365"/>
                  </a:lnTo>
                  <a:lnTo>
                    <a:pt x="70030" y="408169"/>
                  </a:lnTo>
                  <a:lnTo>
                    <a:pt x="40834" y="372783"/>
                  </a:lnTo>
                  <a:lnTo>
                    <a:pt x="18789" y="332168"/>
                  </a:lnTo>
                  <a:lnTo>
                    <a:pt x="4857" y="287287"/>
                  </a:lnTo>
                  <a:lnTo>
                    <a:pt x="0" y="239099"/>
                  </a:lnTo>
                  <a:lnTo>
                    <a:pt x="4857" y="190912"/>
                  </a:lnTo>
                  <a:lnTo>
                    <a:pt x="18789" y="146031"/>
                  </a:lnTo>
                  <a:lnTo>
                    <a:pt x="40834" y="105416"/>
                  </a:lnTo>
                  <a:lnTo>
                    <a:pt x="70030" y="70030"/>
                  </a:lnTo>
                  <a:lnTo>
                    <a:pt x="105416" y="40834"/>
                  </a:lnTo>
                  <a:lnTo>
                    <a:pt x="146031" y="18789"/>
                  </a:lnTo>
                  <a:lnTo>
                    <a:pt x="190912" y="4857"/>
                  </a:lnTo>
                  <a:lnTo>
                    <a:pt x="239099" y="0"/>
                  </a:lnTo>
                  <a:lnTo>
                    <a:pt x="285963" y="4636"/>
                  </a:lnTo>
                  <a:lnTo>
                    <a:pt x="330599" y="18200"/>
                  </a:lnTo>
                  <a:lnTo>
                    <a:pt x="371752" y="40171"/>
                  </a:lnTo>
                  <a:lnTo>
                    <a:pt x="408169" y="70030"/>
                  </a:lnTo>
                  <a:lnTo>
                    <a:pt x="438028" y="106447"/>
                  </a:lnTo>
                  <a:lnTo>
                    <a:pt x="459999" y="147600"/>
                  </a:lnTo>
                  <a:lnTo>
                    <a:pt x="473563" y="192236"/>
                  </a:lnTo>
                  <a:lnTo>
                    <a:pt x="478199" y="239099"/>
                  </a:lnTo>
                  <a:lnTo>
                    <a:pt x="473342" y="287287"/>
                  </a:lnTo>
                  <a:lnTo>
                    <a:pt x="459410" y="332168"/>
                  </a:lnTo>
                  <a:lnTo>
                    <a:pt x="437365" y="372783"/>
                  </a:lnTo>
                  <a:lnTo>
                    <a:pt x="408169" y="408169"/>
                  </a:lnTo>
                  <a:lnTo>
                    <a:pt x="372783" y="437365"/>
                  </a:lnTo>
                  <a:lnTo>
                    <a:pt x="332168" y="459410"/>
                  </a:lnTo>
                  <a:lnTo>
                    <a:pt x="287287" y="473342"/>
                  </a:lnTo>
                  <a:lnTo>
                    <a:pt x="239099" y="478199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B3E51E07-DCF2-47DE-A05D-0A13EEA47F01}"/>
                </a:ext>
              </a:extLst>
            </p:cNvPr>
            <p:cNvSpPr/>
            <p:nvPr/>
          </p:nvSpPr>
          <p:spPr>
            <a:xfrm>
              <a:off x="1834425" y="2539762"/>
              <a:ext cx="478790" cy="478790"/>
            </a:xfrm>
            <a:custGeom>
              <a:avLst/>
              <a:gdLst/>
              <a:ahLst/>
              <a:cxnLst/>
              <a:rect l="l" t="t" r="r" b="b"/>
              <a:pathLst>
                <a:path w="478789" h="478789">
                  <a:moveTo>
                    <a:pt x="0" y="239099"/>
                  </a:moveTo>
                  <a:lnTo>
                    <a:pt x="4857" y="190912"/>
                  </a:lnTo>
                  <a:lnTo>
                    <a:pt x="18789" y="146031"/>
                  </a:lnTo>
                  <a:lnTo>
                    <a:pt x="40834" y="105416"/>
                  </a:lnTo>
                  <a:lnTo>
                    <a:pt x="70030" y="70030"/>
                  </a:lnTo>
                  <a:lnTo>
                    <a:pt x="105416" y="40834"/>
                  </a:lnTo>
                  <a:lnTo>
                    <a:pt x="146031" y="18789"/>
                  </a:lnTo>
                  <a:lnTo>
                    <a:pt x="190912" y="4857"/>
                  </a:lnTo>
                  <a:lnTo>
                    <a:pt x="239099" y="0"/>
                  </a:lnTo>
                  <a:lnTo>
                    <a:pt x="285963" y="4636"/>
                  </a:lnTo>
                  <a:lnTo>
                    <a:pt x="330599" y="18200"/>
                  </a:lnTo>
                  <a:lnTo>
                    <a:pt x="371752" y="40171"/>
                  </a:lnTo>
                  <a:lnTo>
                    <a:pt x="408169" y="70030"/>
                  </a:lnTo>
                  <a:lnTo>
                    <a:pt x="438028" y="106447"/>
                  </a:lnTo>
                  <a:lnTo>
                    <a:pt x="459999" y="147600"/>
                  </a:lnTo>
                  <a:lnTo>
                    <a:pt x="473563" y="192236"/>
                  </a:lnTo>
                  <a:lnTo>
                    <a:pt x="478199" y="239099"/>
                  </a:lnTo>
                  <a:lnTo>
                    <a:pt x="473342" y="287287"/>
                  </a:lnTo>
                  <a:lnTo>
                    <a:pt x="459410" y="332168"/>
                  </a:lnTo>
                  <a:lnTo>
                    <a:pt x="437365" y="372783"/>
                  </a:lnTo>
                  <a:lnTo>
                    <a:pt x="408169" y="408169"/>
                  </a:lnTo>
                  <a:lnTo>
                    <a:pt x="372783" y="437365"/>
                  </a:lnTo>
                  <a:lnTo>
                    <a:pt x="332168" y="459410"/>
                  </a:lnTo>
                  <a:lnTo>
                    <a:pt x="287287" y="473342"/>
                  </a:lnTo>
                  <a:lnTo>
                    <a:pt x="239099" y="478199"/>
                  </a:lnTo>
                  <a:lnTo>
                    <a:pt x="190912" y="473342"/>
                  </a:lnTo>
                  <a:lnTo>
                    <a:pt x="146031" y="459410"/>
                  </a:lnTo>
                  <a:lnTo>
                    <a:pt x="105416" y="437365"/>
                  </a:lnTo>
                  <a:lnTo>
                    <a:pt x="70030" y="408169"/>
                  </a:lnTo>
                  <a:lnTo>
                    <a:pt x="40834" y="372783"/>
                  </a:lnTo>
                  <a:lnTo>
                    <a:pt x="18789" y="332168"/>
                  </a:lnTo>
                  <a:lnTo>
                    <a:pt x="4857" y="287287"/>
                  </a:lnTo>
                  <a:lnTo>
                    <a:pt x="0" y="239099"/>
                  </a:lnTo>
                  <a:close/>
                </a:path>
              </a:pathLst>
            </a:custGeom>
            <a:ln w="9524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44B0D6BC-7859-42A8-8683-B62243B63DB8}"/>
                </a:ext>
              </a:extLst>
            </p:cNvPr>
            <p:cNvSpPr/>
            <p:nvPr/>
          </p:nvSpPr>
          <p:spPr>
            <a:xfrm>
              <a:off x="2719849" y="2539762"/>
              <a:ext cx="478790" cy="478790"/>
            </a:xfrm>
            <a:custGeom>
              <a:avLst/>
              <a:gdLst/>
              <a:ahLst/>
              <a:cxnLst/>
              <a:rect l="l" t="t" r="r" b="b"/>
              <a:pathLst>
                <a:path w="478789" h="478789">
                  <a:moveTo>
                    <a:pt x="239099" y="478199"/>
                  </a:moveTo>
                  <a:lnTo>
                    <a:pt x="190912" y="473342"/>
                  </a:lnTo>
                  <a:lnTo>
                    <a:pt x="146031" y="459410"/>
                  </a:lnTo>
                  <a:lnTo>
                    <a:pt x="105416" y="437365"/>
                  </a:lnTo>
                  <a:lnTo>
                    <a:pt x="70030" y="408169"/>
                  </a:lnTo>
                  <a:lnTo>
                    <a:pt x="40834" y="372783"/>
                  </a:lnTo>
                  <a:lnTo>
                    <a:pt x="18789" y="332168"/>
                  </a:lnTo>
                  <a:lnTo>
                    <a:pt x="4857" y="287287"/>
                  </a:lnTo>
                  <a:lnTo>
                    <a:pt x="0" y="239099"/>
                  </a:lnTo>
                  <a:lnTo>
                    <a:pt x="4857" y="190912"/>
                  </a:lnTo>
                  <a:lnTo>
                    <a:pt x="18789" y="146031"/>
                  </a:lnTo>
                  <a:lnTo>
                    <a:pt x="40834" y="105416"/>
                  </a:lnTo>
                  <a:lnTo>
                    <a:pt x="70030" y="70030"/>
                  </a:lnTo>
                  <a:lnTo>
                    <a:pt x="105416" y="40834"/>
                  </a:lnTo>
                  <a:lnTo>
                    <a:pt x="146031" y="18789"/>
                  </a:lnTo>
                  <a:lnTo>
                    <a:pt x="190912" y="4857"/>
                  </a:lnTo>
                  <a:lnTo>
                    <a:pt x="239099" y="0"/>
                  </a:lnTo>
                  <a:lnTo>
                    <a:pt x="285963" y="4636"/>
                  </a:lnTo>
                  <a:lnTo>
                    <a:pt x="330599" y="18200"/>
                  </a:lnTo>
                  <a:lnTo>
                    <a:pt x="371752" y="40171"/>
                  </a:lnTo>
                  <a:lnTo>
                    <a:pt x="408169" y="70030"/>
                  </a:lnTo>
                  <a:lnTo>
                    <a:pt x="438028" y="106447"/>
                  </a:lnTo>
                  <a:lnTo>
                    <a:pt x="459999" y="147600"/>
                  </a:lnTo>
                  <a:lnTo>
                    <a:pt x="473563" y="192236"/>
                  </a:lnTo>
                  <a:lnTo>
                    <a:pt x="478199" y="239099"/>
                  </a:lnTo>
                  <a:lnTo>
                    <a:pt x="473342" y="287287"/>
                  </a:lnTo>
                  <a:lnTo>
                    <a:pt x="459410" y="332168"/>
                  </a:lnTo>
                  <a:lnTo>
                    <a:pt x="437365" y="372783"/>
                  </a:lnTo>
                  <a:lnTo>
                    <a:pt x="408169" y="408169"/>
                  </a:lnTo>
                  <a:lnTo>
                    <a:pt x="372783" y="437365"/>
                  </a:lnTo>
                  <a:lnTo>
                    <a:pt x="332168" y="459410"/>
                  </a:lnTo>
                  <a:lnTo>
                    <a:pt x="287287" y="473342"/>
                  </a:lnTo>
                  <a:lnTo>
                    <a:pt x="239099" y="478199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72FE420F-A224-456A-BACB-45AE26EBBF6C}"/>
                </a:ext>
              </a:extLst>
            </p:cNvPr>
            <p:cNvSpPr/>
            <p:nvPr/>
          </p:nvSpPr>
          <p:spPr>
            <a:xfrm>
              <a:off x="2719849" y="2539762"/>
              <a:ext cx="478790" cy="478790"/>
            </a:xfrm>
            <a:custGeom>
              <a:avLst/>
              <a:gdLst/>
              <a:ahLst/>
              <a:cxnLst/>
              <a:rect l="l" t="t" r="r" b="b"/>
              <a:pathLst>
                <a:path w="478789" h="478789">
                  <a:moveTo>
                    <a:pt x="0" y="239099"/>
                  </a:moveTo>
                  <a:lnTo>
                    <a:pt x="4857" y="190912"/>
                  </a:lnTo>
                  <a:lnTo>
                    <a:pt x="18789" y="146031"/>
                  </a:lnTo>
                  <a:lnTo>
                    <a:pt x="40834" y="105416"/>
                  </a:lnTo>
                  <a:lnTo>
                    <a:pt x="70030" y="70030"/>
                  </a:lnTo>
                  <a:lnTo>
                    <a:pt x="105416" y="40834"/>
                  </a:lnTo>
                  <a:lnTo>
                    <a:pt x="146031" y="18789"/>
                  </a:lnTo>
                  <a:lnTo>
                    <a:pt x="190912" y="4857"/>
                  </a:lnTo>
                  <a:lnTo>
                    <a:pt x="239099" y="0"/>
                  </a:lnTo>
                  <a:lnTo>
                    <a:pt x="285963" y="4636"/>
                  </a:lnTo>
                  <a:lnTo>
                    <a:pt x="330599" y="18200"/>
                  </a:lnTo>
                  <a:lnTo>
                    <a:pt x="371752" y="40171"/>
                  </a:lnTo>
                  <a:lnTo>
                    <a:pt x="408169" y="70030"/>
                  </a:lnTo>
                  <a:lnTo>
                    <a:pt x="438028" y="106447"/>
                  </a:lnTo>
                  <a:lnTo>
                    <a:pt x="459999" y="147600"/>
                  </a:lnTo>
                  <a:lnTo>
                    <a:pt x="473563" y="192236"/>
                  </a:lnTo>
                  <a:lnTo>
                    <a:pt x="478199" y="239099"/>
                  </a:lnTo>
                  <a:lnTo>
                    <a:pt x="473342" y="287287"/>
                  </a:lnTo>
                  <a:lnTo>
                    <a:pt x="459410" y="332168"/>
                  </a:lnTo>
                  <a:lnTo>
                    <a:pt x="437365" y="372783"/>
                  </a:lnTo>
                  <a:lnTo>
                    <a:pt x="408169" y="408169"/>
                  </a:lnTo>
                  <a:lnTo>
                    <a:pt x="372783" y="437365"/>
                  </a:lnTo>
                  <a:lnTo>
                    <a:pt x="332168" y="459410"/>
                  </a:lnTo>
                  <a:lnTo>
                    <a:pt x="287287" y="473342"/>
                  </a:lnTo>
                  <a:lnTo>
                    <a:pt x="239099" y="478199"/>
                  </a:lnTo>
                  <a:lnTo>
                    <a:pt x="190912" y="473342"/>
                  </a:lnTo>
                  <a:lnTo>
                    <a:pt x="146031" y="459410"/>
                  </a:lnTo>
                  <a:lnTo>
                    <a:pt x="105416" y="437365"/>
                  </a:lnTo>
                  <a:lnTo>
                    <a:pt x="70030" y="408169"/>
                  </a:lnTo>
                  <a:lnTo>
                    <a:pt x="40834" y="372783"/>
                  </a:lnTo>
                  <a:lnTo>
                    <a:pt x="18789" y="332168"/>
                  </a:lnTo>
                  <a:lnTo>
                    <a:pt x="4857" y="287287"/>
                  </a:lnTo>
                  <a:lnTo>
                    <a:pt x="0" y="239099"/>
                  </a:lnTo>
                  <a:close/>
                </a:path>
              </a:pathLst>
            </a:custGeom>
            <a:ln w="9524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099775CD-328B-4EAD-B269-49D921C0E5DC}"/>
                </a:ext>
              </a:extLst>
            </p:cNvPr>
            <p:cNvSpPr/>
            <p:nvPr/>
          </p:nvSpPr>
          <p:spPr>
            <a:xfrm>
              <a:off x="661575" y="3138725"/>
              <a:ext cx="836294" cy="544195"/>
            </a:xfrm>
            <a:custGeom>
              <a:avLst/>
              <a:gdLst/>
              <a:ahLst/>
              <a:cxnLst/>
              <a:rect l="l" t="t" r="r" b="b"/>
              <a:pathLst>
                <a:path w="836294" h="544195">
                  <a:moveTo>
                    <a:pt x="836099" y="544199"/>
                  </a:moveTo>
                  <a:lnTo>
                    <a:pt x="0" y="544199"/>
                  </a:lnTo>
                  <a:lnTo>
                    <a:pt x="0" y="0"/>
                  </a:lnTo>
                  <a:lnTo>
                    <a:pt x="836099" y="0"/>
                  </a:lnTo>
                  <a:lnTo>
                    <a:pt x="836099" y="5441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ACBB4774-C7E6-4F2C-852F-53ECD6083AB2}"/>
                </a:ext>
              </a:extLst>
            </p:cNvPr>
            <p:cNvSpPr/>
            <p:nvPr/>
          </p:nvSpPr>
          <p:spPr>
            <a:xfrm>
              <a:off x="661575" y="3138725"/>
              <a:ext cx="836294" cy="544195"/>
            </a:xfrm>
            <a:custGeom>
              <a:avLst/>
              <a:gdLst/>
              <a:ahLst/>
              <a:cxnLst/>
              <a:rect l="l" t="t" r="r" b="b"/>
              <a:pathLst>
                <a:path w="836294" h="544195">
                  <a:moveTo>
                    <a:pt x="0" y="0"/>
                  </a:moveTo>
                  <a:lnTo>
                    <a:pt x="836099" y="0"/>
                  </a:lnTo>
                  <a:lnTo>
                    <a:pt x="836099" y="544199"/>
                  </a:lnTo>
                  <a:lnTo>
                    <a:pt x="0" y="54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A7F7434F-09AD-4C97-9558-18C85D7CB97A}"/>
                </a:ext>
              </a:extLst>
            </p:cNvPr>
            <p:cNvSpPr/>
            <p:nvPr/>
          </p:nvSpPr>
          <p:spPr>
            <a:xfrm>
              <a:off x="1626824" y="3138725"/>
              <a:ext cx="836294" cy="544195"/>
            </a:xfrm>
            <a:custGeom>
              <a:avLst/>
              <a:gdLst/>
              <a:ahLst/>
              <a:cxnLst/>
              <a:rect l="l" t="t" r="r" b="b"/>
              <a:pathLst>
                <a:path w="836294" h="544195">
                  <a:moveTo>
                    <a:pt x="836099" y="544199"/>
                  </a:moveTo>
                  <a:lnTo>
                    <a:pt x="0" y="544199"/>
                  </a:lnTo>
                  <a:lnTo>
                    <a:pt x="0" y="0"/>
                  </a:lnTo>
                  <a:lnTo>
                    <a:pt x="836099" y="0"/>
                  </a:lnTo>
                  <a:lnTo>
                    <a:pt x="836099" y="5441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3B3995F9-4C4E-471C-9232-3B6BE0EF95A4}"/>
                </a:ext>
              </a:extLst>
            </p:cNvPr>
            <p:cNvSpPr/>
            <p:nvPr/>
          </p:nvSpPr>
          <p:spPr>
            <a:xfrm>
              <a:off x="1626824" y="3138725"/>
              <a:ext cx="836294" cy="544195"/>
            </a:xfrm>
            <a:custGeom>
              <a:avLst/>
              <a:gdLst/>
              <a:ahLst/>
              <a:cxnLst/>
              <a:rect l="l" t="t" r="r" b="b"/>
              <a:pathLst>
                <a:path w="836294" h="544195">
                  <a:moveTo>
                    <a:pt x="0" y="0"/>
                  </a:moveTo>
                  <a:lnTo>
                    <a:pt x="836099" y="0"/>
                  </a:lnTo>
                  <a:lnTo>
                    <a:pt x="836099" y="544199"/>
                  </a:lnTo>
                  <a:lnTo>
                    <a:pt x="0" y="54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DB360571-EBFD-4FDC-8756-EC4A204E095D}"/>
                </a:ext>
              </a:extLst>
            </p:cNvPr>
            <p:cNvSpPr/>
            <p:nvPr/>
          </p:nvSpPr>
          <p:spPr>
            <a:xfrm>
              <a:off x="2592074" y="3138725"/>
              <a:ext cx="836294" cy="544195"/>
            </a:xfrm>
            <a:custGeom>
              <a:avLst/>
              <a:gdLst/>
              <a:ahLst/>
              <a:cxnLst/>
              <a:rect l="l" t="t" r="r" b="b"/>
              <a:pathLst>
                <a:path w="836295" h="544195">
                  <a:moveTo>
                    <a:pt x="836099" y="544199"/>
                  </a:moveTo>
                  <a:lnTo>
                    <a:pt x="0" y="544199"/>
                  </a:lnTo>
                  <a:lnTo>
                    <a:pt x="0" y="0"/>
                  </a:lnTo>
                  <a:lnTo>
                    <a:pt x="836099" y="0"/>
                  </a:lnTo>
                  <a:lnTo>
                    <a:pt x="836099" y="5441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9C4C87DE-6DA3-4306-8F70-07F6CDA29E40}"/>
                </a:ext>
              </a:extLst>
            </p:cNvPr>
            <p:cNvSpPr/>
            <p:nvPr/>
          </p:nvSpPr>
          <p:spPr>
            <a:xfrm>
              <a:off x="2592074" y="3138725"/>
              <a:ext cx="836294" cy="544195"/>
            </a:xfrm>
            <a:custGeom>
              <a:avLst/>
              <a:gdLst/>
              <a:ahLst/>
              <a:cxnLst/>
              <a:rect l="l" t="t" r="r" b="b"/>
              <a:pathLst>
                <a:path w="836295" h="544195">
                  <a:moveTo>
                    <a:pt x="0" y="0"/>
                  </a:moveTo>
                  <a:lnTo>
                    <a:pt x="836099" y="0"/>
                  </a:lnTo>
                  <a:lnTo>
                    <a:pt x="836099" y="544199"/>
                  </a:lnTo>
                  <a:lnTo>
                    <a:pt x="0" y="54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3313031E-14BC-47D4-A947-B66479D91120}"/>
                </a:ext>
              </a:extLst>
            </p:cNvPr>
            <p:cNvSpPr/>
            <p:nvPr/>
          </p:nvSpPr>
          <p:spPr>
            <a:xfrm>
              <a:off x="726675" y="833975"/>
              <a:ext cx="706120" cy="316865"/>
            </a:xfrm>
            <a:custGeom>
              <a:avLst/>
              <a:gdLst/>
              <a:ahLst/>
              <a:cxnLst/>
              <a:rect l="l" t="t" r="r" b="b"/>
              <a:pathLst>
                <a:path w="706119" h="316865">
                  <a:moveTo>
                    <a:pt x="653099" y="316799"/>
                  </a:moveTo>
                  <a:lnTo>
                    <a:pt x="52799" y="316799"/>
                  </a:lnTo>
                  <a:lnTo>
                    <a:pt x="32247" y="312650"/>
                  </a:lnTo>
                  <a:lnTo>
                    <a:pt x="15464" y="301335"/>
                  </a:lnTo>
                  <a:lnTo>
                    <a:pt x="4149" y="284552"/>
                  </a:lnTo>
                  <a:lnTo>
                    <a:pt x="0" y="263999"/>
                  </a:lnTo>
                  <a:lnTo>
                    <a:pt x="0" y="52799"/>
                  </a:lnTo>
                  <a:lnTo>
                    <a:pt x="4149" y="32247"/>
                  </a:lnTo>
                  <a:lnTo>
                    <a:pt x="15464" y="15464"/>
                  </a:lnTo>
                  <a:lnTo>
                    <a:pt x="32247" y="4149"/>
                  </a:lnTo>
                  <a:lnTo>
                    <a:pt x="52799" y="0"/>
                  </a:lnTo>
                  <a:lnTo>
                    <a:pt x="653099" y="0"/>
                  </a:lnTo>
                  <a:lnTo>
                    <a:pt x="690435" y="15464"/>
                  </a:lnTo>
                  <a:lnTo>
                    <a:pt x="705899" y="52799"/>
                  </a:lnTo>
                  <a:lnTo>
                    <a:pt x="705899" y="263999"/>
                  </a:lnTo>
                  <a:lnTo>
                    <a:pt x="701750" y="284552"/>
                  </a:lnTo>
                  <a:lnTo>
                    <a:pt x="690435" y="301335"/>
                  </a:lnTo>
                  <a:lnTo>
                    <a:pt x="673652" y="312650"/>
                  </a:lnTo>
                  <a:lnTo>
                    <a:pt x="653099" y="3167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EAF02271-5189-4977-AC72-8F5CE6C61AEB}"/>
                </a:ext>
              </a:extLst>
            </p:cNvPr>
            <p:cNvSpPr/>
            <p:nvPr/>
          </p:nvSpPr>
          <p:spPr>
            <a:xfrm>
              <a:off x="726675" y="833975"/>
              <a:ext cx="706120" cy="316865"/>
            </a:xfrm>
            <a:custGeom>
              <a:avLst/>
              <a:gdLst/>
              <a:ahLst/>
              <a:cxnLst/>
              <a:rect l="l" t="t" r="r" b="b"/>
              <a:pathLst>
                <a:path w="706119" h="316865">
                  <a:moveTo>
                    <a:pt x="0" y="52799"/>
                  </a:moveTo>
                  <a:lnTo>
                    <a:pt x="4149" y="32247"/>
                  </a:lnTo>
                  <a:lnTo>
                    <a:pt x="15464" y="15464"/>
                  </a:lnTo>
                  <a:lnTo>
                    <a:pt x="32247" y="4149"/>
                  </a:lnTo>
                  <a:lnTo>
                    <a:pt x="52799" y="0"/>
                  </a:lnTo>
                  <a:lnTo>
                    <a:pt x="653099" y="0"/>
                  </a:lnTo>
                  <a:lnTo>
                    <a:pt x="690435" y="15464"/>
                  </a:lnTo>
                  <a:lnTo>
                    <a:pt x="705899" y="52799"/>
                  </a:lnTo>
                  <a:lnTo>
                    <a:pt x="705899" y="263999"/>
                  </a:lnTo>
                  <a:lnTo>
                    <a:pt x="701750" y="284552"/>
                  </a:lnTo>
                  <a:lnTo>
                    <a:pt x="690435" y="301335"/>
                  </a:lnTo>
                  <a:lnTo>
                    <a:pt x="673652" y="312650"/>
                  </a:lnTo>
                  <a:lnTo>
                    <a:pt x="653099" y="316799"/>
                  </a:lnTo>
                  <a:lnTo>
                    <a:pt x="52799" y="316799"/>
                  </a:lnTo>
                  <a:lnTo>
                    <a:pt x="32247" y="312650"/>
                  </a:lnTo>
                  <a:lnTo>
                    <a:pt x="15464" y="301335"/>
                  </a:lnTo>
                  <a:lnTo>
                    <a:pt x="4149" y="284552"/>
                  </a:lnTo>
                  <a:lnTo>
                    <a:pt x="0" y="263999"/>
                  </a:lnTo>
                  <a:lnTo>
                    <a:pt x="0" y="527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BD5BFBE4-D19D-4295-A8E0-CABAC672C19F}"/>
                </a:ext>
              </a:extLst>
            </p:cNvPr>
            <p:cNvSpPr/>
            <p:nvPr/>
          </p:nvSpPr>
          <p:spPr>
            <a:xfrm>
              <a:off x="207049" y="739824"/>
              <a:ext cx="3556635" cy="3188335"/>
            </a:xfrm>
            <a:custGeom>
              <a:avLst/>
              <a:gdLst/>
              <a:ahLst/>
              <a:cxnLst/>
              <a:rect l="l" t="t" r="r" b="b"/>
              <a:pathLst>
                <a:path w="3556635" h="3188335">
                  <a:moveTo>
                    <a:pt x="0" y="0"/>
                  </a:moveTo>
                  <a:lnTo>
                    <a:pt x="3556499" y="0"/>
                  </a:lnTo>
                  <a:lnTo>
                    <a:pt x="3556499" y="3187799"/>
                  </a:lnTo>
                  <a:lnTo>
                    <a:pt x="0" y="318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52B79BAC-95D0-4CD4-A43F-46272ABAE37A}"/>
                </a:ext>
              </a:extLst>
            </p:cNvPr>
            <p:cNvSpPr/>
            <p:nvPr/>
          </p:nvSpPr>
          <p:spPr>
            <a:xfrm>
              <a:off x="2229974" y="935062"/>
              <a:ext cx="514984" cy="109220"/>
            </a:xfrm>
            <a:custGeom>
              <a:avLst/>
              <a:gdLst/>
              <a:ahLst/>
              <a:cxnLst/>
              <a:rect l="l" t="t" r="r" b="b"/>
              <a:pathLst>
                <a:path w="514985" h="109219">
                  <a:moveTo>
                    <a:pt x="514499" y="109199"/>
                  </a:moveTo>
                  <a:lnTo>
                    <a:pt x="0" y="109199"/>
                  </a:lnTo>
                  <a:lnTo>
                    <a:pt x="0" y="0"/>
                  </a:lnTo>
                  <a:lnTo>
                    <a:pt x="514499" y="0"/>
                  </a:lnTo>
                  <a:lnTo>
                    <a:pt x="514499" y="1091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928C2A78-0CE0-4582-B619-1053844A2C71}"/>
                </a:ext>
              </a:extLst>
            </p:cNvPr>
            <p:cNvSpPr/>
            <p:nvPr/>
          </p:nvSpPr>
          <p:spPr>
            <a:xfrm>
              <a:off x="2229974" y="935062"/>
              <a:ext cx="514984" cy="109220"/>
            </a:xfrm>
            <a:custGeom>
              <a:avLst/>
              <a:gdLst/>
              <a:ahLst/>
              <a:cxnLst/>
              <a:rect l="l" t="t" r="r" b="b"/>
              <a:pathLst>
                <a:path w="514985" h="109219">
                  <a:moveTo>
                    <a:pt x="0" y="109199"/>
                  </a:moveTo>
                  <a:lnTo>
                    <a:pt x="514499" y="109199"/>
                  </a:lnTo>
                  <a:lnTo>
                    <a:pt x="514499" y="0"/>
                  </a:lnTo>
                  <a:lnTo>
                    <a:pt x="0" y="0"/>
                  </a:lnTo>
                  <a:lnTo>
                    <a:pt x="0" y="109199"/>
                  </a:lnTo>
                  <a:close/>
                </a:path>
              </a:pathLst>
            </a:custGeom>
            <a:ln w="9524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A8661EBB-F6DE-4DB9-AEE8-E8C3692E2A09}"/>
                </a:ext>
              </a:extLst>
            </p:cNvPr>
            <p:cNvSpPr/>
            <p:nvPr/>
          </p:nvSpPr>
          <p:spPr>
            <a:xfrm>
              <a:off x="2759749" y="935062"/>
              <a:ext cx="514984" cy="109220"/>
            </a:xfrm>
            <a:custGeom>
              <a:avLst/>
              <a:gdLst/>
              <a:ahLst/>
              <a:cxnLst/>
              <a:rect l="l" t="t" r="r" b="b"/>
              <a:pathLst>
                <a:path w="514985" h="109219">
                  <a:moveTo>
                    <a:pt x="514499" y="109199"/>
                  </a:moveTo>
                  <a:lnTo>
                    <a:pt x="0" y="109199"/>
                  </a:lnTo>
                  <a:lnTo>
                    <a:pt x="0" y="0"/>
                  </a:lnTo>
                  <a:lnTo>
                    <a:pt x="514499" y="0"/>
                  </a:lnTo>
                  <a:lnTo>
                    <a:pt x="514499" y="1091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61ABB85D-3FE9-4862-93D0-C6C606C55CA7}"/>
                </a:ext>
              </a:extLst>
            </p:cNvPr>
            <p:cNvSpPr/>
            <p:nvPr/>
          </p:nvSpPr>
          <p:spPr>
            <a:xfrm>
              <a:off x="2759749" y="935062"/>
              <a:ext cx="514984" cy="109220"/>
            </a:xfrm>
            <a:custGeom>
              <a:avLst/>
              <a:gdLst/>
              <a:ahLst/>
              <a:cxnLst/>
              <a:rect l="l" t="t" r="r" b="b"/>
              <a:pathLst>
                <a:path w="514985" h="109219">
                  <a:moveTo>
                    <a:pt x="0" y="109199"/>
                  </a:moveTo>
                  <a:lnTo>
                    <a:pt x="514499" y="109199"/>
                  </a:lnTo>
                  <a:lnTo>
                    <a:pt x="514499" y="0"/>
                  </a:lnTo>
                  <a:lnTo>
                    <a:pt x="0" y="0"/>
                  </a:lnTo>
                  <a:lnTo>
                    <a:pt x="0" y="109199"/>
                  </a:lnTo>
                  <a:close/>
                </a:path>
              </a:pathLst>
            </a:custGeom>
            <a:ln w="9524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866721E4-2107-4087-986D-55152B3F0B8A}"/>
                </a:ext>
              </a:extLst>
            </p:cNvPr>
            <p:cNvSpPr/>
            <p:nvPr/>
          </p:nvSpPr>
          <p:spPr>
            <a:xfrm>
              <a:off x="5261724" y="3516750"/>
              <a:ext cx="3379470" cy="348615"/>
            </a:xfrm>
            <a:custGeom>
              <a:avLst/>
              <a:gdLst/>
              <a:ahLst/>
              <a:cxnLst/>
              <a:rect l="l" t="t" r="r" b="b"/>
              <a:pathLst>
                <a:path w="3379470" h="348614">
                  <a:moveTo>
                    <a:pt x="3379199" y="348299"/>
                  </a:moveTo>
                  <a:lnTo>
                    <a:pt x="0" y="348299"/>
                  </a:lnTo>
                  <a:lnTo>
                    <a:pt x="0" y="0"/>
                  </a:lnTo>
                  <a:lnTo>
                    <a:pt x="3379199" y="0"/>
                  </a:lnTo>
                  <a:lnTo>
                    <a:pt x="3379199" y="348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547C37AF-F8CD-40CD-997F-63029F0FADEA}"/>
                </a:ext>
              </a:extLst>
            </p:cNvPr>
            <p:cNvSpPr/>
            <p:nvPr/>
          </p:nvSpPr>
          <p:spPr>
            <a:xfrm>
              <a:off x="5261724" y="3516750"/>
              <a:ext cx="3379470" cy="348615"/>
            </a:xfrm>
            <a:custGeom>
              <a:avLst/>
              <a:gdLst/>
              <a:ahLst/>
              <a:cxnLst/>
              <a:rect l="l" t="t" r="r" b="b"/>
              <a:pathLst>
                <a:path w="3379470" h="348614">
                  <a:moveTo>
                    <a:pt x="0" y="0"/>
                  </a:moveTo>
                  <a:lnTo>
                    <a:pt x="3379199" y="0"/>
                  </a:lnTo>
                  <a:lnTo>
                    <a:pt x="3379199" y="348299"/>
                  </a:lnTo>
                  <a:lnTo>
                    <a:pt x="0" y="348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6B1C1A40-A285-4AD1-889E-E54C9429E05E}"/>
                </a:ext>
              </a:extLst>
            </p:cNvPr>
            <p:cNvSpPr/>
            <p:nvPr/>
          </p:nvSpPr>
          <p:spPr>
            <a:xfrm>
              <a:off x="4030099" y="1686086"/>
              <a:ext cx="785495" cy="424180"/>
            </a:xfrm>
            <a:custGeom>
              <a:avLst/>
              <a:gdLst/>
              <a:ahLst/>
              <a:cxnLst/>
              <a:rect l="l" t="t" r="r" b="b"/>
              <a:pathLst>
                <a:path w="785495" h="424180">
                  <a:moveTo>
                    <a:pt x="573599" y="423599"/>
                  </a:moveTo>
                  <a:lnTo>
                    <a:pt x="573599" y="317699"/>
                  </a:lnTo>
                  <a:lnTo>
                    <a:pt x="0" y="317699"/>
                  </a:lnTo>
                  <a:lnTo>
                    <a:pt x="0" y="105899"/>
                  </a:lnTo>
                  <a:lnTo>
                    <a:pt x="573599" y="105899"/>
                  </a:lnTo>
                  <a:lnTo>
                    <a:pt x="573599" y="0"/>
                  </a:lnTo>
                  <a:lnTo>
                    <a:pt x="785399" y="211799"/>
                  </a:lnTo>
                  <a:lnTo>
                    <a:pt x="573599" y="4235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128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552" y="1103980"/>
            <a:ext cx="316547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>
                <a:latin typeface="Arial"/>
                <a:cs typeface="Arial"/>
              </a:rPr>
              <a:t>Bootstrap </a:t>
            </a:r>
            <a:r>
              <a:rPr sz="1800" spc="-125">
                <a:latin typeface="Arial"/>
                <a:cs typeface="Arial"/>
              </a:rPr>
              <a:t>CARDS</a:t>
            </a:r>
            <a:r>
              <a:rPr sz="1800" spc="-95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7550" y="1791504"/>
            <a:ext cx="4165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500" spc="-25">
                <a:solidFill>
                  <a:srgbClr val="292B2C"/>
                </a:solidFill>
                <a:latin typeface="Gill Sans MT"/>
                <a:cs typeface="Gill Sans MT"/>
              </a:rPr>
              <a:t>A </a:t>
            </a:r>
            <a:r>
              <a:rPr sz="1500" spc="70">
                <a:solidFill>
                  <a:srgbClr val="292B2C"/>
                </a:solidFill>
                <a:latin typeface="Gill Sans MT"/>
                <a:cs typeface="Gill Sans MT"/>
              </a:rPr>
              <a:t>card </a:t>
            </a:r>
            <a:r>
              <a:rPr sz="1500" spc="110">
                <a:solidFill>
                  <a:srgbClr val="292B2C"/>
                </a:solidFill>
                <a:latin typeface="Gill Sans MT"/>
                <a:cs typeface="Gill Sans MT"/>
              </a:rPr>
              <a:t>is </a:t>
            </a:r>
            <a:r>
              <a:rPr sz="1500" spc="175">
                <a:solidFill>
                  <a:srgbClr val="292B2C"/>
                </a:solidFill>
                <a:latin typeface="Gill Sans MT"/>
                <a:cs typeface="Gill Sans MT"/>
              </a:rPr>
              <a:t>a </a:t>
            </a:r>
            <a:r>
              <a:rPr sz="1500" spc="55">
                <a:solidFill>
                  <a:srgbClr val="292B2C"/>
                </a:solidFill>
                <a:latin typeface="Gill Sans MT"/>
                <a:cs typeface="Gill Sans MT"/>
              </a:rPr>
              <a:t>flexible </a:t>
            </a:r>
            <a:r>
              <a:rPr sz="1500" spc="105">
                <a:solidFill>
                  <a:srgbClr val="292B2C"/>
                </a:solidFill>
                <a:latin typeface="Gill Sans MT"/>
                <a:cs typeface="Gill Sans MT"/>
              </a:rPr>
              <a:t>and </a:t>
            </a:r>
            <a:r>
              <a:rPr sz="1500" spc="60">
                <a:solidFill>
                  <a:srgbClr val="292B2C"/>
                </a:solidFill>
                <a:latin typeface="Gill Sans MT"/>
                <a:cs typeface="Gill Sans MT"/>
              </a:rPr>
              <a:t>extensible </a:t>
            </a:r>
            <a:r>
              <a:rPr sz="1500" spc="45">
                <a:solidFill>
                  <a:srgbClr val="292B2C"/>
                </a:solidFill>
                <a:latin typeface="Gill Sans MT"/>
                <a:cs typeface="Gill Sans MT"/>
              </a:rPr>
              <a:t>content  </a:t>
            </a:r>
            <a:r>
              <a:rPr sz="1500" spc="50">
                <a:solidFill>
                  <a:srgbClr val="292B2C"/>
                </a:solidFill>
                <a:latin typeface="Gill Sans MT"/>
                <a:cs typeface="Gill Sans MT"/>
              </a:rPr>
              <a:t>container. </a:t>
            </a:r>
            <a:r>
              <a:rPr sz="1500" spc="5">
                <a:solidFill>
                  <a:srgbClr val="292B2C"/>
                </a:solidFill>
                <a:latin typeface="Gill Sans MT"/>
                <a:cs typeface="Gill Sans MT"/>
              </a:rPr>
              <a:t>It </a:t>
            </a:r>
            <a:r>
              <a:rPr sz="1500" spc="80">
                <a:solidFill>
                  <a:srgbClr val="292B2C"/>
                </a:solidFill>
                <a:latin typeface="Gill Sans MT"/>
                <a:cs typeface="Gill Sans MT"/>
              </a:rPr>
              <a:t>includes </a:t>
            </a:r>
            <a:r>
              <a:rPr sz="1500" spc="55">
                <a:solidFill>
                  <a:srgbClr val="292B2C"/>
                </a:solidFill>
                <a:latin typeface="Gill Sans MT"/>
                <a:cs typeface="Gill Sans MT"/>
              </a:rPr>
              <a:t>options </a:t>
            </a:r>
            <a:r>
              <a:rPr sz="1500" spc="25">
                <a:solidFill>
                  <a:srgbClr val="292B2C"/>
                </a:solidFill>
                <a:latin typeface="Gill Sans MT"/>
                <a:cs typeface="Gill Sans MT"/>
              </a:rPr>
              <a:t>for </a:t>
            </a:r>
            <a:r>
              <a:rPr sz="1500" spc="80">
                <a:solidFill>
                  <a:srgbClr val="292B2C"/>
                </a:solidFill>
                <a:latin typeface="Gill Sans MT"/>
                <a:cs typeface="Gill Sans MT"/>
              </a:rPr>
              <a:t>headers </a:t>
            </a:r>
            <a:r>
              <a:rPr sz="1500" spc="105">
                <a:solidFill>
                  <a:srgbClr val="292B2C"/>
                </a:solidFill>
                <a:latin typeface="Gill Sans MT"/>
                <a:cs typeface="Gill Sans MT"/>
              </a:rPr>
              <a:t>and  </a:t>
            </a:r>
            <a:r>
              <a:rPr sz="1500" spc="35">
                <a:solidFill>
                  <a:srgbClr val="292B2C"/>
                </a:solidFill>
                <a:latin typeface="Gill Sans MT"/>
                <a:cs typeface="Gill Sans MT"/>
              </a:rPr>
              <a:t>footers, </a:t>
            </a:r>
            <a:r>
              <a:rPr sz="1500" spc="175">
                <a:solidFill>
                  <a:srgbClr val="292B2C"/>
                </a:solidFill>
                <a:latin typeface="Gill Sans MT"/>
                <a:cs typeface="Gill Sans MT"/>
              </a:rPr>
              <a:t>a </a:t>
            </a:r>
            <a:r>
              <a:rPr sz="1500" spc="55">
                <a:solidFill>
                  <a:srgbClr val="292B2C"/>
                </a:solidFill>
                <a:latin typeface="Gill Sans MT"/>
                <a:cs typeface="Gill Sans MT"/>
              </a:rPr>
              <a:t>wide </a:t>
            </a:r>
            <a:r>
              <a:rPr sz="1500" spc="40">
                <a:solidFill>
                  <a:srgbClr val="292B2C"/>
                </a:solidFill>
                <a:latin typeface="Gill Sans MT"/>
                <a:cs typeface="Gill Sans MT"/>
              </a:rPr>
              <a:t>variety </a:t>
            </a:r>
            <a:r>
              <a:rPr sz="1500" spc="80">
                <a:solidFill>
                  <a:srgbClr val="292B2C"/>
                </a:solidFill>
                <a:latin typeface="Gill Sans MT"/>
                <a:cs typeface="Gill Sans MT"/>
              </a:rPr>
              <a:t>of </a:t>
            </a:r>
            <a:r>
              <a:rPr sz="1500" spc="35">
                <a:solidFill>
                  <a:srgbClr val="292B2C"/>
                </a:solidFill>
                <a:latin typeface="Gill Sans MT"/>
                <a:cs typeface="Gill Sans MT"/>
              </a:rPr>
              <a:t>content, </a:t>
            </a:r>
            <a:r>
              <a:rPr sz="1500" spc="50">
                <a:solidFill>
                  <a:srgbClr val="292B2C"/>
                </a:solidFill>
                <a:latin typeface="Gill Sans MT"/>
                <a:cs typeface="Gill Sans MT"/>
              </a:rPr>
              <a:t>contextual  </a:t>
            </a:r>
            <a:r>
              <a:rPr sz="1500" spc="75">
                <a:solidFill>
                  <a:srgbClr val="292B2C"/>
                </a:solidFill>
                <a:latin typeface="Gill Sans MT"/>
                <a:cs typeface="Gill Sans MT"/>
              </a:rPr>
              <a:t>background</a:t>
            </a:r>
            <a:r>
              <a:rPr sz="1500" spc="-50">
                <a:solidFill>
                  <a:srgbClr val="292B2C"/>
                </a:solidFill>
                <a:latin typeface="Gill Sans MT"/>
                <a:cs typeface="Gill Sans MT"/>
              </a:rPr>
              <a:t> </a:t>
            </a:r>
            <a:r>
              <a:rPr sz="1500" spc="35">
                <a:solidFill>
                  <a:srgbClr val="292B2C"/>
                </a:solidFill>
                <a:latin typeface="Gill Sans MT"/>
                <a:cs typeface="Gill Sans MT"/>
              </a:rPr>
              <a:t>colors,</a:t>
            </a:r>
            <a:r>
              <a:rPr sz="1500" spc="-50">
                <a:solidFill>
                  <a:srgbClr val="292B2C"/>
                </a:solidFill>
                <a:latin typeface="Gill Sans MT"/>
                <a:cs typeface="Gill Sans MT"/>
              </a:rPr>
              <a:t> </a:t>
            </a:r>
            <a:r>
              <a:rPr sz="1500" spc="105">
                <a:solidFill>
                  <a:srgbClr val="292B2C"/>
                </a:solidFill>
                <a:latin typeface="Gill Sans MT"/>
                <a:cs typeface="Gill Sans MT"/>
              </a:rPr>
              <a:t>and</a:t>
            </a:r>
            <a:r>
              <a:rPr sz="1500" spc="-45">
                <a:solidFill>
                  <a:srgbClr val="292B2C"/>
                </a:solidFill>
                <a:latin typeface="Gill Sans MT"/>
                <a:cs typeface="Gill Sans MT"/>
              </a:rPr>
              <a:t> </a:t>
            </a:r>
            <a:r>
              <a:rPr sz="1500" spc="45">
                <a:solidFill>
                  <a:srgbClr val="292B2C"/>
                </a:solidFill>
                <a:latin typeface="Gill Sans MT"/>
                <a:cs typeface="Gill Sans MT"/>
              </a:rPr>
              <a:t>powerful</a:t>
            </a:r>
            <a:r>
              <a:rPr sz="1500" spc="-50">
                <a:solidFill>
                  <a:srgbClr val="292B2C"/>
                </a:solidFill>
                <a:latin typeface="Gill Sans MT"/>
                <a:cs typeface="Gill Sans MT"/>
              </a:rPr>
              <a:t> </a:t>
            </a:r>
            <a:r>
              <a:rPr sz="1500" spc="90">
                <a:solidFill>
                  <a:srgbClr val="292B2C"/>
                </a:solidFill>
                <a:latin typeface="Gill Sans MT"/>
                <a:cs typeface="Gill Sans MT"/>
              </a:rPr>
              <a:t>display</a:t>
            </a:r>
            <a:r>
              <a:rPr sz="1500" spc="-45">
                <a:solidFill>
                  <a:srgbClr val="292B2C"/>
                </a:solidFill>
                <a:latin typeface="Gill Sans MT"/>
                <a:cs typeface="Gill Sans MT"/>
              </a:rPr>
              <a:t> </a:t>
            </a:r>
            <a:r>
              <a:rPr sz="1500" spc="55">
                <a:solidFill>
                  <a:srgbClr val="292B2C"/>
                </a:solidFill>
                <a:latin typeface="Gill Sans MT"/>
                <a:cs typeface="Gill Sans MT"/>
              </a:rPr>
              <a:t>options.</a:t>
            </a:r>
            <a:endParaRPr sz="15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81151" y="1004324"/>
            <a:ext cx="3524885" cy="3671570"/>
            <a:chOff x="5157149" y="147074"/>
            <a:chExt cx="3524885" cy="3671570"/>
          </a:xfrm>
        </p:grpSpPr>
        <p:sp>
          <p:nvSpPr>
            <p:cNvPr id="5" name="object 5"/>
            <p:cNvSpPr/>
            <p:nvPr/>
          </p:nvSpPr>
          <p:spPr>
            <a:xfrm>
              <a:off x="5163999" y="1444874"/>
              <a:ext cx="3517900" cy="2373630"/>
            </a:xfrm>
            <a:custGeom>
              <a:avLst/>
              <a:gdLst/>
              <a:ahLst/>
              <a:cxnLst/>
              <a:rect l="l" t="t" r="r" b="b"/>
              <a:pathLst>
                <a:path w="3517900" h="2373629">
                  <a:moveTo>
                    <a:pt x="0" y="2373624"/>
                  </a:moveTo>
                  <a:lnTo>
                    <a:pt x="3517799" y="2373624"/>
                  </a:lnTo>
                  <a:lnTo>
                    <a:pt x="3517799" y="0"/>
                  </a:lnTo>
                  <a:lnTo>
                    <a:pt x="0" y="0"/>
                  </a:lnTo>
                  <a:lnTo>
                    <a:pt x="0" y="2373624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7149" y="147074"/>
              <a:ext cx="3517900" cy="1297940"/>
            </a:xfrm>
            <a:custGeom>
              <a:avLst/>
              <a:gdLst/>
              <a:ahLst/>
              <a:cxnLst/>
              <a:rect l="l" t="t" r="r" b="b"/>
              <a:pathLst>
                <a:path w="3517900" h="1297940">
                  <a:moveTo>
                    <a:pt x="3517799" y="1297799"/>
                  </a:moveTo>
                  <a:lnTo>
                    <a:pt x="0" y="1297799"/>
                  </a:lnTo>
                  <a:lnTo>
                    <a:pt x="0" y="0"/>
                  </a:lnTo>
                  <a:lnTo>
                    <a:pt x="3517799" y="0"/>
                  </a:lnTo>
                  <a:lnTo>
                    <a:pt x="3517799" y="12977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1599" y="3285549"/>
              <a:ext cx="1468755" cy="302260"/>
            </a:xfrm>
            <a:custGeom>
              <a:avLst/>
              <a:gdLst/>
              <a:ahLst/>
              <a:cxnLst/>
              <a:rect l="l" t="t" r="r" b="b"/>
              <a:pathLst>
                <a:path w="1468754" h="302260">
                  <a:moveTo>
                    <a:pt x="1418199" y="301799"/>
                  </a:moveTo>
                  <a:lnTo>
                    <a:pt x="50299" y="301799"/>
                  </a:lnTo>
                  <a:lnTo>
                    <a:pt x="30720" y="297847"/>
                  </a:lnTo>
                  <a:lnTo>
                    <a:pt x="14732" y="287067"/>
                  </a:lnTo>
                  <a:lnTo>
                    <a:pt x="3952" y="271079"/>
                  </a:lnTo>
                  <a:lnTo>
                    <a:pt x="0" y="251499"/>
                  </a:lnTo>
                  <a:lnTo>
                    <a:pt x="0" y="50299"/>
                  </a:lnTo>
                  <a:lnTo>
                    <a:pt x="3952" y="30720"/>
                  </a:lnTo>
                  <a:lnTo>
                    <a:pt x="14732" y="14732"/>
                  </a:lnTo>
                  <a:lnTo>
                    <a:pt x="30720" y="3952"/>
                  </a:lnTo>
                  <a:lnTo>
                    <a:pt x="50299" y="0"/>
                  </a:lnTo>
                  <a:lnTo>
                    <a:pt x="1418199" y="0"/>
                  </a:lnTo>
                  <a:lnTo>
                    <a:pt x="1453767" y="14732"/>
                  </a:lnTo>
                  <a:lnTo>
                    <a:pt x="1468499" y="50299"/>
                  </a:lnTo>
                  <a:lnTo>
                    <a:pt x="1468499" y="251499"/>
                  </a:lnTo>
                  <a:lnTo>
                    <a:pt x="1464547" y="271079"/>
                  </a:lnTo>
                  <a:lnTo>
                    <a:pt x="1453767" y="287067"/>
                  </a:lnTo>
                  <a:lnTo>
                    <a:pt x="1437779" y="297847"/>
                  </a:lnTo>
                  <a:lnTo>
                    <a:pt x="1418199" y="3017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1599" y="1627550"/>
              <a:ext cx="2042795" cy="264160"/>
            </a:xfrm>
            <a:custGeom>
              <a:avLst/>
              <a:gdLst/>
              <a:ahLst/>
              <a:cxnLst/>
              <a:rect l="l" t="t" r="r" b="b"/>
              <a:pathLst>
                <a:path w="2042795" h="264160">
                  <a:moveTo>
                    <a:pt x="2042399" y="263999"/>
                  </a:moveTo>
                  <a:lnTo>
                    <a:pt x="0" y="263999"/>
                  </a:lnTo>
                  <a:lnTo>
                    <a:pt x="0" y="0"/>
                  </a:lnTo>
                  <a:lnTo>
                    <a:pt x="2042399" y="0"/>
                  </a:lnTo>
                  <a:lnTo>
                    <a:pt x="2042399" y="2639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895050" y="2957964"/>
          <a:ext cx="3007356" cy="976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4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654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829277" y="5139433"/>
            <a:ext cx="243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>
                <a:solidFill>
                  <a:srgbClr val="FFFFFF"/>
                </a:solidFill>
                <a:latin typeface="Arial"/>
                <a:cs typeface="Arial"/>
              </a:rPr>
              <a:t>https://material.io/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Props1.xml><?xml version="1.0" encoding="utf-8"?>
<ds:datastoreItem xmlns:ds="http://schemas.openxmlformats.org/officeDocument/2006/customXml" ds:itemID="{5FCE45FC-8AA9-4617-817E-6DAB1681C3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915599-8E5B-4102-A2B3-3D371029A875}">
  <ds:schemaRefs>
    <ds:schemaRef ds:uri="7d65f2ab-e0ff-47e6-9d3d-6d48113a79ce"/>
    <ds:schemaRef ds:uri="f6500a95-51e0-4f85-9dd0-d4ed88ce8b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C5CB02-9B1D-4F67-BB34-F1C3334701CA}">
  <ds:schemaRefs>
    <ds:schemaRef ds:uri="7d65f2ab-e0ff-47e6-9d3d-6d48113a79ce"/>
    <ds:schemaRef ds:uri="f6500a95-51e0-4f85-9dd0-d4ed88ce8b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22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Wood Type</vt:lpstr>
      <vt:lpstr>PowerPoint Presentation</vt:lpstr>
      <vt:lpstr>Mål-studieordning</vt:lpstr>
      <vt:lpstr>History</vt:lpstr>
      <vt:lpstr>What is Bootstrap?</vt:lpstr>
      <vt:lpstr>question</vt:lpstr>
      <vt:lpstr>Why use Bootstrap?</vt:lpstr>
      <vt:lpstr>Why Bootstrap?</vt:lpstr>
      <vt:lpstr>Your website</vt:lpstr>
      <vt:lpstr>Bootstrap CARDS components</vt:lpstr>
      <vt:lpstr>Bootstrap</vt:lpstr>
      <vt:lpstr>How to start?</vt:lpstr>
      <vt:lpstr>Exercises- a button component</vt:lpstr>
      <vt:lpstr>Tirsdag—uge 46</vt:lpstr>
      <vt:lpstr>Code nav in dark mode  </vt:lpstr>
      <vt:lpstr>Component-- Navbar </vt:lpstr>
      <vt:lpstr>Component- forms</vt:lpstr>
      <vt:lpstr>Bootstrap RWD</vt:lpstr>
      <vt:lpstr>Bootstrap 12 col layout</vt:lpstr>
      <vt:lpstr>The  - - Breakpoints  </vt:lpstr>
      <vt:lpstr>Xsmall and small classes (mobil first)    </vt:lpstr>
      <vt:lpstr>Order of placement .</vt:lpstr>
      <vt:lpstr>more bootstrap templates -choose one to start with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Xiaolei Bi</dc:creator>
  <cp:revision>1</cp:revision>
  <dcterms:created xsi:type="dcterms:W3CDTF">2020-07-29T09:45:58Z</dcterms:created>
  <dcterms:modified xsi:type="dcterms:W3CDTF">2023-11-14T07:38:41Z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