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6" r:id="rId5"/>
  </p:sldMasterIdLst>
  <p:notesMasterIdLst>
    <p:notesMasterId r:id="rId40"/>
  </p:notesMasterIdLst>
  <p:handoutMasterIdLst>
    <p:handoutMasterId r:id="rId41"/>
  </p:handoutMasterIdLst>
  <p:sldIdLst>
    <p:sldId id="1348" r:id="rId6"/>
    <p:sldId id="1355" r:id="rId7"/>
    <p:sldId id="1349" r:id="rId8"/>
    <p:sldId id="353" r:id="rId9"/>
    <p:sldId id="1341" r:id="rId10"/>
    <p:sldId id="1343" r:id="rId11"/>
    <p:sldId id="1345" r:id="rId12"/>
    <p:sldId id="1344" r:id="rId13"/>
    <p:sldId id="1346" r:id="rId14"/>
    <p:sldId id="294" r:id="rId15"/>
    <p:sldId id="295" r:id="rId16"/>
    <p:sldId id="297" r:id="rId17"/>
    <p:sldId id="1331" r:id="rId18"/>
    <p:sldId id="1333" r:id="rId19"/>
    <p:sldId id="1290" r:id="rId20"/>
    <p:sldId id="1326" r:id="rId21"/>
    <p:sldId id="1334" r:id="rId22"/>
    <p:sldId id="1342" r:id="rId23"/>
    <p:sldId id="1352" r:id="rId24"/>
    <p:sldId id="1283" r:id="rId25"/>
    <p:sldId id="1347" r:id="rId26"/>
    <p:sldId id="272" r:id="rId27"/>
    <p:sldId id="1337" r:id="rId28"/>
    <p:sldId id="1289" r:id="rId29"/>
    <p:sldId id="1357" r:id="rId30"/>
    <p:sldId id="1358" r:id="rId31"/>
    <p:sldId id="1351" r:id="rId32"/>
    <p:sldId id="1338" r:id="rId33"/>
    <p:sldId id="1353" r:id="rId34"/>
    <p:sldId id="1359" r:id="rId35"/>
    <p:sldId id="1356" r:id="rId36"/>
    <p:sldId id="1354" r:id="rId37"/>
    <p:sldId id="1350" r:id="rId38"/>
    <p:sldId id="1328" r:id="rId3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" id="{35906F32-42A5-754C-A1A7-F03C4E030CB6}">
          <p14:sldIdLst>
            <p14:sldId id="1348"/>
            <p14:sldId id="1355"/>
            <p14:sldId id="1349"/>
            <p14:sldId id="353"/>
            <p14:sldId id="1341"/>
            <p14:sldId id="1343"/>
            <p14:sldId id="1345"/>
            <p14:sldId id="1344"/>
            <p14:sldId id="1346"/>
            <p14:sldId id="294"/>
            <p14:sldId id="295"/>
            <p14:sldId id="297"/>
            <p14:sldId id="1331"/>
            <p14:sldId id="1333"/>
            <p14:sldId id="1290"/>
            <p14:sldId id="1326"/>
            <p14:sldId id="1334"/>
            <p14:sldId id="1342"/>
            <p14:sldId id="1352"/>
            <p14:sldId id="1283"/>
            <p14:sldId id="1347"/>
            <p14:sldId id="272"/>
            <p14:sldId id="1337"/>
            <p14:sldId id="1289"/>
            <p14:sldId id="1357"/>
            <p14:sldId id="1358"/>
            <p14:sldId id="1351"/>
            <p14:sldId id="1338"/>
            <p14:sldId id="1353"/>
            <p14:sldId id="1359"/>
            <p14:sldId id="1356"/>
            <p14:sldId id="1354"/>
            <p14:sldId id="1350"/>
            <p14:sldId id="1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e Dalsgaard Jørgensen" initials="SDJ" lastIdx="1" clrIdx="0">
    <p:extLst>
      <p:ext uri="{19B8F6BF-5375-455C-9EA6-DF929625EA0E}">
        <p15:presenceInfo xmlns:p15="http://schemas.microsoft.com/office/powerpoint/2012/main" userId="S::sjo@novicell.dk::d4944f7d-7c70-441c-b8e3-82a5db82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7E601-7E8B-6577-55CB-CE9FF0A26BC6}" v="1" dt="2024-01-07T03:53:34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C2131F1F-6DB2-4DA5-994E-2F7EFD9AFC55}"/>
    <pc:docChg chg="modSld">
      <pc:chgData name="Xiaolei Bi" userId="S::xbi@eamv.dk::4defdd0b-eb6b-464a-acc0-49fc44ef47a7" providerId="AD" clId="Web-{C2131F1F-6DB2-4DA5-994E-2F7EFD9AFC55}" dt="2023-11-02T12:33:51.469" v="11" actId="20577"/>
      <pc:docMkLst>
        <pc:docMk/>
      </pc:docMkLst>
      <pc:sldChg chg="modSp">
        <pc:chgData name="Xiaolei Bi" userId="S::xbi@eamv.dk::4defdd0b-eb6b-464a-acc0-49fc44ef47a7" providerId="AD" clId="Web-{C2131F1F-6DB2-4DA5-994E-2F7EFD9AFC55}" dt="2023-11-02T12:33:51.469" v="11" actId="20577"/>
        <pc:sldMkLst>
          <pc:docMk/>
          <pc:sldMk cId="2389402137" sldId="1338"/>
        </pc:sldMkLst>
        <pc:spChg chg="mod">
          <ac:chgData name="Xiaolei Bi" userId="S::xbi@eamv.dk::4defdd0b-eb6b-464a-acc0-49fc44ef47a7" providerId="AD" clId="Web-{C2131F1F-6DB2-4DA5-994E-2F7EFD9AFC55}" dt="2023-11-02T12:33:51.469" v="11" actId="20577"/>
          <ac:spMkLst>
            <pc:docMk/>
            <pc:sldMk cId="2389402137" sldId="1338"/>
            <ac:spMk id="3" creationId="{E60BE63B-A854-4189-0B9E-C6F9761F6443}"/>
          </ac:spMkLst>
        </pc:spChg>
      </pc:sldChg>
    </pc:docChg>
  </pc:docChgLst>
  <pc:docChgLst>
    <pc:chgData name="Xiaolei Bi" userId="4defdd0b-eb6b-464a-acc0-49fc44ef47a7" providerId="ADAL" clId="{D4BD4886-38E1-0B42-A128-1309245E5F5B}"/>
    <pc:docChg chg="addSld modSld modSection">
      <pc:chgData name="Xiaolei Bi" userId="4defdd0b-eb6b-464a-acc0-49fc44ef47a7" providerId="ADAL" clId="{D4BD4886-38E1-0B42-A128-1309245E5F5B}" dt="2023-11-02T13:02:33.502" v="22" actId="20577"/>
      <pc:docMkLst>
        <pc:docMk/>
      </pc:docMkLst>
      <pc:sldChg chg="modSp new mod">
        <pc:chgData name="Xiaolei Bi" userId="4defdd0b-eb6b-464a-acc0-49fc44ef47a7" providerId="ADAL" clId="{D4BD4886-38E1-0B42-A128-1309245E5F5B}" dt="2023-11-02T13:02:33.502" v="22" actId="20577"/>
        <pc:sldMkLst>
          <pc:docMk/>
          <pc:sldMk cId="2271722160" sldId="1350"/>
        </pc:sldMkLst>
        <pc:spChg chg="mod">
          <ac:chgData name="Xiaolei Bi" userId="4defdd0b-eb6b-464a-acc0-49fc44ef47a7" providerId="ADAL" clId="{D4BD4886-38E1-0B42-A128-1309245E5F5B}" dt="2023-11-02T13:02:30.421" v="18" actId="20577"/>
          <ac:spMkLst>
            <pc:docMk/>
            <pc:sldMk cId="2271722160" sldId="1350"/>
            <ac:spMk id="2" creationId="{AB4C2806-14E7-0054-0D3D-BFC35C42BC9F}"/>
          </ac:spMkLst>
        </pc:spChg>
        <pc:spChg chg="mod">
          <ac:chgData name="Xiaolei Bi" userId="4defdd0b-eb6b-464a-acc0-49fc44ef47a7" providerId="ADAL" clId="{D4BD4886-38E1-0B42-A128-1309245E5F5B}" dt="2023-11-02T13:02:33.502" v="22" actId="20577"/>
          <ac:spMkLst>
            <pc:docMk/>
            <pc:sldMk cId="2271722160" sldId="1350"/>
            <ac:spMk id="3" creationId="{1699D54E-006A-9D50-97DD-BA30303C9EE5}"/>
          </ac:spMkLst>
        </pc:spChg>
      </pc:sldChg>
    </pc:docChg>
  </pc:docChgLst>
  <pc:docChgLst>
    <pc:chgData name="Noor Abdallah Shamasneh" userId="S::noosh01@eamv.dk::e8bf4d88-ad1e-4724-8951-3b9ed7f2b0c0" providerId="AD" clId="Web-{5AA3ADAF-CB3C-4063-83B1-4E65433B3046}"/>
    <pc:docChg chg="modSld">
      <pc:chgData name="Noor Abdallah Shamasneh" userId="S::noosh01@eamv.dk::e8bf4d88-ad1e-4724-8951-3b9ed7f2b0c0" providerId="AD" clId="Web-{5AA3ADAF-CB3C-4063-83B1-4E65433B3046}" dt="2023-11-10T08:27:50.683" v="0" actId="20577"/>
      <pc:docMkLst>
        <pc:docMk/>
      </pc:docMkLst>
      <pc:sldChg chg="modSp">
        <pc:chgData name="Noor Abdallah Shamasneh" userId="S::noosh01@eamv.dk::e8bf4d88-ad1e-4724-8951-3b9ed7f2b0c0" providerId="AD" clId="Web-{5AA3ADAF-CB3C-4063-83B1-4E65433B3046}" dt="2023-11-10T08:27:50.683" v="0" actId="20577"/>
        <pc:sldMkLst>
          <pc:docMk/>
          <pc:sldMk cId="1718986349" sldId="1356"/>
        </pc:sldMkLst>
        <pc:spChg chg="mod">
          <ac:chgData name="Noor Abdallah Shamasneh" userId="S::noosh01@eamv.dk::e8bf4d88-ad1e-4724-8951-3b9ed7f2b0c0" providerId="AD" clId="Web-{5AA3ADAF-CB3C-4063-83B1-4E65433B3046}" dt="2023-11-10T08:27:50.683" v="0" actId="20577"/>
          <ac:spMkLst>
            <pc:docMk/>
            <pc:sldMk cId="1718986349" sldId="1356"/>
            <ac:spMk id="3" creationId="{52CC2BD4-EFE0-0238-4DB9-0BC92FC531F7}"/>
          </ac:spMkLst>
        </pc:spChg>
      </pc:sldChg>
    </pc:docChg>
  </pc:docChgLst>
  <pc:docChgLst>
    <pc:chgData name="Xiaolei Bi" userId="S::xbi@eamv.dk::4defdd0b-eb6b-464a-acc0-49fc44ef47a7" providerId="AD" clId="Web-{9D994EA8-82D1-4509-99FB-24D24CB62ABE}"/>
    <pc:docChg chg="modSld">
      <pc:chgData name="Xiaolei Bi" userId="S::xbi@eamv.dk::4defdd0b-eb6b-464a-acc0-49fc44ef47a7" providerId="AD" clId="Web-{9D994EA8-82D1-4509-99FB-24D24CB62ABE}" dt="2023-11-06T08:06:44.715" v="66" actId="20577"/>
      <pc:docMkLst>
        <pc:docMk/>
      </pc:docMkLst>
      <pc:sldChg chg="modSp">
        <pc:chgData name="Xiaolei Bi" userId="S::xbi@eamv.dk::4defdd0b-eb6b-464a-acc0-49fc44ef47a7" providerId="AD" clId="Web-{9D994EA8-82D1-4509-99FB-24D24CB62ABE}" dt="2023-11-06T08:05:55.292" v="0" actId="20577"/>
        <pc:sldMkLst>
          <pc:docMk/>
          <pc:sldMk cId="2271722160" sldId="1350"/>
        </pc:sldMkLst>
        <pc:spChg chg="mod">
          <ac:chgData name="Xiaolei Bi" userId="S::xbi@eamv.dk::4defdd0b-eb6b-464a-acc0-49fc44ef47a7" providerId="AD" clId="Web-{9D994EA8-82D1-4509-99FB-24D24CB62ABE}" dt="2023-11-06T08:05:55.292" v="0" actId="20577"/>
          <ac:spMkLst>
            <pc:docMk/>
            <pc:sldMk cId="2271722160" sldId="1350"/>
            <ac:spMk id="3" creationId="{1699D54E-006A-9D50-97DD-BA30303C9EE5}"/>
          </ac:spMkLst>
        </pc:spChg>
      </pc:sldChg>
      <pc:sldChg chg="modSp">
        <pc:chgData name="Xiaolei Bi" userId="S::xbi@eamv.dk::4defdd0b-eb6b-464a-acc0-49fc44ef47a7" providerId="AD" clId="Web-{9D994EA8-82D1-4509-99FB-24D24CB62ABE}" dt="2023-11-06T08:06:44.715" v="66" actId="20577"/>
        <pc:sldMkLst>
          <pc:docMk/>
          <pc:sldMk cId="1718986349" sldId="1356"/>
        </pc:sldMkLst>
        <pc:spChg chg="mod">
          <ac:chgData name="Xiaolei Bi" userId="S::xbi@eamv.dk::4defdd0b-eb6b-464a-acc0-49fc44ef47a7" providerId="AD" clId="Web-{9D994EA8-82D1-4509-99FB-24D24CB62ABE}" dt="2023-11-06T08:06:44.715" v="66" actId="20577"/>
          <ac:spMkLst>
            <pc:docMk/>
            <pc:sldMk cId="1718986349" sldId="1356"/>
            <ac:spMk id="3" creationId="{52CC2BD4-EFE0-0238-4DB9-0BC92FC531F7}"/>
          </ac:spMkLst>
        </pc:spChg>
      </pc:sldChg>
    </pc:docChg>
  </pc:docChgLst>
  <pc:docChgLst>
    <pc:chgData name="Xiaolei Bi" userId="S::xbi@eamv.dk::4defdd0b-eb6b-464a-acc0-49fc44ef47a7" providerId="AD" clId="Web-{D1B2081B-CC6E-48BE-BBDA-342DA15E1772}"/>
    <pc:docChg chg="modSld">
      <pc:chgData name="Xiaolei Bi" userId="S::xbi@eamv.dk::4defdd0b-eb6b-464a-acc0-49fc44ef47a7" providerId="AD" clId="Web-{D1B2081B-CC6E-48BE-BBDA-342DA15E1772}" dt="2023-11-06T08:24:40.813" v="12" actId="20577"/>
      <pc:docMkLst>
        <pc:docMk/>
      </pc:docMkLst>
      <pc:sldChg chg="modSp">
        <pc:chgData name="Xiaolei Bi" userId="S::xbi@eamv.dk::4defdd0b-eb6b-464a-acc0-49fc44ef47a7" providerId="AD" clId="Web-{D1B2081B-CC6E-48BE-BBDA-342DA15E1772}" dt="2023-11-06T08:23:41.858" v="4" actId="20577"/>
        <pc:sldMkLst>
          <pc:docMk/>
          <pc:sldMk cId="1932613004" sldId="1354"/>
        </pc:sldMkLst>
        <pc:spChg chg="mod">
          <ac:chgData name="Xiaolei Bi" userId="S::xbi@eamv.dk::4defdd0b-eb6b-464a-acc0-49fc44ef47a7" providerId="AD" clId="Web-{D1B2081B-CC6E-48BE-BBDA-342DA15E1772}" dt="2023-11-06T08:23:41.858" v="4" actId="20577"/>
          <ac:spMkLst>
            <pc:docMk/>
            <pc:sldMk cId="1932613004" sldId="1354"/>
            <ac:spMk id="3" creationId="{8D2AA6DB-180D-1949-97FC-20947E92DCFD}"/>
          </ac:spMkLst>
        </pc:spChg>
      </pc:sldChg>
      <pc:sldChg chg="modSp">
        <pc:chgData name="Xiaolei Bi" userId="S::xbi@eamv.dk::4defdd0b-eb6b-464a-acc0-49fc44ef47a7" providerId="AD" clId="Web-{D1B2081B-CC6E-48BE-BBDA-342DA15E1772}" dt="2023-11-06T08:24:40.813" v="12" actId="20577"/>
        <pc:sldMkLst>
          <pc:docMk/>
          <pc:sldMk cId="1718986349" sldId="1356"/>
        </pc:sldMkLst>
        <pc:spChg chg="mod">
          <ac:chgData name="Xiaolei Bi" userId="S::xbi@eamv.dk::4defdd0b-eb6b-464a-acc0-49fc44ef47a7" providerId="AD" clId="Web-{D1B2081B-CC6E-48BE-BBDA-342DA15E1772}" dt="2023-11-06T08:24:40.813" v="12" actId="20577"/>
          <ac:spMkLst>
            <pc:docMk/>
            <pc:sldMk cId="1718986349" sldId="1356"/>
            <ac:spMk id="2" creationId="{4A0DFDC9-7982-4520-2B0A-023AFD4CA27E}"/>
          </ac:spMkLst>
        </pc:spChg>
        <pc:spChg chg="mod">
          <ac:chgData name="Xiaolei Bi" userId="S::xbi@eamv.dk::4defdd0b-eb6b-464a-acc0-49fc44ef47a7" providerId="AD" clId="Web-{D1B2081B-CC6E-48BE-BBDA-342DA15E1772}" dt="2023-11-06T08:24:34.969" v="10" actId="20577"/>
          <ac:spMkLst>
            <pc:docMk/>
            <pc:sldMk cId="1718986349" sldId="1356"/>
            <ac:spMk id="3" creationId="{52CC2BD4-EFE0-0238-4DB9-0BC92FC531F7}"/>
          </ac:spMkLst>
        </pc:spChg>
      </pc:sldChg>
    </pc:docChg>
  </pc:docChgLst>
  <pc:docChgLst>
    <pc:chgData name="Xiaolei Bi" userId="S::xbi@eamv.dk::4defdd0b-eb6b-464a-acc0-49fc44ef47a7" providerId="AD" clId="Web-{96F5DC5C-B038-4B90-AEF8-5CE444D280ED}"/>
    <pc:docChg chg="addSld modSld modSection">
      <pc:chgData name="Xiaolei Bi" userId="S::xbi@eamv.dk::4defdd0b-eb6b-464a-acc0-49fc44ef47a7" providerId="AD" clId="Web-{96F5DC5C-B038-4B90-AEF8-5CE444D280ED}" dt="2023-11-06T08:04:20.182" v="26" actId="20577"/>
      <pc:docMkLst>
        <pc:docMk/>
      </pc:docMkLst>
      <pc:sldChg chg="modSp">
        <pc:chgData name="Xiaolei Bi" userId="S::xbi@eamv.dk::4defdd0b-eb6b-464a-acc0-49fc44ef47a7" providerId="AD" clId="Web-{96F5DC5C-B038-4B90-AEF8-5CE444D280ED}" dt="2023-11-06T08:04:20.182" v="26" actId="20577"/>
        <pc:sldMkLst>
          <pc:docMk/>
          <pc:sldMk cId="1932613004" sldId="1354"/>
        </pc:sldMkLst>
        <pc:spChg chg="mod">
          <ac:chgData name="Xiaolei Bi" userId="S::xbi@eamv.dk::4defdd0b-eb6b-464a-acc0-49fc44ef47a7" providerId="AD" clId="Web-{96F5DC5C-B038-4B90-AEF8-5CE444D280ED}" dt="2023-11-06T08:04:20.182" v="26" actId="20577"/>
          <ac:spMkLst>
            <pc:docMk/>
            <pc:sldMk cId="1932613004" sldId="1354"/>
            <ac:spMk id="3" creationId="{8D2AA6DB-180D-1949-97FC-20947E92DCFD}"/>
          </ac:spMkLst>
        </pc:spChg>
      </pc:sldChg>
      <pc:sldChg chg="modSp new">
        <pc:chgData name="Xiaolei Bi" userId="S::xbi@eamv.dk::4defdd0b-eb6b-464a-acc0-49fc44ef47a7" providerId="AD" clId="Web-{96F5DC5C-B038-4B90-AEF8-5CE444D280ED}" dt="2023-11-06T07:57:10.980" v="19" actId="20577"/>
        <pc:sldMkLst>
          <pc:docMk/>
          <pc:sldMk cId="1718986349" sldId="1356"/>
        </pc:sldMkLst>
        <pc:spChg chg="mod">
          <ac:chgData name="Xiaolei Bi" userId="S::xbi@eamv.dk::4defdd0b-eb6b-464a-acc0-49fc44ef47a7" providerId="AD" clId="Web-{96F5DC5C-B038-4B90-AEF8-5CE444D280ED}" dt="2023-11-06T07:56:51.698" v="16" actId="20577"/>
          <ac:spMkLst>
            <pc:docMk/>
            <pc:sldMk cId="1718986349" sldId="1356"/>
            <ac:spMk id="2" creationId="{4A0DFDC9-7982-4520-2B0A-023AFD4CA27E}"/>
          </ac:spMkLst>
        </pc:spChg>
        <pc:spChg chg="mod">
          <ac:chgData name="Xiaolei Bi" userId="S::xbi@eamv.dk::4defdd0b-eb6b-464a-acc0-49fc44ef47a7" providerId="AD" clId="Web-{96F5DC5C-B038-4B90-AEF8-5CE444D280ED}" dt="2023-11-06T07:57:10.980" v="19" actId="20577"/>
          <ac:spMkLst>
            <pc:docMk/>
            <pc:sldMk cId="1718986349" sldId="1356"/>
            <ac:spMk id="3" creationId="{52CC2BD4-EFE0-0238-4DB9-0BC92FC531F7}"/>
          </ac:spMkLst>
        </pc:spChg>
      </pc:sldChg>
    </pc:docChg>
  </pc:docChgLst>
  <pc:docChgLst>
    <pc:chgData name="Meliesan Indrathasan" userId="S::melin02@eamv.dk::e0dd8d57-6c96-4dfc-b70e-38acd31d21b3" providerId="AD" clId="Web-{3177E601-7E8B-6577-55CB-CE9FF0A26BC6}"/>
    <pc:docChg chg="modSld">
      <pc:chgData name="Meliesan Indrathasan" userId="S::melin02@eamv.dk::e0dd8d57-6c96-4dfc-b70e-38acd31d21b3" providerId="AD" clId="Web-{3177E601-7E8B-6577-55CB-CE9FF0A26BC6}" dt="2024-01-07T03:53:34.353" v="0"/>
      <pc:docMkLst>
        <pc:docMk/>
      </pc:docMkLst>
      <pc:sldChg chg="delSp">
        <pc:chgData name="Meliesan Indrathasan" userId="S::melin02@eamv.dk::e0dd8d57-6c96-4dfc-b70e-38acd31d21b3" providerId="AD" clId="Web-{3177E601-7E8B-6577-55CB-CE9FF0A26BC6}" dt="2024-01-07T03:53:34.353" v="0"/>
        <pc:sldMkLst>
          <pc:docMk/>
          <pc:sldMk cId="3372778256" sldId="1290"/>
        </pc:sldMkLst>
        <pc:spChg chg="del">
          <ac:chgData name="Meliesan Indrathasan" userId="S::melin02@eamv.dk::e0dd8d57-6c96-4dfc-b70e-38acd31d21b3" providerId="AD" clId="Web-{3177E601-7E8B-6577-55CB-CE9FF0A26BC6}" dt="2024-01-07T03:53:34.353" v="0"/>
          <ac:spMkLst>
            <pc:docMk/>
            <pc:sldMk cId="3372778256" sldId="1290"/>
            <ac:spMk id="8" creationId="{2CA02A6D-D7BC-4F92-8B16-0BE2014A2426}"/>
          </ac:spMkLst>
        </pc:spChg>
      </pc:sldChg>
    </pc:docChg>
  </pc:docChgLst>
  <pc:docChgLst>
    <pc:chgData name="Dean Mitchell Lehmann Lindgren Andersen" userId="S::deaan01@eamv.dk::af51eead-df4a-4c7d-9afe-4acb1f0ed389" providerId="AD" clId="Web-{9E9B30E7-EBBF-43BC-AE1A-35F3FFA8E83B}"/>
    <pc:docChg chg="sldOrd">
      <pc:chgData name="Dean Mitchell Lehmann Lindgren Andersen" userId="S::deaan01@eamv.dk::af51eead-df4a-4c7d-9afe-4acb1f0ed389" providerId="AD" clId="Web-{9E9B30E7-EBBF-43BC-AE1A-35F3FFA8E83B}" dt="2023-12-11T11:38:48.044" v="1"/>
      <pc:docMkLst>
        <pc:docMk/>
      </pc:docMkLst>
      <pc:sldChg chg="ord">
        <pc:chgData name="Dean Mitchell Lehmann Lindgren Andersen" userId="S::deaan01@eamv.dk::af51eead-df4a-4c7d-9afe-4acb1f0ed389" providerId="AD" clId="Web-{9E9B30E7-EBBF-43BC-AE1A-35F3FFA8E83B}" dt="2023-12-11T11:38:48.044" v="1"/>
        <pc:sldMkLst>
          <pc:docMk/>
          <pc:sldMk cId="1100698793" sldId="1347"/>
        </pc:sldMkLst>
      </pc:sldChg>
    </pc:docChg>
  </pc:docChgLst>
  <pc:docChgLst>
    <pc:chgData name="Nicklas Vestergaard Jespersen" userId="S::nicje01@eamv.dk::1d3302d9-895e-4e8e-b402-2b1331059650" providerId="AD" clId="Web-{3E2E40DD-EA6C-4009-8BA9-4C9F6D74CB2A}"/>
    <pc:docChg chg="sldOrd">
      <pc:chgData name="Nicklas Vestergaard Jespersen" userId="S::nicje01@eamv.dk::1d3302d9-895e-4e8e-b402-2b1331059650" providerId="AD" clId="Web-{3E2E40DD-EA6C-4009-8BA9-4C9F6D74CB2A}" dt="2023-11-07T09:15:29.693" v="0"/>
      <pc:docMkLst>
        <pc:docMk/>
      </pc:docMkLst>
      <pc:sldChg chg="ord">
        <pc:chgData name="Nicklas Vestergaard Jespersen" userId="S::nicje01@eamv.dk::1d3302d9-895e-4e8e-b402-2b1331059650" providerId="AD" clId="Web-{3E2E40DD-EA6C-4009-8BA9-4C9F6D74CB2A}" dt="2023-11-07T09:15:29.693" v="0"/>
        <pc:sldMkLst>
          <pc:docMk/>
          <pc:sldMk cId="4093745196" sldId="1352"/>
        </pc:sldMkLst>
      </pc:sldChg>
    </pc:docChg>
  </pc:docChgLst>
  <pc:docChgLst>
    <pc:chgData name="Xiaolei Bi" userId="S::xbi@eamv.dk::4defdd0b-eb6b-464a-acc0-49fc44ef47a7" providerId="AD" clId="Web-{356A2A82-AF73-47C1-B022-AFF479F76EB6}"/>
    <pc:docChg chg="addSld modSld modSection">
      <pc:chgData name="Xiaolei Bi" userId="S::xbi@eamv.dk::4defdd0b-eb6b-464a-acc0-49fc44ef47a7" providerId="AD" clId="Web-{356A2A82-AF73-47C1-B022-AFF479F76EB6}" dt="2023-11-07T10:11:35.492" v="7" actId="20577"/>
      <pc:docMkLst>
        <pc:docMk/>
      </pc:docMkLst>
      <pc:sldChg chg="modSp">
        <pc:chgData name="Xiaolei Bi" userId="S::xbi@eamv.dk::4defdd0b-eb6b-464a-acc0-49fc44ef47a7" providerId="AD" clId="Web-{356A2A82-AF73-47C1-B022-AFF479F76EB6}" dt="2023-11-07T09:59:18.326" v="2" actId="20577"/>
        <pc:sldMkLst>
          <pc:docMk/>
          <pc:sldMk cId="2534261007" sldId="272"/>
        </pc:sldMkLst>
        <pc:spChg chg="mod">
          <ac:chgData name="Xiaolei Bi" userId="S::xbi@eamv.dk::4defdd0b-eb6b-464a-acc0-49fc44ef47a7" providerId="AD" clId="Web-{356A2A82-AF73-47C1-B022-AFF479F76EB6}" dt="2023-11-07T09:59:18.326" v="2" actId="20577"/>
          <ac:spMkLst>
            <pc:docMk/>
            <pc:sldMk cId="2534261007" sldId="272"/>
            <ac:spMk id="2" creationId="{93193216-3FF1-420C-B97F-FA54B656348B}"/>
          </ac:spMkLst>
        </pc:spChg>
      </pc:sldChg>
      <pc:sldChg chg="modSp new">
        <pc:chgData name="Xiaolei Bi" userId="S::xbi@eamv.dk::4defdd0b-eb6b-464a-acc0-49fc44ef47a7" providerId="AD" clId="Web-{356A2A82-AF73-47C1-B022-AFF479F76EB6}" dt="2023-11-07T10:11:35.492" v="7" actId="20577"/>
        <pc:sldMkLst>
          <pc:docMk/>
          <pc:sldMk cId="2801294664" sldId="1357"/>
        </pc:sldMkLst>
        <pc:spChg chg="mod">
          <ac:chgData name="Xiaolei Bi" userId="S::xbi@eamv.dk::4defdd0b-eb6b-464a-acc0-49fc44ef47a7" providerId="AD" clId="Web-{356A2A82-AF73-47C1-B022-AFF479F76EB6}" dt="2023-11-07T10:11:35.492" v="7" actId="20577"/>
          <ac:spMkLst>
            <pc:docMk/>
            <pc:sldMk cId="2801294664" sldId="1357"/>
            <ac:spMk id="2" creationId="{6CAE7C39-D250-133E-F361-078F718800D2}"/>
          </ac:spMkLst>
        </pc:spChg>
      </pc:sldChg>
    </pc:docChg>
  </pc:docChgLst>
  <pc:docChgLst>
    <pc:chgData name="Xiaolei Bi" userId="S::xbi@eamv.dk::4defdd0b-eb6b-464a-acc0-49fc44ef47a7" providerId="AD" clId="Web-{EF6339F6-4C9E-465A-910B-664AB46C21F0}"/>
    <pc:docChg chg="delSld modSld modSection">
      <pc:chgData name="Xiaolei Bi" userId="S::xbi@eamv.dk::4defdd0b-eb6b-464a-acc0-49fc44ef47a7" providerId="AD" clId="Web-{EF6339F6-4C9E-465A-910B-664AB46C21F0}" dt="2023-11-02T12:00:35.415" v="12" actId="20577"/>
      <pc:docMkLst>
        <pc:docMk/>
      </pc:docMkLst>
      <pc:sldChg chg="del">
        <pc:chgData name="Xiaolei Bi" userId="S::xbi@eamv.dk::4defdd0b-eb6b-464a-acc0-49fc44ef47a7" providerId="AD" clId="Web-{EF6339F6-4C9E-465A-910B-664AB46C21F0}" dt="2023-11-02T11:59:41.101" v="5"/>
        <pc:sldMkLst>
          <pc:docMk/>
          <pc:sldMk cId="974216317" sldId="1329"/>
        </pc:sldMkLst>
      </pc:sldChg>
      <pc:sldChg chg="del">
        <pc:chgData name="Xiaolei Bi" userId="S::xbi@eamv.dk::4defdd0b-eb6b-464a-acc0-49fc44ef47a7" providerId="AD" clId="Web-{EF6339F6-4C9E-465A-910B-664AB46C21F0}" dt="2023-11-02T11:59:41.101" v="4"/>
        <pc:sldMkLst>
          <pc:docMk/>
          <pc:sldMk cId="1603627757" sldId="1330"/>
        </pc:sldMkLst>
      </pc:sldChg>
      <pc:sldChg chg="del">
        <pc:chgData name="Xiaolei Bi" userId="S::xbi@eamv.dk::4defdd0b-eb6b-464a-acc0-49fc44ef47a7" providerId="AD" clId="Web-{EF6339F6-4C9E-465A-910B-664AB46C21F0}" dt="2023-11-02T11:59:41.085" v="3"/>
        <pc:sldMkLst>
          <pc:docMk/>
          <pc:sldMk cId="856696137" sldId="1332"/>
        </pc:sldMkLst>
      </pc:sldChg>
      <pc:sldChg chg="del">
        <pc:chgData name="Xiaolei Bi" userId="S::xbi@eamv.dk::4defdd0b-eb6b-464a-acc0-49fc44ef47a7" providerId="AD" clId="Web-{EF6339F6-4C9E-465A-910B-664AB46C21F0}" dt="2023-11-02T11:59:41.101" v="6"/>
        <pc:sldMkLst>
          <pc:docMk/>
          <pc:sldMk cId="491370440" sldId="1335"/>
        </pc:sldMkLst>
      </pc:sldChg>
      <pc:sldChg chg="del">
        <pc:chgData name="Xiaolei Bi" userId="S::xbi@eamv.dk::4defdd0b-eb6b-464a-acc0-49fc44ef47a7" providerId="AD" clId="Web-{EF6339F6-4C9E-465A-910B-664AB46C21F0}" dt="2023-11-02T11:59:41.085" v="0"/>
        <pc:sldMkLst>
          <pc:docMk/>
          <pc:sldMk cId="1587151391" sldId="1336"/>
        </pc:sldMkLst>
      </pc:sldChg>
      <pc:sldChg chg="modSp">
        <pc:chgData name="Xiaolei Bi" userId="S::xbi@eamv.dk::4defdd0b-eb6b-464a-acc0-49fc44ef47a7" providerId="AD" clId="Web-{EF6339F6-4C9E-465A-910B-664AB46C21F0}" dt="2023-11-02T12:00:35.415" v="12" actId="20577"/>
        <pc:sldMkLst>
          <pc:docMk/>
          <pc:sldMk cId="2389402137" sldId="1338"/>
        </pc:sldMkLst>
        <pc:spChg chg="mod">
          <ac:chgData name="Xiaolei Bi" userId="S::xbi@eamv.dk::4defdd0b-eb6b-464a-acc0-49fc44ef47a7" providerId="AD" clId="Web-{EF6339F6-4C9E-465A-910B-664AB46C21F0}" dt="2023-11-02T12:00:35.415" v="12" actId="20577"/>
          <ac:spMkLst>
            <pc:docMk/>
            <pc:sldMk cId="2389402137" sldId="1338"/>
            <ac:spMk id="3" creationId="{E60BE63B-A854-4189-0B9E-C6F9761F6443}"/>
          </ac:spMkLst>
        </pc:spChg>
      </pc:sldChg>
      <pc:sldChg chg="del">
        <pc:chgData name="Xiaolei Bi" userId="S::xbi@eamv.dk::4defdd0b-eb6b-464a-acc0-49fc44ef47a7" providerId="AD" clId="Web-{EF6339F6-4C9E-465A-910B-664AB46C21F0}" dt="2023-11-02T11:59:41.085" v="2"/>
        <pc:sldMkLst>
          <pc:docMk/>
          <pc:sldMk cId="1144913237" sldId="1339"/>
        </pc:sldMkLst>
      </pc:sldChg>
      <pc:sldChg chg="del">
        <pc:chgData name="Xiaolei Bi" userId="S::xbi@eamv.dk::4defdd0b-eb6b-464a-acc0-49fc44ef47a7" providerId="AD" clId="Web-{EF6339F6-4C9E-465A-910B-664AB46C21F0}" dt="2023-11-02T11:59:41.085" v="1"/>
        <pc:sldMkLst>
          <pc:docMk/>
          <pc:sldMk cId="1549975861" sldId="1340"/>
        </pc:sldMkLst>
      </pc:sldChg>
    </pc:docChg>
  </pc:docChgLst>
  <pc:docChgLst>
    <pc:chgData name="Xiaolei Bi" userId="S::xbi@eamv.dk::4defdd0b-eb6b-464a-acc0-49fc44ef47a7" providerId="AD" clId="Web-{6BD5252C-7594-47F8-B73F-9CAFD9553C77}"/>
    <pc:docChg chg="modSld">
      <pc:chgData name="Xiaolei Bi" userId="S::xbi@eamv.dk::4defdd0b-eb6b-464a-acc0-49fc44ef47a7" providerId="AD" clId="Web-{6BD5252C-7594-47F8-B73F-9CAFD9553C77}" dt="2023-11-02T13:11:08.984" v="3" actId="20577"/>
      <pc:docMkLst>
        <pc:docMk/>
      </pc:docMkLst>
      <pc:sldChg chg="modSp">
        <pc:chgData name="Xiaolei Bi" userId="S::xbi@eamv.dk::4defdd0b-eb6b-464a-acc0-49fc44ef47a7" providerId="AD" clId="Web-{6BD5252C-7594-47F8-B73F-9CAFD9553C77}" dt="2023-11-02T13:11:08.984" v="3" actId="20577"/>
        <pc:sldMkLst>
          <pc:docMk/>
          <pc:sldMk cId="92008784" sldId="1328"/>
        </pc:sldMkLst>
        <pc:spChg chg="mod">
          <ac:chgData name="Xiaolei Bi" userId="S::xbi@eamv.dk::4defdd0b-eb6b-464a-acc0-49fc44ef47a7" providerId="AD" clId="Web-{6BD5252C-7594-47F8-B73F-9CAFD9553C77}" dt="2023-11-02T13:11:08.984" v="3" actId="20577"/>
          <ac:spMkLst>
            <pc:docMk/>
            <pc:sldMk cId="92008784" sldId="1328"/>
            <ac:spMk id="3" creationId="{B9E76032-3441-4B07-B1C5-9B24B78C2B30}"/>
          </ac:spMkLst>
        </pc:spChg>
      </pc:sldChg>
    </pc:docChg>
  </pc:docChgLst>
  <pc:docChgLst>
    <pc:chgData name="Xiaolei Bi" userId="S::xbi@eamv.dk::4defdd0b-eb6b-464a-acc0-49fc44ef47a7" providerId="AD" clId="Web-{B19BBFFD-AC1E-4BB7-9794-7C2120D7DC28}"/>
    <pc:docChg chg="addSld modSld modSection">
      <pc:chgData name="Xiaolei Bi" userId="S::xbi@eamv.dk::4defdd0b-eb6b-464a-acc0-49fc44ef47a7" providerId="AD" clId="Web-{B19BBFFD-AC1E-4BB7-9794-7C2120D7DC28}" dt="2023-11-08T13:13:03.541" v="6"/>
      <pc:docMkLst>
        <pc:docMk/>
      </pc:docMkLst>
      <pc:sldChg chg="addSp delSp modSp new mod setBg">
        <pc:chgData name="Xiaolei Bi" userId="S::xbi@eamv.dk::4defdd0b-eb6b-464a-acc0-49fc44ef47a7" providerId="AD" clId="Web-{B19BBFFD-AC1E-4BB7-9794-7C2120D7DC28}" dt="2023-11-08T13:13:03.541" v="6"/>
        <pc:sldMkLst>
          <pc:docMk/>
          <pc:sldMk cId="268519933" sldId="1358"/>
        </pc:sldMkLst>
        <pc:spChg chg="mod">
          <ac:chgData name="Xiaolei Bi" userId="S::xbi@eamv.dk::4defdd0b-eb6b-464a-acc0-49fc44ef47a7" providerId="AD" clId="Web-{B19BBFFD-AC1E-4BB7-9794-7C2120D7DC28}" dt="2023-11-08T13:13:03.541" v="6"/>
          <ac:spMkLst>
            <pc:docMk/>
            <pc:sldMk cId="268519933" sldId="1358"/>
            <ac:spMk id="2" creationId="{DA93A154-DFD0-B2E9-EFE9-AC58FF0AFFA9}"/>
          </ac:spMkLst>
        </pc:spChg>
        <pc:spChg chg="del">
          <ac:chgData name="Xiaolei Bi" userId="S::xbi@eamv.dk::4defdd0b-eb6b-464a-acc0-49fc44ef47a7" providerId="AD" clId="Web-{B19BBFFD-AC1E-4BB7-9794-7C2120D7DC28}" dt="2023-11-08T13:12:58.744" v="4"/>
          <ac:spMkLst>
            <pc:docMk/>
            <pc:sldMk cId="268519933" sldId="1358"/>
            <ac:spMk id="3" creationId="{4AEE1BF0-02C2-6972-EE8C-E14B3125F51F}"/>
          </ac:spMkLst>
        </pc:spChg>
        <pc:spChg chg="add">
          <ac:chgData name="Xiaolei Bi" userId="S::xbi@eamv.dk::4defdd0b-eb6b-464a-acc0-49fc44ef47a7" providerId="AD" clId="Web-{B19BBFFD-AC1E-4BB7-9794-7C2120D7DC28}" dt="2023-11-08T13:13:03.541" v="6"/>
          <ac:spMkLst>
            <pc:docMk/>
            <pc:sldMk cId="268519933" sldId="1358"/>
            <ac:spMk id="9" creationId="{6753252F-4873-4F63-801D-CC719279A7D5}"/>
          </ac:spMkLst>
        </pc:spChg>
        <pc:spChg chg="add">
          <ac:chgData name="Xiaolei Bi" userId="S::xbi@eamv.dk::4defdd0b-eb6b-464a-acc0-49fc44ef47a7" providerId="AD" clId="Web-{B19BBFFD-AC1E-4BB7-9794-7C2120D7DC28}" dt="2023-11-08T13:13:03.541" v="6"/>
          <ac:spMkLst>
            <pc:docMk/>
            <pc:sldMk cId="268519933" sldId="1358"/>
            <ac:spMk id="11" creationId="{047C8CCB-F95D-4249-92DD-651249D3535A}"/>
          </ac:spMkLst>
        </pc:spChg>
        <pc:picChg chg="add mod">
          <ac:chgData name="Xiaolei Bi" userId="S::xbi@eamv.dk::4defdd0b-eb6b-464a-acc0-49fc44ef47a7" providerId="AD" clId="Web-{B19BBFFD-AC1E-4BB7-9794-7C2120D7DC28}" dt="2023-11-08T13:13:03.541" v="6"/>
          <ac:picMkLst>
            <pc:docMk/>
            <pc:sldMk cId="268519933" sldId="1358"/>
            <ac:picMk id="4" creationId="{860586A4-C3A4-9663-C4C4-5D7795868EFD}"/>
          </ac:picMkLst>
        </pc:picChg>
      </pc:sldChg>
    </pc:docChg>
  </pc:docChgLst>
  <pc:docChgLst>
    <pc:chgData name="Natalia Pisz" userId="75259cb5-ce82-4d90-b4a3-c8d0ac25d9f1" providerId="ADAL" clId="{664C061B-B838-4350-8012-C352D7D62C46}"/>
    <pc:docChg chg="modSld">
      <pc:chgData name="Natalia Pisz" userId="75259cb5-ce82-4d90-b4a3-c8d0ac25d9f1" providerId="ADAL" clId="{664C061B-B838-4350-8012-C352D7D62C46}" dt="2024-01-04T16:19:03.911" v="1" actId="1036"/>
      <pc:docMkLst>
        <pc:docMk/>
      </pc:docMkLst>
      <pc:sldChg chg="modSp mod">
        <pc:chgData name="Natalia Pisz" userId="75259cb5-ce82-4d90-b4a3-c8d0ac25d9f1" providerId="ADAL" clId="{664C061B-B838-4350-8012-C352D7D62C46}" dt="2024-01-04T16:19:03.911" v="1" actId="1036"/>
        <pc:sldMkLst>
          <pc:docMk/>
          <pc:sldMk cId="2697062575" sldId="297"/>
        </pc:sldMkLst>
        <pc:picChg chg="mod">
          <ac:chgData name="Natalia Pisz" userId="75259cb5-ce82-4d90-b4a3-c8d0ac25d9f1" providerId="ADAL" clId="{664C061B-B838-4350-8012-C352D7D62C46}" dt="2024-01-04T16:19:03.911" v="1" actId="1036"/>
          <ac:picMkLst>
            <pc:docMk/>
            <pc:sldMk cId="2697062575" sldId="297"/>
            <ac:picMk id="5" creationId="{DAD8C1E4-77B3-4133-90D0-3FEB3E5EAAD2}"/>
          </ac:picMkLst>
        </pc:picChg>
      </pc:sldChg>
    </pc:docChg>
  </pc:docChgLst>
  <pc:docChgLst>
    <pc:chgData name="Xiaolei Bi" userId="S::xbi@eamv.dk::4defdd0b-eb6b-464a-acc0-49fc44ef47a7" providerId="AD" clId="Web-{6457DE02-38C6-4BF1-82C3-C34D2C33798D}"/>
    <pc:docChg chg="addSld modSld modSection">
      <pc:chgData name="Xiaolei Bi" userId="S::xbi@eamv.dk::4defdd0b-eb6b-464a-acc0-49fc44ef47a7" providerId="AD" clId="Web-{6457DE02-38C6-4BF1-82C3-C34D2C33798D}" dt="2023-11-10T06:51:09.829" v="59" actId="20577"/>
      <pc:docMkLst>
        <pc:docMk/>
      </pc:docMkLst>
      <pc:sldChg chg="modSp">
        <pc:chgData name="Xiaolei Bi" userId="S::xbi@eamv.dk::4defdd0b-eb6b-464a-acc0-49fc44ef47a7" providerId="AD" clId="Web-{6457DE02-38C6-4BF1-82C3-C34D2C33798D}" dt="2023-11-10T06:51:09.829" v="59" actId="20577"/>
        <pc:sldMkLst>
          <pc:docMk/>
          <pc:sldMk cId="1718986349" sldId="1356"/>
        </pc:sldMkLst>
        <pc:spChg chg="mod">
          <ac:chgData name="Xiaolei Bi" userId="S::xbi@eamv.dk::4defdd0b-eb6b-464a-acc0-49fc44ef47a7" providerId="AD" clId="Web-{6457DE02-38C6-4BF1-82C3-C34D2C33798D}" dt="2023-11-10T06:51:09.829" v="59" actId="20577"/>
          <ac:spMkLst>
            <pc:docMk/>
            <pc:sldMk cId="1718986349" sldId="1356"/>
            <ac:spMk id="3" creationId="{52CC2BD4-EFE0-0238-4DB9-0BC92FC531F7}"/>
          </ac:spMkLst>
        </pc:spChg>
      </pc:sldChg>
      <pc:sldChg chg="addSp delSp modSp new">
        <pc:chgData name="Xiaolei Bi" userId="S::xbi@eamv.dk::4defdd0b-eb6b-464a-acc0-49fc44ef47a7" providerId="AD" clId="Web-{6457DE02-38C6-4BF1-82C3-C34D2C33798D}" dt="2023-11-10T06:50:44.345" v="16" actId="1076"/>
        <pc:sldMkLst>
          <pc:docMk/>
          <pc:sldMk cId="415274870" sldId="1359"/>
        </pc:sldMkLst>
        <pc:spChg chg="del">
          <ac:chgData name="Xiaolei Bi" userId="S::xbi@eamv.dk::4defdd0b-eb6b-464a-acc0-49fc44ef47a7" providerId="AD" clId="Web-{6457DE02-38C6-4BF1-82C3-C34D2C33798D}" dt="2023-11-10T06:49:51.844" v="2"/>
          <ac:spMkLst>
            <pc:docMk/>
            <pc:sldMk cId="415274870" sldId="1359"/>
            <ac:spMk id="2" creationId="{ADE0568D-EC55-DD3A-6B76-3D259BB37CF8}"/>
          </ac:spMkLst>
        </pc:spChg>
        <pc:spChg chg="del">
          <ac:chgData name="Xiaolei Bi" userId="S::xbi@eamv.dk::4defdd0b-eb6b-464a-acc0-49fc44ef47a7" providerId="AD" clId="Web-{6457DE02-38C6-4BF1-82C3-C34D2C33798D}" dt="2023-11-10T06:49:47.484" v="1"/>
          <ac:spMkLst>
            <pc:docMk/>
            <pc:sldMk cId="415274870" sldId="1359"/>
            <ac:spMk id="3" creationId="{46780EE9-C30B-E4DE-7E70-553D241DC05C}"/>
          </ac:spMkLst>
        </pc:spChg>
        <pc:spChg chg="add mod">
          <ac:chgData name="Xiaolei Bi" userId="S::xbi@eamv.dk::4defdd0b-eb6b-464a-acc0-49fc44ef47a7" providerId="AD" clId="Web-{6457DE02-38C6-4BF1-82C3-C34D2C33798D}" dt="2023-11-10T06:50:41.970" v="15" actId="20577"/>
          <ac:spMkLst>
            <pc:docMk/>
            <pc:sldMk cId="415274870" sldId="1359"/>
            <ac:spMk id="4" creationId="{7EA78564-DB8F-1E88-3705-5EC0987C805D}"/>
          </ac:spMkLst>
        </pc:spChg>
        <pc:picChg chg="add mod">
          <ac:chgData name="Xiaolei Bi" userId="S::xbi@eamv.dk::4defdd0b-eb6b-464a-acc0-49fc44ef47a7" providerId="AD" clId="Web-{6457DE02-38C6-4BF1-82C3-C34D2C33798D}" dt="2023-11-10T06:50:44.345" v="16" actId="1076"/>
          <ac:picMkLst>
            <pc:docMk/>
            <pc:sldMk cId="415274870" sldId="1359"/>
            <ac:picMk id="5" creationId="{77771F79-2351-EC69-6D29-CB7DF8A6608E}"/>
          </ac:picMkLst>
        </pc:picChg>
      </pc:sldChg>
    </pc:docChg>
  </pc:docChgLst>
  <pc:docChgLst>
    <pc:chgData name="Xiaolei Bi" userId="S::xbi@eamv.dk::4defdd0b-eb6b-464a-acc0-49fc44ef47a7" providerId="AD" clId="Web-{3AD4EF6A-204B-4246-B046-3C0E21F0D178}"/>
    <pc:docChg chg="addSld delSld modSld sldOrd modSection">
      <pc:chgData name="Xiaolei Bi" userId="S::xbi@eamv.dk::4defdd0b-eb6b-464a-acc0-49fc44ef47a7" providerId="AD" clId="Web-{3AD4EF6A-204B-4246-B046-3C0E21F0D178}" dt="2023-11-03T11:58:47.199" v="52" actId="20577"/>
      <pc:docMkLst>
        <pc:docMk/>
      </pc:docMkLst>
      <pc:sldChg chg="del">
        <pc:chgData name="Xiaolei Bi" userId="S::xbi@eamv.dk::4defdd0b-eb6b-464a-acc0-49fc44ef47a7" providerId="AD" clId="Web-{3AD4EF6A-204B-4246-B046-3C0E21F0D178}" dt="2023-11-03T11:52:35.312" v="0"/>
        <pc:sldMkLst>
          <pc:docMk/>
          <pc:sldMk cId="3570264797" sldId="296"/>
        </pc:sldMkLst>
      </pc:sldChg>
      <pc:sldChg chg="addSp delSp modSp">
        <pc:chgData name="Xiaolei Bi" userId="S::xbi@eamv.dk::4defdd0b-eb6b-464a-acc0-49fc44ef47a7" providerId="AD" clId="Web-{3AD4EF6A-204B-4246-B046-3C0E21F0D178}" dt="2023-11-03T11:53:58.236" v="11"/>
        <pc:sldMkLst>
          <pc:docMk/>
          <pc:sldMk cId="3342541038" sldId="1283"/>
        </pc:sldMkLst>
        <pc:spChg chg="del">
          <ac:chgData name="Xiaolei Bi" userId="S::xbi@eamv.dk::4defdd0b-eb6b-464a-acc0-49fc44ef47a7" providerId="AD" clId="Web-{3AD4EF6A-204B-4246-B046-3C0E21F0D178}" dt="2023-11-03T11:53:53.205" v="9"/>
          <ac:spMkLst>
            <pc:docMk/>
            <pc:sldMk cId="3342541038" sldId="1283"/>
            <ac:spMk id="4" creationId="{0FF8439C-D089-964A-9708-D9D165A01455}"/>
          </ac:spMkLst>
        </pc:spChg>
        <pc:spChg chg="add del mod">
          <ac:chgData name="Xiaolei Bi" userId="S::xbi@eamv.dk::4defdd0b-eb6b-464a-acc0-49fc44ef47a7" providerId="AD" clId="Web-{3AD4EF6A-204B-4246-B046-3C0E21F0D178}" dt="2023-11-03T11:53:58.236" v="11"/>
          <ac:spMkLst>
            <pc:docMk/>
            <pc:sldMk cId="3342541038" sldId="1283"/>
            <ac:spMk id="7" creationId="{9EB6E1D0-D189-B396-7096-AD67BE088145}"/>
          </ac:spMkLst>
        </pc:spChg>
      </pc:sldChg>
      <pc:sldChg chg="del">
        <pc:chgData name="Xiaolei Bi" userId="S::xbi@eamv.dk::4defdd0b-eb6b-464a-acc0-49fc44ef47a7" providerId="AD" clId="Web-{3AD4EF6A-204B-4246-B046-3C0E21F0D178}" dt="2023-11-03T11:54:21.800" v="15"/>
        <pc:sldMkLst>
          <pc:docMk/>
          <pc:sldMk cId="2301636478" sldId="1323"/>
        </pc:sldMkLst>
      </pc:sldChg>
      <pc:sldChg chg="modSp">
        <pc:chgData name="Xiaolei Bi" userId="S::xbi@eamv.dk::4defdd0b-eb6b-464a-acc0-49fc44ef47a7" providerId="AD" clId="Web-{3AD4EF6A-204B-4246-B046-3C0E21F0D178}" dt="2023-11-03T11:53:09.953" v="3" actId="20577"/>
        <pc:sldMkLst>
          <pc:docMk/>
          <pc:sldMk cId="1005331917" sldId="1333"/>
        </pc:sldMkLst>
        <pc:spChg chg="mod">
          <ac:chgData name="Xiaolei Bi" userId="S::xbi@eamv.dk::4defdd0b-eb6b-464a-acc0-49fc44ef47a7" providerId="AD" clId="Web-{3AD4EF6A-204B-4246-B046-3C0E21F0D178}" dt="2023-11-03T11:53:09.953" v="3" actId="20577"/>
          <ac:spMkLst>
            <pc:docMk/>
            <pc:sldMk cId="1005331917" sldId="1333"/>
            <ac:spMk id="6" creationId="{5F647C5C-C4E1-49BA-9BF7-5E6EB2D88028}"/>
          </ac:spMkLst>
        </pc:spChg>
      </pc:sldChg>
      <pc:sldChg chg="modSp">
        <pc:chgData name="Xiaolei Bi" userId="S::xbi@eamv.dk::4defdd0b-eb6b-464a-acc0-49fc44ef47a7" providerId="AD" clId="Web-{3AD4EF6A-204B-4246-B046-3C0E21F0D178}" dt="2023-11-03T11:54:11.174" v="14" actId="20577"/>
        <pc:sldMkLst>
          <pc:docMk/>
          <pc:sldMk cId="165577536" sldId="1337"/>
        </pc:sldMkLst>
        <pc:spChg chg="mod">
          <ac:chgData name="Xiaolei Bi" userId="S::xbi@eamv.dk::4defdd0b-eb6b-464a-acc0-49fc44ef47a7" providerId="AD" clId="Web-{3AD4EF6A-204B-4246-B046-3C0E21F0D178}" dt="2023-11-03T11:54:11.174" v="14" actId="20577"/>
          <ac:spMkLst>
            <pc:docMk/>
            <pc:sldMk cId="165577536" sldId="1337"/>
            <ac:spMk id="2" creationId="{6D0BD083-C2D4-4337-9B75-80DB9D7667C2}"/>
          </ac:spMkLst>
        </pc:spChg>
      </pc:sldChg>
      <pc:sldChg chg="addSp delSp modSp">
        <pc:chgData name="Xiaolei Bi" userId="S::xbi@eamv.dk::4defdd0b-eb6b-464a-acc0-49fc44ef47a7" providerId="AD" clId="Web-{3AD4EF6A-204B-4246-B046-3C0E21F0D178}" dt="2023-11-03T11:58:40.074" v="50"/>
        <pc:sldMkLst>
          <pc:docMk/>
          <pc:sldMk cId="2389402137" sldId="1338"/>
        </pc:sldMkLst>
        <pc:spChg chg="del mod">
          <ac:chgData name="Xiaolei Bi" userId="S::xbi@eamv.dk::4defdd0b-eb6b-464a-acc0-49fc44ef47a7" providerId="AD" clId="Web-{3AD4EF6A-204B-4246-B046-3C0E21F0D178}" dt="2023-11-03T11:57:04.211" v="28"/>
          <ac:spMkLst>
            <pc:docMk/>
            <pc:sldMk cId="2389402137" sldId="1338"/>
            <ac:spMk id="2" creationId="{86DC982D-CDE9-5144-ACF9-36A1208DF6B1}"/>
          </ac:spMkLst>
        </pc:spChg>
        <pc:spChg chg="del mod">
          <ac:chgData name="Xiaolei Bi" userId="S::xbi@eamv.dk::4defdd0b-eb6b-464a-acc0-49fc44ef47a7" providerId="AD" clId="Web-{3AD4EF6A-204B-4246-B046-3C0E21F0D178}" dt="2023-11-03T11:58:39.668" v="49"/>
          <ac:spMkLst>
            <pc:docMk/>
            <pc:sldMk cId="2389402137" sldId="1338"/>
            <ac:spMk id="3" creationId="{E60BE63B-A854-4189-0B9E-C6F9761F6443}"/>
          </ac:spMkLst>
        </pc:spChg>
        <pc:spChg chg="add del mod">
          <ac:chgData name="Xiaolei Bi" userId="S::xbi@eamv.dk::4defdd0b-eb6b-464a-acc0-49fc44ef47a7" providerId="AD" clId="Web-{3AD4EF6A-204B-4246-B046-3C0E21F0D178}" dt="2023-11-03T11:57:22.900" v="35"/>
          <ac:spMkLst>
            <pc:docMk/>
            <pc:sldMk cId="2389402137" sldId="1338"/>
            <ac:spMk id="5" creationId="{BC3D8E06-2047-21EE-4E92-162CD6461E52}"/>
          </ac:spMkLst>
        </pc:spChg>
        <pc:spChg chg="add mod">
          <ac:chgData name="Xiaolei Bi" userId="S::xbi@eamv.dk::4defdd0b-eb6b-464a-acc0-49fc44ef47a7" providerId="AD" clId="Web-{3AD4EF6A-204B-4246-B046-3C0E21F0D178}" dt="2023-11-03T11:57:15.384" v="33" actId="14100"/>
          <ac:spMkLst>
            <pc:docMk/>
            <pc:sldMk cId="2389402137" sldId="1338"/>
            <ac:spMk id="6" creationId="{C96174B1-3448-9146-87DB-C205E1BF1E01}"/>
          </ac:spMkLst>
        </pc:spChg>
        <pc:spChg chg="add mod">
          <ac:chgData name="Xiaolei Bi" userId="S::xbi@eamv.dk::4defdd0b-eb6b-464a-acc0-49fc44ef47a7" providerId="AD" clId="Web-{3AD4EF6A-204B-4246-B046-3C0E21F0D178}" dt="2023-11-03T11:58:40.074" v="50"/>
          <ac:spMkLst>
            <pc:docMk/>
            <pc:sldMk cId="2389402137" sldId="1338"/>
            <ac:spMk id="8" creationId="{B5B62A57-5177-FA17-916F-19CF7D24D1DA}"/>
          </ac:spMkLst>
        </pc:spChg>
        <pc:picChg chg="del">
          <ac:chgData name="Xiaolei Bi" userId="S::xbi@eamv.dk::4defdd0b-eb6b-464a-acc0-49fc44ef47a7" providerId="AD" clId="Web-{3AD4EF6A-204B-4246-B046-3C0E21F0D178}" dt="2023-11-03T11:54:51.785" v="16"/>
          <ac:picMkLst>
            <pc:docMk/>
            <pc:sldMk cId="2389402137" sldId="1338"/>
            <ac:picMk id="1026" creationId="{9D83399C-2F5E-0145-B297-1E177639FC07}"/>
          </ac:picMkLst>
        </pc:picChg>
      </pc:sldChg>
      <pc:sldChg chg="addSp delSp modSp">
        <pc:chgData name="Xiaolei Bi" userId="S::xbi@eamv.dk::4defdd0b-eb6b-464a-acc0-49fc44ef47a7" providerId="AD" clId="Web-{3AD4EF6A-204B-4246-B046-3C0E21F0D178}" dt="2023-11-03T11:53:47.627" v="8" actId="1076"/>
        <pc:sldMkLst>
          <pc:docMk/>
          <pc:sldMk cId="2548833795" sldId="1342"/>
        </pc:sldMkLst>
        <pc:spChg chg="add del mod">
          <ac:chgData name="Xiaolei Bi" userId="S::xbi@eamv.dk::4defdd0b-eb6b-464a-acc0-49fc44ef47a7" providerId="AD" clId="Web-{3AD4EF6A-204B-4246-B046-3C0E21F0D178}" dt="2023-11-03T11:53:47.627" v="8" actId="1076"/>
          <ac:spMkLst>
            <pc:docMk/>
            <pc:sldMk cId="2548833795" sldId="1342"/>
            <ac:spMk id="2" creationId="{6C931633-F609-8064-85EB-36B6788C1C36}"/>
          </ac:spMkLst>
        </pc:spChg>
        <pc:spChg chg="del">
          <ac:chgData name="Xiaolei Bi" userId="S::xbi@eamv.dk::4defdd0b-eb6b-464a-acc0-49fc44ef47a7" providerId="AD" clId="Web-{3AD4EF6A-204B-4246-B046-3C0E21F0D178}" dt="2023-11-03T11:53:41.704" v="7"/>
          <ac:spMkLst>
            <pc:docMk/>
            <pc:sldMk cId="2548833795" sldId="1342"/>
            <ac:spMk id="3" creationId="{07F704DD-02FA-DC69-F9D5-EB89E07E14EF}"/>
          </ac:spMkLst>
        </pc:spChg>
        <pc:spChg chg="add del mod">
          <ac:chgData name="Xiaolei Bi" userId="S::xbi@eamv.dk::4defdd0b-eb6b-464a-acc0-49fc44ef47a7" providerId="AD" clId="Web-{3AD4EF6A-204B-4246-B046-3C0E21F0D178}" dt="2023-11-03T11:53:33.798" v="5"/>
          <ac:spMkLst>
            <pc:docMk/>
            <pc:sldMk cId="2548833795" sldId="1342"/>
            <ac:spMk id="5" creationId="{4397607B-64E3-2984-F6B3-15E6BAECA0E8}"/>
          </ac:spMkLst>
        </pc:spChg>
      </pc:sldChg>
      <pc:sldChg chg="modSp new ord">
        <pc:chgData name="Xiaolei Bi" userId="S::xbi@eamv.dk::4defdd0b-eb6b-464a-acc0-49fc44ef47a7" providerId="AD" clId="Web-{3AD4EF6A-204B-4246-B046-3C0E21F0D178}" dt="2023-11-03T11:58:47.199" v="52" actId="20577"/>
        <pc:sldMkLst>
          <pc:docMk/>
          <pc:sldMk cId="704575452" sldId="1351"/>
        </pc:sldMkLst>
        <pc:spChg chg="mod">
          <ac:chgData name="Xiaolei Bi" userId="S::xbi@eamv.dk::4defdd0b-eb6b-464a-acc0-49fc44ef47a7" providerId="AD" clId="Web-{3AD4EF6A-204B-4246-B046-3C0E21F0D178}" dt="2023-11-03T11:58:31.355" v="48" actId="20577"/>
          <ac:spMkLst>
            <pc:docMk/>
            <pc:sldMk cId="704575452" sldId="1351"/>
            <ac:spMk id="2" creationId="{815269A8-2E17-17B7-31B8-BB27DBB20282}"/>
          </ac:spMkLst>
        </pc:spChg>
        <pc:spChg chg="mod">
          <ac:chgData name="Xiaolei Bi" userId="S::xbi@eamv.dk::4defdd0b-eb6b-464a-acc0-49fc44ef47a7" providerId="AD" clId="Web-{3AD4EF6A-204B-4246-B046-3C0E21F0D178}" dt="2023-11-03T11:58:47.199" v="52" actId="20577"/>
          <ac:spMkLst>
            <pc:docMk/>
            <pc:sldMk cId="704575452" sldId="1351"/>
            <ac:spMk id="3" creationId="{C8EE6241-A645-EE49-5F62-3E6842EBC2F1}"/>
          </ac:spMkLst>
        </pc:spChg>
      </pc:sldChg>
    </pc:docChg>
  </pc:docChgLst>
  <pc:docChgLst>
    <pc:chgData name="Xiaolei Bi" userId="S::xbi@eamv.dk::4defdd0b-eb6b-464a-acc0-49fc44ef47a7" providerId="AD" clId="Web-{1170FEBE-36F6-4574-BD18-81A204BDCFC6}"/>
    <pc:docChg chg="modSld">
      <pc:chgData name="Xiaolei Bi" userId="S::xbi@eamv.dk::4defdd0b-eb6b-464a-acc0-49fc44ef47a7" providerId="AD" clId="Web-{1170FEBE-36F6-4574-BD18-81A204BDCFC6}" dt="2023-11-06T07:31:51.126" v="18" actId="20577"/>
      <pc:docMkLst>
        <pc:docMk/>
      </pc:docMkLst>
      <pc:sldChg chg="addSp delSp modSp">
        <pc:chgData name="Xiaolei Bi" userId="S::xbi@eamv.dk::4defdd0b-eb6b-464a-acc0-49fc44ef47a7" providerId="AD" clId="Web-{1170FEBE-36F6-4574-BD18-81A204BDCFC6}" dt="2023-11-06T07:31:51.126" v="18" actId="20577"/>
        <pc:sldMkLst>
          <pc:docMk/>
          <pc:sldMk cId="3342541038" sldId="1283"/>
        </pc:sldMkLst>
        <pc:spChg chg="del">
          <ac:chgData name="Xiaolei Bi" userId="S::xbi@eamv.dk::4defdd0b-eb6b-464a-acc0-49fc44ef47a7" providerId="AD" clId="Web-{1170FEBE-36F6-4574-BD18-81A204BDCFC6}" dt="2023-11-06T07:29:18.965" v="3"/>
          <ac:spMkLst>
            <pc:docMk/>
            <pc:sldMk cId="3342541038" sldId="1283"/>
            <ac:spMk id="3" creationId="{99D35A1F-D3B7-4444-B9A4-84749F374D8F}"/>
          </ac:spMkLst>
        </pc:spChg>
        <pc:spChg chg="mod">
          <ac:chgData name="Xiaolei Bi" userId="S::xbi@eamv.dk::4defdd0b-eb6b-464a-acc0-49fc44ef47a7" providerId="AD" clId="Web-{1170FEBE-36F6-4574-BD18-81A204BDCFC6}" dt="2023-11-06T07:31:51.126" v="18" actId="20577"/>
          <ac:spMkLst>
            <pc:docMk/>
            <pc:sldMk cId="3342541038" sldId="1283"/>
            <ac:spMk id="5" creationId="{0335C510-B92E-B63A-24FD-C0CAA6BD710A}"/>
          </ac:spMkLst>
        </pc:spChg>
        <pc:spChg chg="add mod">
          <ac:chgData name="Xiaolei Bi" userId="S::xbi@eamv.dk::4defdd0b-eb6b-464a-acc0-49fc44ef47a7" providerId="AD" clId="Web-{1170FEBE-36F6-4574-BD18-81A204BDCFC6}" dt="2023-11-06T07:31:22.391" v="15" actId="20577"/>
          <ac:spMkLst>
            <pc:docMk/>
            <pc:sldMk cId="3342541038" sldId="1283"/>
            <ac:spMk id="7" creationId="{C0C84987-5C68-A8CD-3FA1-7BC2CD8B6B1E}"/>
          </ac:spMkLst>
        </pc:spChg>
        <pc:picChg chg="del">
          <ac:chgData name="Xiaolei Bi" userId="S::xbi@eamv.dk::4defdd0b-eb6b-464a-acc0-49fc44ef47a7" providerId="AD" clId="Web-{1170FEBE-36F6-4574-BD18-81A204BDCFC6}" dt="2023-11-06T07:29:16.199" v="2"/>
          <ac:picMkLst>
            <pc:docMk/>
            <pc:sldMk cId="3342541038" sldId="1283"/>
            <ac:picMk id="2" creationId="{8804BEDF-7753-47C2-9BE3-DAD0F3DB28AB}"/>
          </ac:picMkLst>
        </pc:picChg>
        <pc:picChg chg="add mod">
          <ac:chgData name="Xiaolei Bi" userId="S::xbi@eamv.dk::4defdd0b-eb6b-464a-acc0-49fc44ef47a7" providerId="AD" clId="Web-{1170FEBE-36F6-4574-BD18-81A204BDCFC6}" dt="2023-11-06T07:31:32.672" v="17" actId="1076"/>
          <ac:picMkLst>
            <pc:docMk/>
            <pc:sldMk cId="3342541038" sldId="1283"/>
            <ac:picMk id="4" creationId="{A46FE449-ADAB-9875-7F16-5DEAD76D6044}"/>
          </ac:picMkLst>
        </pc:picChg>
        <pc:picChg chg="add mod">
          <ac:chgData name="Xiaolei Bi" userId="S::xbi@eamv.dk::4defdd0b-eb6b-464a-acc0-49fc44ef47a7" providerId="AD" clId="Web-{1170FEBE-36F6-4574-BD18-81A204BDCFC6}" dt="2023-11-06T07:31:26.094" v="16" actId="1076"/>
          <ac:picMkLst>
            <pc:docMk/>
            <pc:sldMk cId="3342541038" sldId="1283"/>
            <ac:picMk id="6" creationId="{D2767282-63D4-3DA3-4B48-C90B421F4DE1}"/>
          </ac:picMkLst>
        </pc:picChg>
      </pc:sldChg>
      <pc:sldChg chg="modSp">
        <pc:chgData name="Xiaolei Bi" userId="S::xbi@eamv.dk::4defdd0b-eb6b-464a-acc0-49fc44ef47a7" providerId="AD" clId="Web-{1170FEBE-36F6-4574-BD18-81A204BDCFC6}" dt="2023-11-06T07:23:28.704" v="1" actId="20577"/>
        <pc:sldMkLst>
          <pc:docMk/>
          <pc:sldMk cId="3860602288" sldId="1326"/>
        </pc:sldMkLst>
        <pc:spChg chg="mod">
          <ac:chgData name="Xiaolei Bi" userId="S::xbi@eamv.dk::4defdd0b-eb6b-464a-acc0-49fc44ef47a7" providerId="AD" clId="Web-{1170FEBE-36F6-4574-BD18-81A204BDCFC6}" dt="2023-11-06T07:23:28.704" v="1" actId="20577"/>
          <ac:spMkLst>
            <pc:docMk/>
            <pc:sldMk cId="3860602288" sldId="1326"/>
            <ac:spMk id="7" creationId="{51BCC50E-971B-08E7-87CF-48ABF4676AFF}"/>
          </ac:spMkLst>
        </pc:spChg>
      </pc:sldChg>
    </pc:docChg>
  </pc:docChgLst>
  <pc:docChgLst>
    <pc:chgData name="Xiaolei Bi" userId="S::xbi@eamv.dk::4defdd0b-eb6b-464a-acc0-49fc44ef47a7" providerId="AD" clId="Web-{7FE39871-9593-46B4-BD20-44C1BB5ED116}"/>
    <pc:docChg chg="addSld modSld sldOrd modSection">
      <pc:chgData name="Xiaolei Bi" userId="S::xbi@eamv.dk::4defdd0b-eb6b-464a-acc0-49fc44ef47a7" providerId="AD" clId="Web-{7FE39871-9593-46B4-BD20-44C1BB5ED116}" dt="2023-11-02T12:18:24.244" v="51" actId="20577"/>
      <pc:docMkLst>
        <pc:docMk/>
      </pc:docMkLst>
      <pc:sldChg chg="addSp delSp modSp">
        <pc:chgData name="Xiaolei Bi" userId="S::xbi@eamv.dk::4defdd0b-eb6b-464a-acc0-49fc44ef47a7" providerId="AD" clId="Web-{7FE39871-9593-46B4-BD20-44C1BB5ED116}" dt="2023-11-02T12:17:02.429" v="23"/>
        <pc:sldMkLst>
          <pc:docMk/>
          <pc:sldMk cId="3067792244" sldId="353"/>
        </pc:sldMkLst>
        <pc:spChg chg="del">
          <ac:chgData name="Xiaolei Bi" userId="S::xbi@eamv.dk::4defdd0b-eb6b-464a-acc0-49fc44ef47a7" providerId="AD" clId="Web-{7FE39871-9593-46B4-BD20-44C1BB5ED116}" dt="2023-11-02T12:17:02.429" v="23"/>
          <ac:spMkLst>
            <pc:docMk/>
            <pc:sldMk cId="3067792244" sldId="353"/>
            <ac:spMk id="4" creationId="{568D4993-18BF-FF44-9E47-2503D8815A46}"/>
          </ac:spMkLst>
        </pc:spChg>
        <pc:spChg chg="add mod">
          <ac:chgData name="Xiaolei Bi" userId="S::xbi@eamv.dk::4defdd0b-eb6b-464a-acc0-49fc44ef47a7" providerId="AD" clId="Web-{7FE39871-9593-46B4-BD20-44C1BB5ED116}" dt="2023-11-02T12:17:02.429" v="23"/>
          <ac:spMkLst>
            <pc:docMk/>
            <pc:sldMk cId="3067792244" sldId="353"/>
            <ac:spMk id="5" creationId="{F2F5BD67-ED17-BD52-9463-251689B21493}"/>
          </ac:spMkLst>
        </pc:spChg>
      </pc:sldChg>
      <pc:sldChg chg="modSp">
        <pc:chgData name="Xiaolei Bi" userId="S::xbi@eamv.dk::4defdd0b-eb6b-464a-acc0-49fc44ef47a7" providerId="AD" clId="Web-{7FE39871-9593-46B4-BD20-44C1BB5ED116}" dt="2023-11-02T12:18:10.775" v="41" actId="20577"/>
        <pc:sldMkLst>
          <pc:docMk/>
          <pc:sldMk cId="92008784" sldId="1328"/>
        </pc:sldMkLst>
        <pc:spChg chg="mod">
          <ac:chgData name="Xiaolei Bi" userId="S::xbi@eamv.dk::4defdd0b-eb6b-464a-acc0-49fc44ef47a7" providerId="AD" clId="Web-{7FE39871-9593-46B4-BD20-44C1BB5ED116}" dt="2023-11-02T12:18:10.775" v="41" actId="20577"/>
          <ac:spMkLst>
            <pc:docMk/>
            <pc:sldMk cId="92008784" sldId="1328"/>
            <ac:spMk id="2" creationId="{E5B18ABA-253A-456D-864A-F85A41E1DE1A}"/>
          </ac:spMkLst>
        </pc:spChg>
        <pc:spChg chg="mod">
          <ac:chgData name="Xiaolei Bi" userId="S::xbi@eamv.dk::4defdd0b-eb6b-464a-acc0-49fc44ef47a7" providerId="AD" clId="Web-{7FE39871-9593-46B4-BD20-44C1BB5ED116}" dt="2023-11-02T12:17:54.243" v="29" actId="20577"/>
          <ac:spMkLst>
            <pc:docMk/>
            <pc:sldMk cId="92008784" sldId="1328"/>
            <ac:spMk id="3" creationId="{B9E76032-3441-4B07-B1C5-9B24B78C2B30}"/>
          </ac:spMkLst>
        </pc:spChg>
      </pc:sldChg>
      <pc:sldChg chg="delSp">
        <pc:chgData name="Xiaolei Bi" userId="S::xbi@eamv.dk::4defdd0b-eb6b-464a-acc0-49fc44ef47a7" providerId="AD" clId="Web-{7FE39871-9593-46B4-BD20-44C1BB5ED116}" dt="2023-11-02T12:17:08.461" v="24"/>
        <pc:sldMkLst>
          <pc:docMk/>
          <pc:sldMk cId="2040693326" sldId="1341"/>
        </pc:sldMkLst>
        <pc:spChg chg="del">
          <ac:chgData name="Xiaolei Bi" userId="S::xbi@eamv.dk::4defdd0b-eb6b-464a-acc0-49fc44ef47a7" providerId="AD" clId="Web-{7FE39871-9593-46B4-BD20-44C1BB5ED116}" dt="2023-11-02T12:17:08.461" v="24"/>
          <ac:spMkLst>
            <pc:docMk/>
            <pc:sldMk cId="2040693326" sldId="1341"/>
            <ac:spMk id="3" creationId="{8A95C0A4-E573-58BF-1D3D-0C40188438F5}"/>
          </ac:spMkLst>
        </pc:spChg>
      </pc:sldChg>
      <pc:sldChg chg="modSp">
        <pc:chgData name="Xiaolei Bi" userId="S::xbi@eamv.dk::4defdd0b-eb6b-464a-acc0-49fc44ef47a7" providerId="AD" clId="Web-{7FE39871-9593-46B4-BD20-44C1BB5ED116}" dt="2023-11-02T12:17:18.086" v="26" actId="20577"/>
        <pc:sldMkLst>
          <pc:docMk/>
          <pc:sldMk cId="2096340875" sldId="1344"/>
        </pc:sldMkLst>
        <pc:spChg chg="mod">
          <ac:chgData name="Xiaolei Bi" userId="S::xbi@eamv.dk::4defdd0b-eb6b-464a-acc0-49fc44ef47a7" providerId="AD" clId="Web-{7FE39871-9593-46B4-BD20-44C1BB5ED116}" dt="2023-11-02T12:17:18.086" v="26" actId="20577"/>
          <ac:spMkLst>
            <pc:docMk/>
            <pc:sldMk cId="2096340875" sldId="1344"/>
            <ac:spMk id="2" creationId="{C0405844-A1F3-34D0-8929-B865F00E1CCB}"/>
          </ac:spMkLst>
        </pc:spChg>
      </pc:sldChg>
      <pc:sldChg chg="delSp">
        <pc:chgData name="Xiaolei Bi" userId="S::xbi@eamv.dk::4defdd0b-eb6b-464a-acc0-49fc44ef47a7" providerId="AD" clId="Web-{7FE39871-9593-46B4-BD20-44C1BB5ED116}" dt="2023-11-02T12:17:23.226" v="27"/>
        <pc:sldMkLst>
          <pc:docMk/>
          <pc:sldMk cId="4283477764" sldId="1346"/>
        </pc:sldMkLst>
        <pc:spChg chg="del">
          <ac:chgData name="Xiaolei Bi" userId="S::xbi@eamv.dk::4defdd0b-eb6b-464a-acc0-49fc44ef47a7" providerId="AD" clId="Web-{7FE39871-9593-46B4-BD20-44C1BB5ED116}" dt="2023-11-02T12:17:23.226" v="27"/>
          <ac:spMkLst>
            <pc:docMk/>
            <pc:sldMk cId="4283477764" sldId="1346"/>
            <ac:spMk id="3" creationId="{6F7DD11B-C7B1-2820-7292-CD5B0B8A85E3}"/>
          </ac:spMkLst>
        </pc:spChg>
      </pc:sldChg>
      <pc:sldChg chg="modSp new ord">
        <pc:chgData name="Xiaolei Bi" userId="S::xbi@eamv.dk::4defdd0b-eb6b-464a-acc0-49fc44ef47a7" providerId="AD" clId="Web-{7FE39871-9593-46B4-BD20-44C1BB5ED116}" dt="2023-11-02T12:18:24.244" v="51" actId="20577"/>
        <pc:sldMkLst>
          <pc:docMk/>
          <pc:sldMk cId="1309640469" sldId="1348"/>
        </pc:sldMkLst>
        <pc:spChg chg="mod">
          <ac:chgData name="Xiaolei Bi" userId="S::xbi@eamv.dk::4defdd0b-eb6b-464a-acc0-49fc44ef47a7" providerId="AD" clId="Web-{7FE39871-9593-46B4-BD20-44C1BB5ED116}" dt="2023-11-02T12:15:47.426" v="4" actId="20577"/>
          <ac:spMkLst>
            <pc:docMk/>
            <pc:sldMk cId="1309640469" sldId="1348"/>
            <ac:spMk id="2" creationId="{48C23700-1C30-9B88-88F2-48B4426907C9}"/>
          </ac:spMkLst>
        </pc:spChg>
        <pc:spChg chg="mod">
          <ac:chgData name="Xiaolei Bi" userId="S::xbi@eamv.dk::4defdd0b-eb6b-464a-acc0-49fc44ef47a7" providerId="AD" clId="Web-{7FE39871-9593-46B4-BD20-44C1BB5ED116}" dt="2023-11-02T12:18:24.244" v="51" actId="20577"/>
          <ac:spMkLst>
            <pc:docMk/>
            <pc:sldMk cId="1309640469" sldId="1348"/>
            <ac:spMk id="3" creationId="{76718CA9-2DF8-CD7E-881C-D836E51E561A}"/>
          </ac:spMkLst>
        </pc:spChg>
      </pc:sldChg>
      <pc:sldChg chg="modSp new">
        <pc:chgData name="Xiaolei Bi" userId="S::xbi@eamv.dk::4defdd0b-eb6b-464a-acc0-49fc44ef47a7" providerId="AD" clId="Web-{7FE39871-9593-46B4-BD20-44C1BB5ED116}" dt="2023-11-02T12:16:54.944" v="22" actId="20577"/>
        <pc:sldMkLst>
          <pc:docMk/>
          <pc:sldMk cId="3002118668" sldId="1349"/>
        </pc:sldMkLst>
        <pc:spChg chg="mod">
          <ac:chgData name="Xiaolei Bi" userId="S::xbi@eamv.dk::4defdd0b-eb6b-464a-acc0-49fc44ef47a7" providerId="AD" clId="Web-{7FE39871-9593-46B4-BD20-44C1BB5ED116}" dt="2023-11-02T12:16:29.365" v="13" actId="20577"/>
          <ac:spMkLst>
            <pc:docMk/>
            <pc:sldMk cId="3002118668" sldId="1349"/>
            <ac:spMk id="2" creationId="{5C69FA15-8749-496E-4E67-D6F343B03F7A}"/>
          </ac:spMkLst>
        </pc:spChg>
        <pc:spChg chg="mod">
          <ac:chgData name="Xiaolei Bi" userId="S::xbi@eamv.dk::4defdd0b-eb6b-464a-acc0-49fc44ef47a7" providerId="AD" clId="Web-{7FE39871-9593-46B4-BD20-44C1BB5ED116}" dt="2023-11-02T12:16:54.944" v="22" actId="20577"/>
          <ac:spMkLst>
            <pc:docMk/>
            <pc:sldMk cId="3002118668" sldId="1349"/>
            <ac:spMk id="3" creationId="{55E2BD39-76BE-B15E-7D3B-D6C513AD6AF3}"/>
          </ac:spMkLst>
        </pc:spChg>
      </pc:sldChg>
    </pc:docChg>
  </pc:docChgLst>
  <pc:docChgLst>
    <pc:chgData name="Xiaolei Bi" userId="S::xbi@eamv.dk::4defdd0b-eb6b-464a-acc0-49fc44ef47a7" providerId="AD" clId="Web-{8ED4B674-BE07-4883-9FF4-F8AC4853741D}"/>
    <pc:docChg chg="addSld delSld modSld sldOrd modSection">
      <pc:chgData name="Xiaolei Bi" userId="S::xbi@eamv.dk::4defdd0b-eb6b-464a-acc0-49fc44ef47a7" providerId="AD" clId="Web-{8ED4B674-BE07-4883-9FF4-F8AC4853741D}" dt="2023-11-06T07:54:09.664" v="84" actId="20577"/>
      <pc:docMkLst>
        <pc:docMk/>
      </pc:docMkLst>
      <pc:sldChg chg="modSp">
        <pc:chgData name="Xiaolei Bi" userId="S::xbi@eamv.dk::4defdd0b-eb6b-464a-acc0-49fc44ef47a7" providerId="AD" clId="Web-{8ED4B674-BE07-4883-9FF4-F8AC4853741D}" dt="2023-11-06T07:34:57.839" v="3" actId="20577"/>
        <pc:sldMkLst>
          <pc:docMk/>
          <pc:sldMk cId="3342541038" sldId="1283"/>
        </pc:sldMkLst>
        <pc:spChg chg="mod">
          <ac:chgData name="Xiaolei Bi" userId="S::xbi@eamv.dk::4defdd0b-eb6b-464a-acc0-49fc44ef47a7" providerId="AD" clId="Web-{8ED4B674-BE07-4883-9FF4-F8AC4853741D}" dt="2023-11-06T07:34:57.839" v="3" actId="20577"/>
          <ac:spMkLst>
            <pc:docMk/>
            <pc:sldMk cId="3342541038" sldId="1283"/>
            <ac:spMk id="5" creationId="{0335C510-B92E-B63A-24FD-C0CAA6BD710A}"/>
          </ac:spMkLst>
        </pc:spChg>
      </pc:sldChg>
      <pc:sldChg chg="modSp">
        <pc:chgData name="Xiaolei Bi" userId="S::xbi@eamv.dk::4defdd0b-eb6b-464a-acc0-49fc44ef47a7" providerId="AD" clId="Web-{8ED4B674-BE07-4883-9FF4-F8AC4853741D}" dt="2023-11-06T07:43:07.373" v="18" actId="20577"/>
        <pc:sldMkLst>
          <pc:docMk/>
          <pc:sldMk cId="2389402137" sldId="1338"/>
        </pc:sldMkLst>
        <pc:spChg chg="mod">
          <ac:chgData name="Xiaolei Bi" userId="S::xbi@eamv.dk::4defdd0b-eb6b-464a-acc0-49fc44ef47a7" providerId="AD" clId="Web-{8ED4B674-BE07-4883-9FF4-F8AC4853741D}" dt="2023-11-06T07:43:07.373" v="18" actId="20577"/>
          <ac:spMkLst>
            <pc:docMk/>
            <pc:sldMk cId="2389402137" sldId="1338"/>
            <ac:spMk id="8" creationId="{B5B62A57-5177-FA17-916F-19CF7D24D1DA}"/>
          </ac:spMkLst>
        </pc:spChg>
      </pc:sldChg>
      <pc:sldChg chg="new del">
        <pc:chgData name="Xiaolei Bi" userId="S::xbi@eamv.dk::4defdd0b-eb6b-464a-acc0-49fc44ef47a7" providerId="AD" clId="Web-{8ED4B674-BE07-4883-9FF4-F8AC4853741D}" dt="2023-11-06T07:35:05.308" v="5"/>
        <pc:sldMkLst>
          <pc:docMk/>
          <pc:sldMk cId="3344164733" sldId="1352"/>
        </pc:sldMkLst>
      </pc:sldChg>
      <pc:sldChg chg="addSp delSp modSp new ord">
        <pc:chgData name="Xiaolei Bi" userId="S::xbi@eamv.dk::4defdd0b-eb6b-464a-acc0-49fc44ef47a7" providerId="AD" clId="Web-{8ED4B674-BE07-4883-9FF4-F8AC4853741D}" dt="2023-11-06T07:35:44.888" v="15" actId="1076"/>
        <pc:sldMkLst>
          <pc:docMk/>
          <pc:sldMk cId="4093745196" sldId="1352"/>
        </pc:sldMkLst>
        <pc:spChg chg="mod">
          <ac:chgData name="Xiaolei Bi" userId="S::xbi@eamv.dk::4defdd0b-eb6b-464a-acc0-49fc44ef47a7" providerId="AD" clId="Web-{8ED4B674-BE07-4883-9FF4-F8AC4853741D}" dt="2023-11-06T07:35:11.824" v="11" actId="20577"/>
          <ac:spMkLst>
            <pc:docMk/>
            <pc:sldMk cId="4093745196" sldId="1352"/>
            <ac:spMk id="2" creationId="{D2C91175-2B8E-33CA-5F4D-0B99E1452F1C}"/>
          </ac:spMkLst>
        </pc:spChg>
        <pc:spChg chg="del">
          <ac:chgData name="Xiaolei Bi" userId="S::xbi@eamv.dk::4defdd0b-eb6b-464a-acc0-49fc44ef47a7" providerId="AD" clId="Web-{8ED4B674-BE07-4883-9FF4-F8AC4853741D}" dt="2023-11-06T07:35:28.825" v="12"/>
          <ac:spMkLst>
            <pc:docMk/>
            <pc:sldMk cId="4093745196" sldId="1352"/>
            <ac:spMk id="3" creationId="{45ADADE1-8055-F26C-8320-B124267E27B3}"/>
          </ac:spMkLst>
        </pc:spChg>
        <pc:spChg chg="add mod">
          <ac:chgData name="Xiaolei Bi" userId="S::xbi@eamv.dk::4defdd0b-eb6b-464a-acc0-49fc44ef47a7" providerId="AD" clId="Web-{8ED4B674-BE07-4883-9FF4-F8AC4853741D}" dt="2023-11-06T07:35:44.888" v="15" actId="1076"/>
          <ac:spMkLst>
            <pc:docMk/>
            <pc:sldMk cId="4093745196" sldId="1352"/>
            <ac:spMk id="6" creationId="{B4C6E47A-E84F-9C6D-8523-CB08B5AF1373}"/>
          </ac:spMkLst>
        </pc:spChg>
        <pc:picChg chg="add mod ord">
          <ac:chgData name="Xiaolei Bi" userId="S::xbi@eamv.dk::4defdd0b-eb6b-464a-acc0-49fc44ef47a7" providerId="AD" clId="Web-{8ED4B674-BE07-4883-9FF4-F8AC4853741D}" dt="2023-11-06T07:35:30.621" v="13" actId="1076"/>
          <ac:picMkLst>
            <pc:docMk/>
            <pc:sldMk cId="4093745196" sldId="1352"/>
            <ac:picMk id="4" creationId="{5F9BC87A-20C4-A138-86CA-D438B4938A40}"/>
          </ac:picMkLst>
        </pc:picChg>
      </pc:sldChg>
      <pc:sldChg chg="addSp modSp new">
        <pc:chgData name="Xiaolei Bi" userId="S::xbi@eamv.dk::4defdd0b-eb6b-464a-acc0-49fc44ef47a7" providerId="AD" clId="Web-{8ED4B674-BE07-4883-9FF4-F8AC4853741D}" dt="2023-11-06T07:47:04.788" v="41" actId="14100"/>
        <pc:sldMkLst>
          <pc:docMk/>
          <pc:sldMk cId="2568655793" sldId="1353"/>
        </pc:sldMkLst>
        <pc:spChg chg="mod">
          <ac:chgData name="Xiaolei Bi" userId="S::xbi@eamv.dk::4defdd0b-eb6b-464a-acc0-49fc44ef47a7" providerId="AD" clId="Web-{8ED4B674-BE07-4883-9FF4-F8AC4853741D}" dt="2023-11-06T07:43:22.967" v="21" actId="20577"/>
          <ac:spMkLst>
            <pc:docMk/>
            <pc:sldMk cId="2568655793" sldId="1353"/>
            <ac:spMk id="2" creationId="{2731C4B3-C30B-3B4E-08FA-A762A48FF04F}"/>
          </ac:spMkLst>
        </pc:spChg>
        <pc:spChg chg="mod">
          <ac:chgData name="Xiaolei Bi" userId="S::xbi@eamv.dk::4defdd0b-eb6b-464a-acc0-49fc44ef47a7" providerId="AD" clId="Web-{8ED4B674-BE07-4883-9FF4-F8AC4853741D}" dt="2023-11-06T07:46:54.475" v="37" actId="20577"/>
          <ac:spMkLst>
            <pc:docMk/>
            <pc:sldMk cId="2568655793" sldId="1353"/>
            <ac:spMk id="3" creationId="{10842948-3591-E39C-B5D9-9ED6BD24A1BD}"/>
          </ac:spMkLst>
        </pc:spChg>
        <pc:spChg chg="add mod">
          <ac:chgData name="Xiaolei Bi" userId="S::xbi@eamv.dk::4defdd0b-eb6b-464a-acc0-49fc44ef47a7" providerId="AD" clId="Web-{8ED4B674-BE07-4883-9FF4-F8AC4853741D}" dt="2023-11-06T07:47:04.788" v="41" actId="14100"/>
          <ac:spMkLst>
            <pc:docMk/>
            <pc:sldMk cId="2568655793" sldId="1353"/>
            <ac:spMk id="4" creationId="{E0201383-80A9-FCE4-22E0-DD2368EF670A}"/>
          </ac:spMkLst>
        </pc:spChg>
      </pc:sldChg>
      <pc:sldChg chg="addSp delSp modSp new mod setBg">
        <pc:chgData name="Xiaolei Bi" userId="S::xbi@eamv.dk::4defdd0b-eb6b-464a-acc0-49fc44ef47a7" providerId="AD" clId="Web-{8ED4B674-BE07-4883-9FF4-F8AC4853741D}" dt="2023-11-06T07:54:09.664" v="84" actId="20577"/>
        <pc:sldMkLst>
          <pc:docMk/>
          <pc:sldMk cId="1932613004" sldId="1354"/>
        </pc:sldMkLst>
        <pc:spChg chg="mod">
          <ac:chgData name="Xiaolei Bi" userId="S::xbi@eamv.dk::4defdd0b-eb6b-464a-acc0-49fc44ef47a7" providerId="AD" clId="Web-{8ED4B674-BE07-4883-9FF4-F8AC4853741D}" dt="2023-11-06T07:53:31.162" v="72" actId="20577"/>
          <ac:spMkLst>
            <pc:docMk/>
            <pc:sldMk cId="1932613004" sldId="1354"/>
            <ac:spMk id="2" creationId="{6862E5F1-08FF-02DE-C9BF-7EFCBF95EA7D}"/>
          </ac:spMkLst>
        </pc:spChg>
        <pc:spChg chg="mod">
          <ac:chgData name="Xiaolei Bi" userId="S::xbi@eamv.dk::4defdd0b-eb6b-464a-acc0-49fc44ef47a7" providerId="AD" clId="Web-{8ED4B674-BE07-4883-9FF4-F8AC4853741D}" dt="2023-11-06T07:54:09.664" v="84" actId="20577"/>
          <ac:spMkLst>
            <pc:docMk/>
            <pc:sldMk cId="1932613004" sldId="1354"/>
            <ac:spMk id="3" creationId="{8D2AA6DB-180D-1949-97FC-20947E92DCFD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8" creationId="{09588DA8-065E-4F6F-8EFD-43104AB2E0CF}"/>
          </ac:spMkLst>
        </pc:spChg>
        <pc:spChg chg="add del">
          <ac:chgData name="Xiaolei Bi" userId="S::xbi@eamv.dk::4defdd0b-eb6b-464a-acc0-49fc44ef47a7" providerId="AD" clId="Web-{8ED4B674-BE07-4883-9FF4-F8AC4853741D}" dt="2023-11-06T07:53:06.052" v="66"/>
          <ac:spMkLst>
            <pc:docMk/>
            <pc:sldMk cId="1932613004" sldId="1354"/>
            <ac:spMk id="9" creationId="{C0763A76-9F1C-4FC5-82B7-DD475DA461B2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10" creationId="{C4285719-470E-454C-AF62-8323075F1F5B}"/>
          </ac:spMkLst>
        </pc:spChg>
        <pc:spChg chg="add del">
          <ac:chgData name="Xiaolei Bi" userId="S::xbi@eamv.dk::4defdd0b-eb6b-464a-acc0-49fc44ef47a7" providerId="AD" clId="Web-{8ED4B674-BE07-4883-9FF4-F8AC4853741D}" dt="2023-11-06T07:53:06.052" v="66"/>
          <ac:spMkLst>
            <pc:docMk/>
            <pc:sldMk cId="1932613004" sldId="1354"/>
            <ac:spMk id="11" creationId="{E81BF4F6-F2CF-4984-9D14-D6966D92F99F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12" creationId="{CD9FE4EF-C4D8-49A0-B2FF-81D8DB7D8A24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14" creationId="{4300840D-0A0B-4512-BACA-B439D5B9C57C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16" creationId="{D2B78728-A580-49A7-84F9-6EF6F583ADE0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18" creationId="{38FAA1A1-D861-433F-88FA-1E9D6FD31D11}"/>
          </ac:spMkLst>
        </pc:spChg>
        <pc:spChg chg="add">
          <ac:chgData name="Xiaolei Bi" userId="S::xbi@eamv.dk::4defdd0b-eb6b-464a-acc0-49fc44ef47a7" providerId="AD" clId="Web-{8ED4B674-BE07-4883-9FF4-F8AC4853741D}" dt="2023-11-06T07:53:06.067" v="67"/>
          <ac:spMkLst>
            <pc:docMk/>
            <pc:sldMk cId="1932613004" sldId="1354"/>
            <ac:spMk id="20" creationId="{8D71EDA1-87BF-4D5D-AB79-F346FD19278A}"/>
          </ac:spMkLst>
        </pc:spChg>
        <pc:picChg chg="add del">
          <ac:chgData name="Xiaolei Bi" userId="S::xbi@eamv.dk::4defdd0b-eb6b-464a-acc0-49fc44ef47a7" providerId="AD" clId="Web-{8ED4B674-BE07-4883-9FF4-F8AC4853741D}" dt="2023-11-06T07:53:06.052" v="66"/>
          <ac:picMkLst>
            <pc:docMk/>
            <pc:sldMk cId="1932613004" sldId="1354"/>
            <ac:picMk id="5" creationId="{F9F564A7-11E6-128D-2A23-60B2A5A468BD}"/>
          </ac:picMkLst>
        </pc:picChg>
      </pc:sldChg>
      <pc:sldChg chg="addSp delSp modSp new mod setBg">
        <pc:chgData name="Xiaolei Bi" userId="S::xbi@eamv.dk::4defdd0b-eb6b-464a-acc0-49fc44ef47a7" providerId="AD" clId="Web-{8ED4B674-BE07-4883-9FF4-F8AC4853741D}" dt="2023-11-06T07:51:19.220" v="58"/>
        <pc:sldMkLst>
          <pc:docMk/>
          <pc:sldMk cId="1040590001" sldId="1355"/>
        </pc:sldMkLst>
        <pc:spChg chg="mod">
          <ac:chgData name="Xiaolei Bi" userId="S::xbi@eamv.dk::4defdd0b-eb6b-464a-acc0-49fc44ef47a7" providerId="AD" clId="Web-{8ED4B674-BE07-4883-9FF4-F8AC4853741D}" dt="2023-11-06T07:51:19.220" v="58"/>
          <ac:spMkLst>
            <pc:docMk/>
            <pc:sldMk cId="1040590001" sldId="1355"/>
            <ac:spMk id="2" creationId="{D229A52E-4DC2-6E17-421D-22ED212DD28D}"/>
          </ac:spMkLst>
        </pc:spChg>
        <pc:spChg chg="del">
          <ac:chgData name="Xiaolei Bi" userId="S::xbi@eamv.dk::4defdd0b-eb6b-464a-acc0-49fc44ef47a7" providerId="AD" clId="Web-{8ED4B674-BE07-4883-9FF4-F8AC4853741D}" dt="2023-11-06T07:51:14.251" v="56"/>
          <ac:spMkLst>
            <pc:docMk/>
            <pc:sldMk cId="1040590001" sldId="1355"/>
            <ac:spMk id="3" creationId="{19C98C17-84DF-2077-2673-1EDE35788AFA}"/>
          </ac:spMkLst>
        </pc:spChg>
        <pc:spChg chg="add">
          <ac:chgData name="Xiaolei Bi" userId="S::xbi@eamv.dk::4defdd0b-eb6b-464a-acc0-49fc44ef47a7" providerId="AD" clId="Web-{8ED4B674-BE07-4883-9FF4-F8AC4853741D}" dt="2023-11-06T07:51:19.220" v="58"/>
          <ac:spMkLst>
            <pc:docMk/>
            <pc:sldMk cId="1040590001" sldId="1355"/>
            <ac:spMk id="9" creationId="{D4771268-CB57-404A-9271-370EB28F6090}"/>
          </ac:spMkLst>
        </pc:spChg>
        <pc:picChg chg="add mod">
          <ac:chgData name="Xiaolei Bi" userId="S::xbi@eamv.dk::4defdd0b-eb6b-464a-acc0-49fc44ef47a7" providerId="AD" clId="Web-{8ED4B674-BE07-4883-9FF4-F8AC4853741D}" dt="2023-11-06T07:51:19.220" v="58"/>
          <ac:picMkLst>
            <pc:docMk/>
            <pc:sldMk cId="1040590001" sldId="1355"/>
            <ac:picMk id="4" creationId="{CF1E5763-FAAE-4DFE-D2EF-3E36453D03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AA2F-9AD9-2C4C-B5D8-36E9B1345785}" type="slidenum">
              <a:t>‹#›</a:t>
            </a:fld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A23CBA-9745-944C-A962-42600D4E6A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84AA3-4F8E-7745-A26A-6BE81315FE1B}" type="datetimeFigureOut">
              <a:rPr lang="da-DK" smtClean="0"/>
              <a:t>06-01-2024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256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A836E-993C-2243-A4E4-1D251BD73262}" type="datetimeFigureOut">
              <a:t>1/6/2024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ABE2-00A8-584E-92C7-CA70E1DF1536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7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tengmushitou/pen/wvKdQx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6ABE2-00A8-584E-92C7-CA70E1DF1536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45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https</a:t>
            </a:r>
            <a:r>
              <a:rPr lang="da-DK"/>
              <a:t>://</a:t>
            </a:r>
            <a:r>
              <a:rPr lang="da-DK" err="1"/>
              <a:t>codepen.io</a:t>
            </a:r>
            <a:r>
              <a:rPr lang="da-DK"/>
              <a:t>/</a:t>
            </a:r>
            <a:r>
              <a:rPr lang="da-DK" err="1"/>
              <a:t>tengmushitou</a:t>
            </a:r>
            <a:r>
              <a:rPr lang="da-DK"/>
              <a:t>/pen/</a:t>
            </a:r>
            <a:r>
              <a:rPr lang="da-DK" err="1"/>
              <a:t>JjydNKN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6ABE2-00A8-584E-92C7-CA70E1DF1536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83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 </a:t>
            </a:r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margin: 0;</a:t>
            </a:r>
          </a:p>
          <a:p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list-style-type: none;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display: </a:t>
            </a:r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justify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-content: center;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da-DK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 </a:t>
            </a:r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 a {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display: </a:t>
            </a:r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border: 1px solid;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 .5em;</a:t>
            </a:r>
          </a:p>
          <a:p>
            <a:r>
              <a:rPr lang="da-DK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.5em 1em;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margin: .5em;</a:t>
            </a:r>
          </a:p>
          <a:p>
            <a:r>
              <a:rPr lang="da-DK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da-DK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6ABE2-00A8-584E-92C7-CA70E1DF1536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0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>
                <a:hlinkClick r:id="rId3"/>
              </a:rPr>
              <a:t>https://codepen.io/tengmushitou/pen/wvKdQxy</a:t>
            </a: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/>
              <a:t>Kode fra CSS Grid.doc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6ABE2-00A8-584E-92C7-CA70E1DF1536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8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https</a:t>
            </a:r>
            <a:r>
              <a:rPr lang="da-DK"/>
              <a:t>://css-</a:t>
            </a:r>
            <a:r>
              <a:rPr lang="da-DK" err="1"/>
              <a:t>tricks.com</a:t>
            </a:r>
            <a:r>
              <a:rPr lang="da-DK"/>
              <a:t>/</a:t>
            </a:r>
            <a:r>
              <a:rPr lang="da-DK" err="1"/>
              <a:t>introduction</a:t>
            </a:r>
            <a:r>
              <a:rPr lang="da-DK"/>
              <a:t>-fr-css-unit/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6ABE2-00A8-584E-92C7-CA70E1DF1536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2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773B-6B0E-2E45-8D4F-9A07E8EE10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0993" y="5342317"/>
            <a:ext cx="1988142" cy="10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07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 with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24101"/>
            <a:ext cx="10515600" cy="35215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38838B40-609B-7D46-B793-795B5C481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24000"/>
            <a:ext cx="10515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Rediger indhold</a:t>
            </a:r>
          </a:p>
        </p:txBody>
      </p:sp>
    </p:spTree>
    <p:extLst>
      <p:ext uri="{BB962C8B-B14F-4D97-AF65-F5344CB8AC3E}">
        <p14:creationId xmlns:p14="http://schemas.microsoft.com/office/powerpoint/2010/main" val="35194992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56903855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55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a-DK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50047296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 - pictur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7C06F42-C713-9648-BBB9-B325632D9D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2192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25849159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a-DK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76805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a-DK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070618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anchorCtr="0"/>
          <a:lstStyle>
            <a:lvl1pPr algn="ctr">
              <a:defRPr sz="6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45237590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 -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4786490" y="3509966"/>
            <a:ext cx="5881510" cy="1508813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8A6FD1-CBF5-7E45-BC2D-75AC25EE3BC0}"/>
              </a:ext>
            </a:extLst>
          </p:cNvPr>
          <p:cNvSpPr/>
          <p:nvPr userDrawn="1"/>
        </p:nvSpPr>
        <p:spPr>
          <a:xfrm>
            <a:off x="2995456" y="3509965"/>
            <a:ext cx="1508813" cy="15088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a-DK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22492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0875958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 - pictur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7C06F42-C713-9648-BBB9-B325632D9D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6146646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2" y="365128"/>
            <a:ext cx="6634163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34163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08F239D-555E-0342-8CF3-423083B004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03298" y="4"/>
            <a:ext cx="3688702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65900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383342673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324101"/>
            <a:ext cx="10515600" cy="35215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38838B40-609B-7D46-B793-795B5C481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24000"/>
            <a:ext cx="10515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Rediger indhold</a:t>
            </a:r>
          </a:p>
        </p:txBody>
      </p:sp>
    </p:spTree>
    <p:extLst>
      <p:ext uri="{BB962C8B-B14F-4D97-AF65-F5344CB8AC3E}">
        <p14:creationId xmlns:p14="http://schemas.microsoft.com/office/powerpoint/2010/main" val="1245486457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38763022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773B-6B0E-2E45-8D4F-9A07E8EE10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0993" y="5342317"/>
            <a:ext cx="1988142" cy="10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50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6493944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ackgroun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anchorCtr="0"/>
          <a:lstStyle>
            <a:lvl1pPr algn="ctr">
              <a:defRPr sz="6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 -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4786490" y="3509963"/>
            <a:ext cx="5881510" cy="1508813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8A6FD1-CBF5-7E45-BC2D-75AC25EE3BC0}"/>
              </a:ext>
            </a:extLst>
          </p:cNvPr>
          <p:cNvSpPr/>
          <p:nvPr userDrawn="1"/>
        </p:nvSpPr>
        <p:spPr>
          <a:xfrm>
            <a:off x="2995453" y="3509962"/>
            <a:ext cx="1508813" cy="15088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12174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7771455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 -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199" y="365125"/>
            <a:ext cx="6634163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34163" cy="40200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08F239D-555E-0342-8CF3-423083B004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03298" y="1"/>
            <a:ext cx="3688702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4129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slide -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20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594789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353800" y="364490"/>
            <a:ext cx="5916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rta" charset="0"/>
                <a:ea typeface="Averta" charset="0"/>
                <a:cs typeface="Averta" charset="0"/>
              </a:defRPr>
            </a:lvl1pPr>
          </a:lstStyle>
          <a:p>
            <a:fld id="{C0D86E0E-2854-FE46-B8D9-BF8AB9597912}" type="slidenum">
              <a:rPr lang="da-DK"/>
              <a:pPr/>
              <a:t>‹#›</a:t>
            </a:fld>
            <a:endParaRPr lang="da-DK"/>
          </a:p>
        </p:txBody>
      </p:sp>
      <p:sp>
        <p:nvSpPr>
          <p:cNvPr id="8" name="Pladsholder til titel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413FF-F63E-6641-ABF2-5BA3344F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0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6" r:id="rId4"/>
    <p:sldLayoutId id="2147483651" r:id="rId5"/>
    <p:sldLayoutId id="2147483653" r:id="rId6"/>
    <p:sldLayoutId id="2147483650" r:id="rId7"/>
    <p:sldLayoutId id="2147483660" r:id="rId8"/>
    <p:sldLayoutId id="2147483657" r:id="rId9"/>
    <p:sldLayoutId id="2147483654" r:id="rId10"/>
    <p:sldLayoutId id="2147483652" r:id="rId11"/>
    <p:sldLayoutId id="2147483709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/>
          </a:solidFill>
          <a:latin typeface="Averta Regular" pitchFamily="2" charset="77"/>
          <a:ea typeface="Averta Regular" pitchFamily="2" charset="77"/>
          <a:cs typeface="Averta Regular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353800" y="364493"/>
            <a:ext cx="5916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rta" charset="0"/>
                <a:ea typeface="Averta" charset="0"/>
                <a:cs typeface="Averta" charset="0"/>
              </a:defRPr>
            </a:lvl1pPr>
          </a:lstStyle>
          <a:p>
            <a:fld id="{C0D86E0E-2854-FE46-B8D9-BF8AB9597912}" type="slidenum">
              <a:rPr lang="da-DK">
                <a:solidFill>
                  <a:srgbClr val="424242">
                    <a:tint val="75000"/>
                  </a:srgbClr>
                </a:solidFill>
              </a:rPr>
              <a:pPr/>
              <a:t>‹#›</a:t>
            </a:fld>
            <a:endParaRPr lang="da-DK">
              <a:solidFill>
                <a:srgbClr val="424242">
                  <a:tint val="75000"/>
                </a:srgbClr>
              </a:solidFill>
            </a:endParaRPr>
          </a:p>
        </p:txBody>
      </p:sp>
      <p:sp>
        <p:nvSpPr>
          <p:cNvPr id="8" name="Pladsholder til titel 7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413FF-F63E-6641-ABF2-5BA3344F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98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/>
          </a:solidFill>
          <a:latin typeface="Averta Regular" pitchFamily="2" charset="77"/>
          <a:ea typeface="Averta Regular" pitchFamily="2" charset="77"/>
          <a:cs typeface="Averta Regular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7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rta Regular" pitchFamily="2" charset="77"/>
          <a:ea typeface="Averta Regular" pitchFamily="2" charset="7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tengmushitou/pen/wvKdQx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r.systime.dk/?id=136&amp;L=1#c73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intro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@daniaherrera/responsive-design-layout-patterns-70e710551818" TargetMode="External"/><Relationship Id="rId4" Type="http://schemas.openxmlformats.org/officeDocument/2006/relationships/hyperlink" Target="https://www.w3schools.com/css/css_grid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3700-1C30-9B88-88F2-48B442690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RWD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18CA9-2DF8-CD7E-881C-D836E51E5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verta Regular"/>
                <a:cs typeface="Arial"/>
              </a:rPr>
              <a:t>Responsive Web Design (RWD)</a:t>
            </a:r>
          </a:p>
          <a:p>
            <a:r>
              <a:rPr lang="en-US" err="1">
                <a:solidFill>
                  <a:schemeClr val="bg1"/>
                </a:solidFill>
                <a:latin typeface="Averta Regular"/>
                <a:cs typeface="Arial"/>
              </a:rPr>
              <a:t>Xbi@eamv</a:t>
            </a:r>
            <a:r>
              <a:rPr lang="en-US">
                <a:solidFill>
                  <a:schemeClr val="bg1"/>
                </a:solidFill>
                <a:latin typeface="Averta Regular"/>
                <a:cs typeface="Arial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096404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D225-1861-4F7C-8321-6B8409B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Flex containers and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0193-CC43-4390-8B16-471C7AA7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441451"/>
            <a:ext cx="10972797" cy="4709968"/>
          </a:xfrm>
        </p:spPr>
        <p:txBody>
          <a:bodyPr/>
          <a:lstStyle/>
          <a:p>
            <a:pPr marL="152396" indent="0">
              <a:buNone/>
            </a:pPr>
            <a:r>
              <a:rPr lang="en-CA" sz="2400">
                <a:solidFill>
                  <a:srgbClr val="000000"/>
                </a:solidFill>
                <a:latin typeface="+mj-lt"/>
              </a:rPr>
              <a:t>There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are two places in which you will be assigning flexbox properties: the </a:t>
            </a:r>
            <a:r>
              <a:rPr lang="en-US" sz="2400" b="1">
                <a:solidFill>
                  <a:srgbClr val="009A9A"/>
                </a:solidFill>
                <a:latin typeface="+mj-lt"/>
              </a:rPr>
              <a:t>flex container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and the </a:t>
            </a:r>
            <a:r>
              <a:rPr lang="en-US" sz="2400" b="1">
                <a:solidFill>
                  <a:srgbClr val="009A9A"/>
                </a:solidFill>
                <a:latin typeface="+mj-lt"/>
              </a:rPr>
              <a:t>flex items </a:t>
            </a:r>
            <a:r>
              <a:rPr lang="en-US" sz="2400">
                <a:solidFill>
                  <a:srgbClr val="000000"/>
                </a:solidFill>
                <a:latin typeface="+mj-lt"/>
              </a:rPr>
              <a:t>within the container.</a:t>
            </a:r>
          </a:p>
          <a:p>
            <a:pPr marL="152396" indent="0">
              <a:buNone/>
            </a:pPr>
            <a:endParaRPr lang="en-US" sz="240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" name="Picture 4" descr="FIGURE 7.12 Flex containers and items">
            <a:extLst>
              <a:ext uri="{FF2B5EF4-FFF2-40B4-BE49-F238E27FC236}">
                <a16:creationId xmlns:a16="http://schemas.microsoft.com/office/drawing/2014/main" id="{F83CA55D-7F95-4201-930A-4DE7D960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52" y="3116255"/>
            <a:ext cx="5670697" cy="30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096A-72DA-475D-A3D4-246DBA56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flexbox container properties</a:t>
            </a:r>
          </a:p>
        </p:txBody>
      </p:sp>
      <p:pic>
        <p:nvPicPr>
          <p:cNvPr id="5" name="Picture 4" descr="FIGURE 7.13 The flexbox container (parent) properties">
            <a:extLst>
              <a:ext uri="{FF2B5EF4-FFF2-40B4-BE49-F238E27FC236}">
                <a16:creationId xmlns:a16="http://schemas.microsoft.com/office/drawing/2014/main" id="{2DA796BE-4E89-4ADE-AD30-D1BECF09D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00"/>
          <a:stretch/>
        </p:blipFill>
        <p:spPr>
          <a:xfrm>
            <a:off x="2609738" y="1750324"/>
            <a:ext cx="6972525" cy="40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4619-F705-454F-B966-FB0A48CD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flexbox item (child) properties</a:t>
            </a:r>
            <a:endParaRPr lang="en-CA"/>
          </a:p>
        </p:txBody>
      </p:sp>
      <p:pic>
        <p:nvPicPr>
          <p:cNvPr id="5" name="Picture 4" descr="FIGURE 7.14 The flexbox item (child) properties (abridged)">
            <a:extLst>
              <a:ext uri="{FF2B5EF4-FFF2-40B4-BE49-F238E27FC236}">
                <a16:creationId xmlns:a16="http://schemas.microsoft.com/office/drawing/2014/main" id="{DAD8C1E4-77B3-4133-90D0-3FEB3E5EA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49"/>
          <a:stretch/>
        </p:blipFill>
        <p:spPr>
          <a:xfrm>
            <a:off x="2580057" y="1917466"/>
            <a:ext cx="7428281" cy="39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6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E7C8A-BF0C-47B0-A655-318DEC8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Flex </a:t>
            </a:r>
            <a:r>
              <a:rPr lang="da-DK" err="1"/>
              <a:t>grow</a:t>
            </a:r>
            <a:r>
              <a:rPr lang="da-DK"/>
              <a:t> container (0=no </a:t>
            </a:r>
            <a:r>
              <a:rPr lang="da-DK" err="1"/>
              <a:t>grow</a:t>
            </a:r>
            <a:r>
              <a:rPr lang="da-DK"/>
              <a:t> , 1=</a:t>
            </a:r>
            <a:r>
              <a:rPr lang="da-DK" err="1"/>
              <a:t>grow</a:t>
            </a:r>
            <a:r>
              <a:rPr lang="da-DK"/>
              <a:t>)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39A03FA-C73F-459D-945A-E02B7F555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0000" y="1690688"/>
            <a:ext cx="1974951" cy="128276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B0DF120-51A4-43FA-82B0-CB5CCE07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72" y="1690688"/>
            <a:ext cx="4978656" cy="149867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6D32E6C-57D1-4E35-9A29-9CC9A75B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00" y="3280082"/>
            <a:ext cx="4184865" cy="228611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E95C1019-2D4F-4860-89D6-C0E74E1C41A1}"/>
              </a:ext>
            </a:extLst>
          </p:cNvPr>
          <p:cNvSpPr txBox="1"/>
          <p:nvPr/>
        </p:nvSpPr>
        <p:spPr>
          <a:xfrm>
            <a:off x="1124607" y="6088738"/>
            <a:ext cx="793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</a:t>
            </a:r>
            <a:r>
              <a:rPr lang="en-US" b="1"/>
              <a:t>flex-grow </a:t>
            </a:r>
            <a:r>
              <a:rPr lang="en-US"/>
              <a:t>is set to 1, the extra space in the line is distributed</a:t>
            </a:r>
          </a:p>
          <a:p>
            <a:r>
              <a:rPr lang="en-US"/>
              <a:t>into the items in equal portions, and they expand to fill the space at the same rate.</a:t>
            </a:r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C5CAA09-0C90-49FB-858F-422DE1722CEF}"/>
              </a:ext>
            </a:extLst>
          </p:cNvPr>
          <p:cNvSpPr/>
          <p:nvPr/>
        </p:nvSpPr>
        <p:spPr>
          <a:xfrm>
            <a:off x="6484883" y="1471448"/>
            <a:ext cx="1881351" cy="17179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C7E4879-A39C-40AE-9539-18994C64D986}"/>
              </a:ext>
            </a:extLst>
          </p:cNvPr>
          <p:cNvSpPr/>
          <p:nvPr/>
        </p:nvSpPr>
        <p:spPr>
          <a:xfrm>
            <a:off x="6999891" y="2241395"/>
            <a:ext cx="493985" cy="3441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19277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8C6E6-5654-4E5E-B1FC-E10FE5D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Flex-</a:t>
            </a:r>
            <a:r>
              <a:rPr lang="da-DK" err="1"/>
              <a:t>shrink</a:t>
            </a:r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9E5AEE8-0A87-4DAB-9E99-8DC7741F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75" y="1690688"/>
            <a:ext cx="1720938" cy="13399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5F647C5C-C4E1-49BA-9BF7-5E6EB2D88028}"/>
              </a:ext>
            </a:extLst>
          </p:cNvPr>
          <p:cNvSpPr/>
          <p:nvPr/>
        </p:nvSpPr>
        <p:spPr>
          <a:xfrm>
            <a:off x="1064975" y="3246115"/>
            <a:ext cx="6096000" cy="646331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>
                <a:latin typeface="Birka"/>
              </a:rPr>
              <a:t>By default, the </a:t>
            </a:r>
            <a:r>
              <a:rPr lang="en-US" sz="1600" b="1">
                <a:latin typeface="TheSansMonoCd-W6SemiBold"/>
              </a:rPr>
              <a:t>flex-shrink </a:t>
            </a:r>
            <a:r>
              <a:rPr lang="en-US">
                <a:latin typeface="Birka"/>
              </a:rPr>
              <a:t>value is set to 1, which means </a:t>
            </a:r>
          </a:p>
          <a:p>
            <a:r>
              <a:rPr lang="en-US">
                <a:latin typeface="Birka"/>
              </a:rPr>
              <a:t>items shrink to fit at the same rate.</a:t>
            </a:r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D1D4320-336A-4DE6-8065-2F85D807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72" y="1690688"/>
            <a:ext cx="4978656" cy="149867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1249D4F-F8D0-4B83-B387-5A78FD6A9525}"/>
              </a:ext>
            </a:extLst>
          </p:cNvPr>
          <p:cNvSpPr/>
          <p:nvPr/>
        </p:nvSpPr>
        <p:spPr>
          <a:xfrm>
            <a:off x="7471317" y="2241395"/>
            <a:ext cx="156117" cy="3233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53319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4DD-2BEF-D144-9900-DDA3B0A8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 fontScale="90000"/>
          </a:bodyPr>
          <a:lstStyle/>
          <a:p>
            <a:br>
              <a:rPr lang="da-DK" sz="4000">
                <a:solidFill>
                  <a:srgbClr val="FFFFFF"/>
                </a:solidFill>
              </a:rPr>
            </a:br>
            <a:br>
              <a:rPr lang="da-DK" sz="4000">
                <a:solidFill>
                  <a:srgbClr val="FFFFFF"/>
                </a:solidFill>
              </a:rPr>
            </a:br>
            <a:br>
              <a:rPr lang="da-DK" sz="4000">
                <a:solidFill>
                  <a:srgbClr val="FFFFFF"/>
                </a:solidFill>
              </a:rPr>
            </a:br>
            <a:r>
              <a:rPr lang="da-DK" sz="4000">
                <a:solidFill>
                  <a:srgbClr val="FFFFFF"/>
                </a:solidFill>
              </a:rPr>
              <a:t>Positive </a:t>
            </a:r>
            <a:r>
              <a:rPr lang="da-DK" sz="4000" err="1">
                <a:solidFill>
                  <a:srgbClr val="FFFFFF"/>
                </a:solidFill>
              </a:rPr>
              <a:t>order</a:t>
            </a:r>
            <a:r>
              <a:rPr lang="da-DK" sz="4000">
                <a:solidFill>
                  <a:srgbClr val="FFFFFF"/>
                </a:solidFill>
              </a:rPr>
              <a:t> (default 0)</a:t>
            </a:r>
            <a:br>
              <a:rPr lang="da-DK" sz="4000">
                <a:solidFill>
                  <a:srgbClr val="FFFFFF"/>
                </a:solidFill>
              </a:rPr>
            </a:br>
            <a:br>
              <a:rPr lang="da-DK" sz="4000">
                <a:solidFill>
                  <a:srgbClr val="FFFFFF"/>
                </a:solidFill>
              </a:rPr>
            </a:br>
            <a:br>
              <a:rPr lang="da-DK" sz="4000">
                <a:solidFill>
                  <a:srgbClr val="FFFFFF"/>
                </a:solidFill>
              </a:rPr>
            </a:br>
            <a:br>
              <a:rPr lang="da-DK" sz="4000">
                <a:solidFill>
                  <a:srgbClr val="FFFFFF"/>
                </a:solidFill>
              </a:rPr>
            </a:br>
            <a:r>
              <a:rPr lang="da-DK" sz="4000">
                <a:solidFill>
                  <a:srgbClr val="FFFFFF"/>
                </a:solidFill>
              </a:rPr>
              <a:t>Negative </a:t>
            </a:r>
            <a:r>
              <a:rPr lang="da-DK" sz="4000" err="1">
                <a:solidFill>
                  <a:srgbClr val="FFFFFF"/>
                </a:solidFill>
              </a:rPr>
              <a:t>order</a:t>
            </a:r>
            <a:endParaRPr lang="da-DK" sz="4000">
              <a:solidFill>
                <a:srgbClr val="FFFFFF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lede 3">
            <a:extLst>
              <a:ext uri="{FF2B5EF4-FFF2-40B4-BE49-F238E27FC236}">
                <a16:creationId xmlns:a16="http://schemas.microsoft.com/office/drawing/2014/main" id="{9C586541-312F-4752-8B56-37365B0B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" b="1"/>
          <a:stretch/>
        </p:blipFill>
        <p:spPr>
          <a:xfrm>
            <a:off x="6835674" y="927801"/>
            <a:ext cx="4855464" cy="181114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B0C6271-AC51-463D-8ABF-19BCE6D3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4" y="3893796"/>
            <a:ext cx="4855464" cy="17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825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22E3C-18D4-47C5-B8FA-12B2021B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Hands-on</a:t>
            </a:r>
            <a:r>
              <a:rPr lang="da-DK"/>
              <a:t> Flex menu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BCC50E-971B-08E7-87CF-48ABF467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K">
                <a:latin typeface="Averta Regular"/>
                <a:cs typeface="Arial"/>
              </a:rPr>
              <a:t>flexnav.html</a:t>
            </a:r>
          </a:p>
        </p:txBody>
      </p:sp>
    </p:spTree>
    <p:extLst>
      <p:ext uri="{BB962C8B-B14F-4D97-AF65-F5344CB8AC3E}">
        <p14:creationId xmlns:p14="http://schemas.microsoft.com/office/powerpoint/2010/main" val="38606022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34AD-3A9D-094D-87EE-8D33464B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CSS  Grid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AFDED9-23E3-FA59-F9EF-3410FB5B8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31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633-F609-8064-85EB-36B6788C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26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>
                <a:effectLst/>
                <a:latin typeface="Söhne"/>
              </a:rPr>
              <a:t>CSS Grid as another modern layout model. It is able to create grid-based layouts</a:t>
            </a:r>
            <a:br>
              <a:rPr lang="en-GB" b="0" i="0">
                <a:effectLst/>
                <a:latin typeface="Söhne"/>
              </a:rPr>
            </a:b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88337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1175-2B8E-33CA-5F4D-0B99E145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CSS grid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9BC87A-20C4-A138-86CA-D438B493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752309"/>
            <a:ext cx="4393769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6E47A-E84F-9C6D-8523-CB08B5AF1373}"/>
              </a:ext>
            </a:extLst>
          </p:cNvPr>
          <p:cNvSpPr txBox="1"/>
          <p:nvPr/>
        </p:nvSpPr>
        <p:spPr>
          <a:xfrm>
            <a:off x="7658456" y="33499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40937451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A52E-4DC2-6E17-421D-22ED212D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Responsive Design Matters</a:t>
            </a:r>
          </a:p>
          <a:p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Mobile, tablet, desktop market share">
            <a:extLst>
              <a:ext uri="{FF2B5EF4-FFF2-40B4-BE49-F238E27FC236}">
                <a16:creationId xmlns:a16="http://schemas.microsoft.com/office/drawing/2014/main" id="{CF1E5763-FAAE-4DFE-D2EF-3E36453D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51343"/>
            <a:ext cx="6780700" cy="43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00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335C510-B92E-B63A-24FD-C0CAA6BD71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3"/>
                </a:solidFill>
                <a:latin typeface="Averta Regular" pitchFamily="2" charset="77"/>
                <a:ea typeface="Averta Regular" pitchFamily="2" charset="77"/>
                <a:cs typeface="Averta Regular" pitchFamily="2" charset="77"/>
              </a:defRPr>
            </a:lvl1pPr>
          </a:lstStyle>
          <a:p>
            <a:r>
              <a:rPr lang="da-DK">
                <a:latin typeface="Averta Regular"/>
              </a:rPr>
              <a:t> CSS grid-area</a:t>
            </a:r>
          </a:p>
        </p:txBody>
      </p:sp>
      <p:pic>
        <p:nvPicPr>
          <p:cNvPr id="4" name="Graphic 3" descr="Example of grid-template-areas">
            <a:extLst>
              <a:ext uri="{FF2B5EF4-FFF2-40B4-BE49-F238E27FC236}">
                <a16:creationId xmlns:a16="http://schemas.microsoft.com/office/drawing/2014/main" id="{A46FE449-ADAB-9875-7F16-5DEAD76D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187" y="2088557"/>
            <a:ext cx="3305175" cy="2552700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2767282-63D4-3DA3-4B48-C90B421F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43" y="2158770"/>
            <a:ext cx="371679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84987-5C68-A8CD-3FA1-7BC2CD8B6B1E}"/>
              </a:ext>
            </a:extLst>
          </p:cNvPr>
          <p:cNvSpPr txBox="1"/>
          <p:nvPr/>
        </p:nvSpPr>
        <p:spPr>
          <a:xfrm>
            <a:off x="8071503" y="542230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https://css-tricks.com/snippets/css/complete-guide-grid/</a:t>
            </a:r>
          </a:p>
        </p:txBody>
      </p:sp>
    </p:spTree>
    <p:extLst>
      <p:ext uri="{BB962C8B-B14F-4D97-AF65-F5344CB8AC3E}">
        <p14:creationId xmlns:p14="http://schemas.microsoft.com/office/powerpoint/2010/main" val="33425410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E1B8-FDF8-25F1-D9DB-F5CF80455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</a:t>
            </a:r>
            <a:r>
              <a:rPr lang="en-DK"/>
              <a:t>efore grid. </a:t>
            </a:r>
            <a:r>
              <a:rPr lang="da-DK"/>
              <a:t>Is </a:t>
            </a:r>
            <a:r>
              <a:rPr lang="en-DK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10069879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3216-3FF1-420C-B97F-FA54B656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latin typeface="Averta Regular"/>
              </a:rPr>
              <a:t>Hands-ON</a:t>
            </a:r>
            <a:r>
              <a:rPr lang="da-DK">
                <a:latin typeface="Averta Regular"/>
              </a:rPr>
              <a:t> lave Grid Demo</a:t>
            </a:r>
            <a:br>
              <a:rPr lang="da-DK">
                <a:latin typeface="Averta Regular"/>
              </a:rPr>
            </a:br>
            <a:r>
              <a:rPr lang="da-DK" sz="1200" b="0" u="sng">
                <a:latin typeface="Calibri"/>
                <a:cs typeface="Calibri"/>
                <a:hlinkClick r:id="rId3"/>
              </a:rPr>
              <a:t>https://codepen.io/tengmushitou/pen/wvKdQxy</a:t>
            </a:r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3E7BDF6-1EE8-49A9-B73F-40CBFCAC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10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BD083-C2D4-4337-9B75-80DB9D76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latin typeface="Averta Regular"/>
              </a:rPr>
              <a:t>Tools: google </a:t>
            </a:r>
            <a:r>
              <a:rPr lang="da-DK" err="1">
                <a:latin typeface="Averta Regular"/>
              </a:rPr>
              <a:t>chrome</a:t>
            </a:r>
            <a:r>
              <a:rPr lang="da-DK">
                <a:latin typeface="Averta Regular"/>
              </a:rPr>
              <a:t> </a:t>
            </a:r>
            <a:r>
              <a:rPr lang="da-DK" err="1">
                <a:latin typeface="Averta Regular"/>
              </a:rPr>
              <a:t>grid</a:t>
            </a:r>
            <a:r>
              <a:rPr lang="da-DK">
                <a:latin typeface="Averta Regular"/>
              </a:rPr>
              <a:t> </a:t>
            </a:r>
            <a:r>
              <a:rPr lang="da-DK" err="1">
                <a:latin typeface="Averta Regular"/>
              </a:rPr>
              <a:t>inspect</a:t>
            </a:r>
            <a:endParaRPr lang="da-DK" err="1"/>
          </a:p>
        </p:txBody>
      </p:sp>
    </p:spTree>
    <p:extLst>
      <p:ext uri="{BB962C8B-B14F-4D97-AF65-F5344CB8AC3E}">
        <p14:creationId xmlns:p14="http://schemas.microsoft.com/office/powerpoint/2010/main" val="1655775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A63470-047A-4BA1-929B-9949B87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 </a:t>
            </a:r>
            <a:r>
              <a:rPr lang="en-US" sz="54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</a:t>
            </a:r>
            <a:r>
              <a:rPr lang="en-US" sz="5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vs. </a:t>
            </a:r>
            <a:r>
              <a:rPr lang="en-US" sz="54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px</a:t>
            </a:r>
            <a:endParaRPr lang="en-US" sz="540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Billede 1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9BA0B713-7E49-48C1-A4AE-D3FE9048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3" y="2426818"/>
            <a:ext cx="5076364" cy="3997637"/>
          </a:xfrm>
          <a:prstGeom prst="rect">
            <a:avLst/>
          </a:prstGeom>
        </p:spPr>
      </p:pic>
      <p:pic>
        <p:nvPicPr>
          <p:cNvPr id="3" name="Billede 2" descr="Et billede, der indeholder bord, værelse, mand&#10;&#10;Automatisk genereret beskrivelse">
            <a:extLst>
              <a:ext uri="{FF2B5EF4-FFF2-40B4-BE49-F238E27FC236}">
                <a16:creationId xmlns:a16="http://schemas.microsoft.com/office/drawing/2014/main" id="{5479FEA3-364E-4E97-85F9-8BD7CBF4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647032"/>
            <a:ext cx="5455917" cy="1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236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7C39-D250-133E-F361-078F718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fredag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3B28-71FC-2C8D-5043-74232ECF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466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3A154-DFD0-B2E9-EFE9-AC58FF0A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pic>
        <p:nvPicPr>
          <p:cNvPr id="4" name="Graphic 3" descr="CSS Grid Layout: A New Layout Module for the Web | WebKit">
            <a:extLst>
              <a:ext uri="{FF2B5EF4-FFF2-40B4-BE49-F238E27FC236}">
                <a16:creationId xmlns:a16="http://schemas.microsoft.com/office/drawing/2014/main" id="{860586A4-C3A4-9663-C4C4-5D779586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939" y="961812"/>
            <a:ext cx="682752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993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69A8-2E17-17B7-31B8-BB27DBB2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CSS Media queries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6241-A645-EE49-5F62-3E6842EB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374151"/>
                </a:solidFill>
                <a:latin typeface="Averta Regular"/>
                <a:cs typeface="Arial"/>
              </a:rPr>
              <a:t>CSS media queries are a powerful tool for creating responsive web design, ensuring that your web page adapts and looks good on a variety of devices and screen sizes.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457545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174B1-3448-9146-87DB-C205E1BF1E01}"/>
              </a:ext>
            </a:extLst>
          </p:cNvPr>
          <p:cNvSpPr txBox="1"/>
          <p:nvPr/>
        </p:nvSpPr>
        <p:spPr>
          <a:xfrm>
            <a:off x="2861387" y="3135085"/>
            <a:ext cx="73825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https://www.w3schools.com/css/tryit.asp?filename=tryresponsive_mediaquery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62A57-5177-FA17-916F-19CF7D2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Averta Regular"/>
              </a:rPr>
              <a:t>CSS Media queries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213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4B3-C30B-3B4E-08FA-A762A48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CSS Media Queries and Breakpoints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2948-3591-E39C-B5D9-9ED6BD24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verta Regular"/>
                <a:cs typeface="Arial"/>
              </a:rPr>
              <a:t>Breakpoints generally follow some pattern:</a:t>
            </a:r>
          </a:p>
          <a:p>
            <a:r>
              <a:rPr lang="en-US" b="1">
                <a:latin typeface="Averta Regular"/>
                <a:cs typeface="Arial"/>
              </a:rPr>
              <a:t>Mobile:</a:t>
            </a:r>
            <a:r>
              <a:rPr lang="en-US">
                <a:latin typeface="Averta Regular"/>
                <a:cs typeface="Arial"/>
              </a:rPr>
              <a:t> Less than 600px</a:t>
            </a:r>
            <a:endParaRPr lang="en-US"/>
          </a:p>
          <a:p>
            <a:r>
              <a:rPr lang="en-US" b="1">
                <a:latin typeface="Averta Regular"/>
                <a:cs typeface="Arial"/>
              </a:rPr>
              <a:t>Tablet:</a:t>
            </a:r>
            <a:r>
              <a:rPr lang="en-US">
                <a:latin typeface="Averta Regular"/>
                <a:cs typeface="Arial"/>
              </a:rPr>
              <a:t> 768px to 991px</a:t>
            </a:r>
          </a:p>
          <a:p>
            <a:r>
              <a:rPr lang="en-US" b="1">
                <a:latin typeface="Averta Regular"/>
                <a:cs typeface="Arial"/>
              </a:rPr>
              <a:t>Desktop:</a:t>
            </a:r>
            <a:r>
              <a:rPr lang="en-US">
                <a:latin typeface="Averta Regular"/>
                <a:cs typeface="Arial"/>
              </a:rPr>
              <a:t> 992px to 1200px</a:t>
            </a:r>
          </a:p>
          <a:p>
            <a:r>
              <a:rPr lang="en-US" b="1">
                <a:latin typeface="Averta Regular"/>
                <a:cs typeface="Arial"/>
              </a:rPr>
              <a:t>Large desktop:</a:t>
            </a:r>
            <a:r>
              <a:rPr lang="en-US">
                <a:latin typeface="Averta Regular"/>
                <a:cs typeface="Arial"/>
              </a:rPr>
              <a:t> 1200px and up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01383-80A9-FCE4-22E0-DD2368EF670A}"/>
              </a:ext>
            </a:extLst>
          </p:cNvPr>
          <p:cNvSpPr txBox="1"/>
          <p:nvPr/>
        </p:nvSpPr>
        <p:spPr>
          <a:xfrm>
            <a:off x="6681216" y="5236464"/>
            <a:ext cx="4163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https://www.w3schools.com/howto/howto_css_media_query_breakpoints.asp</a:t>
            </a:r>
          </a:p>
        </p:txBody>
      </p:sp>
    </p:spTree>
    <p:extLst>
      <p:ext uri="{BB962C8B-B14F-4D97-AF65-F5344CB8AC3E}">
        <p14:creationId xmlns:p14="http://schemas.microsoft.com/office/powerpoint/2010/main" val="25686557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FA15-8749-496E-4E67-D6F343B03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RWD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2BD39-76BE-B15E-7D3B-D6C513AD6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verta Regular"/>
                <a:cs typeface="Arial"/>
              </a:rPr>
              <a:t>Responsive Web Design (RWD) is an approach to web design that aims to make web pages render well on a variety of devices and screen sizes.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verta Regular"/>
                <a:cs typeface="Arial"/>
              </a:rPr>
              <a:t>RWD uses a combination of  grids, flexible layout, and media queries to achieve a responsive layout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86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78564-DB8F-1E88-3705-5EC0987C805D}"/>
              </a:ext>
            </a:extLst>
          </p:cNvPr>
          <p:cNvSpPr txBox="1"/>
          <p:nvPr/>
        </p:nvSpPr>
        <p:spPr>
          <a:xfrm>
            <a:off x="8686800" y="556997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https://app.uxcel.com/glossary/breakpoint</a:t>
            </a:r>
          </a:p>
        </p:txBody>
      </p:sp>
      <p:pic>
        <p:nvPicPr>
          <p:cNvPr id="5" name="Picture 4" descr="A screenshot of a computer and computer&#10;&#10;Description automatically generated">
            <a:extLst>
              <a:ext uri="{FF2B5EF4-FFF2-40B4-BE49-F238E27FC236}">
                <a16:creationId xmlns:a16="http://schemas.microsoft.com/office/drawing/2014/main" id="{77771F79-2351-EC69-6D29-CB7DF8A6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94" y="1193702"/>
            <a:ext cx="6096000" cy="39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87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FDC9-7982-4520-2B0A-023AFD4C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rta Regular"/>
              </a:rPr>
              <a:t>Media Query from </a:t>
            </a:r>
            <a:r>
              <a:rPr lang="en-US" err="1">
                <a:latin typeface="Averta Regular"/>
              </a:rPr>
              <a:t>KodetilWeb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2BD4-EFE0-0238-4DB9-0BC92FC5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rta Regular"/>
                <a:cs typeface="Arial"/>
                <a:hlinkClick r:id="rId2"/>
              </a:rPr>
              <a:t>https://koder.systime.dk/?id=136&amp;L=1#c732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Averta Regular"/>
                <a:cs typeface="Arial"/>
              </a:rPr>
              <a:t>Question: which breakpoints is used in this example?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sz="12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634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2E5F1-08FF-02DE-C9BF-7EFCBF95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verta Regular"/>
              </a:rPr>
              <a:t>RWD</a:t>
            </a:r>
            <a:br>
              <a:rPr lang="en-US" sz="4000">
                <a:latin typeface="Averta Regular"/>
              </a:rPr>
            </a:br>
            <a:r>
              <a:rPr lang="en-US" sz="4000">
                <a:solidFill>
                  <a:srgbClr val="FFFFFF"/>
                </a:solidFill>
                <a:latin typeface="Averta Regular"/>
              </a:rPr>
              <a:t>workflow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A6DB-180D-1949-97FC-20947E92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rta Regular"/>
                <a:cs typeface="Arial"/>
              </a:rPr>
              <a:t> step-by-step guide:</a:t>
            </a:r>
            <a:endParaRPr lang="en-US"/>
          </a:p>
          <a:p>
            <a:r>
              <a:rPr lang="en-US" sz="2000">
                <a:latin typeface="Averta Regular"/>
                <a:cs typeface="Arial"/>
              </a:rPr>
              <a:t>Start with a Mobile-First Approach: Begin by designing and developing the mobile version of your website </a:t>
            </a:r>
          </a:p>
          <a:p>
            <a:r>
              <a:rPr lang="en-US" sz="2000">
                <a:latin typeface="Averta Regular"/>
                <a:cs typeface="Arial"/>
              </a:rPr>
              <a:t>Define Breakpoints: Determine the breakpoints at which your website's layout and design will adapt to different screen sizes. </a:t>
            </a:r>
          </a:p>
          <a:p>
            <a:r>
              <a:rPr lang="en-US" sz="2000">
                <a:latin typeface="Averta Regular"/>
                <a:cs typeface="Arial"/>
              </a:rPr>
              <a:t>Design</a:t>
            </a:r>
          </a:p>
          <a:p>
            <a:r>
              <a:rPr lang="en-US" sz="2000">
                <a:latin typeface="Averta Regular"/>
                <a:cs typeface="Arial"/>
              </a:rPr>
              <a:t>Develop </a:t>
            </a:r>
            <a:r>
              <a:rPr lang="en-US" sz="2000" err="1">
                <a:latin typeface="Averta Regular"/>
                <a:cs typeface="Arial"/>
              </a:rPr>
              <a:t>kode</a:t>
            </a:r>
            <a:endParaRPr lang="en-US" sz="2000" err="1"/>
          </a:p>
          <a:p>
            <a:r>
              <a:rPr lang="en-US" sz="2000">
                <a:latin typeface="Averta Regular"/>
                <a:cs typeface="Arial"/>
              </a:rPr>
              <a:t>Test and Optimize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3261300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806-14E7-0054-0D3D-BFC35C4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RWD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D54E-006A-9D50-97DD-BA30303C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K">
                <a:latin typeface="Averta Regular"/>
                <a:cs typeface="Arial"/>
              </a:rPr>
              <a:t>Kode 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172216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8ABA-253A-456D-864A-F85A41E1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latin typeface="Averta Regular"/>
              </a:rPr>
              <a:t>Reference- RWD , Flex &amp; Grid 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E76032-3441-4B07-B1C5-9B24B78C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>
                <a:hlinkClick r:id="rId2"/>
              </a:rPr>
              <a:t>https://www.w3schools.com/css/css3_flexbox.asp</a:t>
            </a:r>
            <a:endParaRPr lang="da-DK"/>
          </a:p>
          <a:p>
            <a:pPr marL="0" indent="0">
              <a:buNone/>
            </a:pPr>
            <a:r>
              <a:rPr lang="da-DK">
                <a:hlinkClick r:id="rId3"/>
              </a:rPr>
              <a:t>https://www.w3schools.com/css/css_rwd_intro.asp</a:t>
            </a:r>
            <a:endParaRPr lang="da-DK"/>
          </a:p>
          <a:p>
            <a:pPr marL="0" indent="0">
              <a:buNone/>
            </a:pPr>
            <a:r>
              <a:rPr lang="da-DK">
                <a:latin typeface="Averta Regular"/>
                <a:cs typeface="Arial"/>
                <a:hlinkClick r:id="rId4"/>
              </a:rPr>
              <a:t>https://www.w3schools.com/css/css_grid.asp</a:t>
            </a:r>
            <a:endParaRPr lang="da-DK"/>
          </a:p>
          <a:p>
            <a:pPr marL="0" indent="0">
              <a:buNone/>
            </a:pPr>
            <a:r>
              <a:rPr lang="da-DK">
                <a:latin typeface="Averta Regular"/>
                <a:cs typeface="Arial"/>
                <a:hlinkClick r:id="rId5"/>
              </a:rPr>
              <a:t>https://medium.com/@daniaherrera/responsive-design-layout-patterns-70e710551818</a:t>
            </a:r>
            <a:endParaRPr lang="da-DK">
              <a:latin typeface="Averta Regular"/>
              <a:hlinkClick r:id="rId5"/>
            </a:endParaRP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087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34AD-3A9D-094D-87EE-8D33464B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912" y="1337610"/>
            <a:ext cx="9989446" cy="2387600"/>
          </a:xfrm>
        </p:spPr>
        <p:txBody>
          <a:bodyPr>
            <a:normAutofit/>
          </a:bodyPr>
          <a:lstStyle/>
          <a:p>
            <a:r>
              <a:rPr lang="da-DK" sz="4800"/>
              <a:t>CSS Flex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F5BD67-ED17-BD52-9463-251689B21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2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1509-EC0B-3A4C-6EAA-772E80F2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7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>
                <a:effectLst/>
                <a:latin typeface="Söhne"/>
              </a:rPr>
              <a:t>CSS Flexbox as a powerful layout model.</a:t>
            </a:r>
            <a:br>
              <a:rPr lang="en-GB" b="0" i="0">
                <a:effectLst/>
                <a:latin typeface="Söhne"/>
              </a:rPr>
            </a:br>
            <a:r>
              <a:rPr lang="en-GB" b="0" i="0">
                <a:effectLst/>
                <a:latin typeface="Söhne"/>
              </a:rPr>
              <a:t> It is able to create flexible and responsive layouts with ease</a:t>
            </a:r>
            <a:br>
              <a:rPr lang="en-GB" b="0" i="0">
                <a:effectLst/>
                <a:latin typeface="Söhne"/>
              </a:rPr>
            </a:b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693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E1B8-FDF8-25F1-D9DB-F5CF80455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</a:t>
            </a:r>
            <a:r>
              <a:rPr lang="en-DK"/>
              <a:t>efore flex. </a:t>
            </a:r>
            <a:r>
              <a:rPr lang="da-DK"/>
              <a:t>Is </a:t>
            </a:r>
            <a:r>
              <a:rPr lang="en-DK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8650878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3307-9C79-B97B-0C6B-5519F5B1A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0395-F03E-8464-29CC-C32103EC2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C2849-0D2B-1F94-1F84-0F2801B9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278332" cy="42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4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844-A1F3-34D0-8929-B865F00E1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Averta Regular"/>
              </a:rPr>
              <a:t>S</a:t>
            </a:r>
            <a:r>
              <a:rPr lang="en-DK">
                <a:latin typeface="Averta Regular"/>
              </a:rPr>
              <a:t>e a float demo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86D0C-1AF5-E0B7-378B-273AE7E78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https://www.w3schools.com/</a:t>
            </a:r>
            <a:r>
              <a:rPr lang="en-GB" err="1"/>
              <a:t>howto</a:t>
            </a:r>
            <a:r>
              <a:rPr lang="en-GB"/>
              <a:t>/</a:t>
            </a:r>
            <a:r>
              <a:rPr lang="en-GB" err="1"/>
              <a:t>tryit.asp?filename</a:t>
            </a:r>
            <a:r>
              <a:rPr lang="en-GB"/>
              <a:t>=</a:t>
            </a:r>
            <a:r>
              <a:rPr lang="en-GB" err="1"/>
              <a:t>tryhow_css_three_columns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3408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A80D-6DE1-B51B-F0B7-B1E24288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>
                <a:effectLst/>
                <a:latin typeface="Verdana" panose="020B0604030504040204" pitchFamily="34" charset="0"/>
              </a:rPr>
              <a:t>Flexible Box Layout Module, makes it easier to design flexible responsive layout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4777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andard">
  <a:themeElements>
    <a:clrScheme name="nvcl2018">
      <a:dk1>
        <a:srgbClr val="424242"/>
      </a:dk1>
      <a:lt1>
        <a:srgbClr val="FFFFFF"/>
      </a:lt1>
      <a:dk2>
        <a:srgbClr val="797979"/>
      </a:dk2>
      <a:lt2>
        <a:srgbClr val="E7E6E6"/>
      </a:lt2>
      <a:accent1>
        <a:srgbClr val="C80046"/>
      </a:accent1>
      <a:accent2>
        <a:srgbClr val="7C0434"/>
      </a:accent2>
      <a:accent3>
        <a:srgbClr val="510034"/>
      </a:accent3>
      <a:accent4>
        <a:srgbClr val="75BC7F"/>
      </a:accent4>
      <a:accent5>
        <a:srgbClr val="C80046"/>
      </a:accent5>
      <a:accent6>
        <a:srgbClr val="7C0434"/>
      </a:accent6>
      <a:hlink>
        <a:srgbClr val="510034"/>
      </a:hlink>
      <a:folHlink>
        <a:srgbClr val="75BC7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tandard">
  <a:themeElements>
    <a:clrScheme name="nvcl2018">
      <a:dk1>
        <a:srgbClr val="424242"/>
      </a:dk1>
      <a:lt1>
        <a:srgbClr val="FFFFFF"/>
      </a:lt1>
      <a:dk2>
        <a:srgbClr val="797979"/>
      </a:dk2>
      <a:lt2>
        <a:srgbClr val="E7E6E6"/>
      </a:lt2>
      <a:accent1>
        <a:srgbClr val="C80046"/>
      </a:accent1>
      <a:accent2>
        <a:srgbClr val="7C0434"/>
      </a:accent2>
      <a:accent3>
        <a:srgbClr val="510034"/>
      </a:accent3>
      <a:accent4>
        <a:srgbClr val="75BC7F"/>
      </a:accent4>
      <a:accent5>
        <a:srgbClr val="C80046"/>
      </a:accent5>
      <a:accent6>
        <a:srgbClr val="7C0434"/>
      </a:accent6>
      <a:hlink>
        <a:srgbClr val="510034"/>
      </a:hlink>
      <a:folHlink>
        <a:srgbClr val="75BC7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Props1.xml><?xml version="1.0" encoding="utf-8"?>
<ds:datastoreItem xmlns:ds="http://schemas.openxmlformats.org/officeDocument/2006/customXml" ds:itemID="{C63DD768-C6C5-4AC8-9F7B-362828A06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DC0D6-4180-4189-8B35-BAB7E15EF76C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84DBAD-4528-479F-9DB7-88549AFB1EE7}">
  <ds:schemaRefs>
    <ds:schemaRef ds:uri="7d65f2ab-e0ff-47e6-9d3d-6d48113a79ce"/>
    <ds:schemaRef ds:uri="f6500a95-51e0-4f85-9dd0-d4ed88ce8bfb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100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Standard</vt:lpstr>
      <vt:lpstr>2_Standard</vt:lpstr>
      <vt:lpstr>RWD</vt:lpstr>
      <vt:lpstr>Why Responsive Design Matters </vt:lpstr>
      <vt:lpstr>RWD</vt:lpstr>
      <vt:lpstr>CSS Flex</vt:lpstr>
      <vt:lpstr>CSS Flexbox as a powerful layout model.  It is able to create flexible and responsive layouts with ease </vt:lpstr>
      <vt:lpstr>Before flex. Is float</vt:lpstr>
      <vt:lpstr>PowerPoint Presentation</vt:lpstr>
      <vt:lpstr>Se a float demo</vt:lpstr>
      <vt:lpstr>Flexible Box Layout Module, makes it easier to design flexible responsive layout</vt:lpstr>
      <vt:lpstr>Flex containers and items</vt:lpstr>
      <vt:lpstr>The flexbox container properties</vt:lpstr>
      <vt:lpstr>The flexbox item (child) properties</vt:lpstr>
      <vt:lpstr>Flex grow container (0=no grow , 1=grow)</vt:lpstr>
      <vt:lpstr>Flex-shrink</vt:lpstr>
      <vt:lpstr>   Positive order (default 0)    Negative order</vt:lpstr>
      <vt:lpstr>Hands-on Flex menu</vt:lpstr>
      <vt:lpstr>CSS  Grid</vt:lpstr>
      <vt:lpstr>CSS Grid as another modern layout model. It is able to create grid-based layouts </vt:lpstr>
      <vt:lpstr>CSS grid</vt:lpstr>
      <vt:lpstr>PowerPoint Presentation</vt:lpstr>
      <vt:lpstr>Before grid. Is table</vt:lpstr>
      <vt:lpstr>Hands-ON lave Grid Demo https://codepen.io/tengmushitou/pen/wvKdQxy</vt:lpstr>
      <vt:lpstr>Tools: google chrome grid inspect</vt:lpstr>
      <vt:lpstr>Grid fr vs. px</vt:lpstr>
      <vt:lpstr>fredag</vt:lpstr>
      <vt:lpstr>recap</vt:lpstr>
      <vt:lpstr>CSS Media queries</vt:lpstr>
      <vt:lpstr>CSS Media queries demo</vt:lpstr>
      <vt:lpstr>CSS Media Queries and Breakpoints </vt:lpstr>
      <vt:lpstr>PowerPoint Presentation</vt:lpstr>
      <vt:lpstr>Media Query from KodetilWeb</vt:lpstr>
      <vt:lpstr>RWD workflow</vt:lpstr>
      <vt:lpstr>RWD Case study</vt:lpstr>
      <vt:lpstr>Reference- RWD , Flex &amp; Grid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Flex</dc:title>
  <dc:creator>Xiaolei Bi</dc:creator>
  <cp:lastModifiedBy>Natalia Pisz</cp:lastModifiedBy>
  <cp:revision>4</cp:revision>
  <dcterms:created xsi:type="dcterms:W3CDTF">2020-11-03T13:48:35Z</dcterms:created>
  <dcterms:modified xsi:type="dcterms:W3CDTF">2024-01-07T03:53:35Z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