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56" r:id="rId6"/>
    <p:sldId id="269" r:id="rId7"/>
    <p:sldId id="264" r:id="rId8"/>
    <p:sldId id="267" r:id="rId9"/>
    <p:sldId id="265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6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05B2C-C91B-4BBD-B857-CE72CDD5755D}" v="56" dt="2023-11-13T07:18:15.893"/>
    <p1510:client id="{9B87F840-ED72-43ED-8309-872D2914EB0A}" v="1" dt="2023-11-14T08:15:16.925"/>
    <p1510:client id="{9CD274D0-EFEC-7F43-BF5A-B91AEACF7D15}" v="15" dt="2023-11-13T07:19:26.213"/>
    <p1510:client id="{CC4578DF-50B7-4551-B976-6BF693808E0C}" v="45" dt="2023-11-13T07:06:4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4D405B2C-C91B-4BBD-B857-CE72CDD5755D}"/>
    <pc:docChg chg="addSld modSld">
      <pc:chgData name="Xiaolei Bi" userId="S::xbi@eamv.dk::4defdd0b-eb6b-464a-acc0-49fc44ef47a7" providerId="AD" clId="Web-{4D405B2C-C91B-4BBD-B857-CE72CDD5755D}" dt="2023-11-13T07:18:15.893" v="53" actId="20577"/>
      <pc:docMkLst>
        <pc:docMk/>
      </pc:docMkLst>
      <pc:sldChg chg="modSp">
        <pc:chgData name="Xiaolei Bi" userId="S::xbi@eamv.dk::4defdd0b-eb6b-464a-acc0-49fc44ef47a7" providerId="AD" clId="Web-{4D405B2C-C91B-4BBD-B857-CE72CDD5755D}" dt="2023-11-13T07:11:44.993" v="23" actId="20577"/>
        <pc:sldMkLst>
          <pc:docMk/>
          <pc:sldMk cId="242201296" sldId="262"/>
        </pc:sldMkLst>
        <pc:spChg chg="mod">
          <ac:chgData name="Xiaolei Bi" userId="S::xbi@eamv.dk::4defdd0b-eb6b-464a-acc0-49fc44ef47a7" providerId="AD" clId="Web-{4D405B2C-C91B-4BBD-B857-CE72CDD5755D}" dt="2023-11-13T07:11:44.993" v="23" actId="20577"/>
          <ac:spMkLst>
            <pc:docMk/>
            <pc:sldMk cId="242201296" sldId="262"/>
            <ac:spMk id="2" creationId="{9D875B91-B2FE-C677-D799-40664BAF60F0}"/>
          </ac:spMkLst>
        </pc:spChg>
      </pc:sldChg>
      <pc:sldChg chg="modSp">
        <pc:chgData name="Xiaolei Bi" userId="S::xbi@eamv.dk::4defdd0b-eb6b-464a-acc0-49fc44ef47a7" providerId="AD" clId="Web-{4D405B2C-C91B-4BBD-B857-CE72CDD5755D}" dt="2023-11-13T07:10:54.648" v="19" actId="20577"/>
        <pc:sldMkLst>
          <pc:docMk/>
          <pc:sldMk cId="868880066" sldId="265"/>
        </pc:sldMkLst>
        <pc:spChg chg="mod">
          <ac:chgData name="Xiaolei Bi" userId="S::xbi@eamv.dk::4defdd0b-eb6b-464a-acc0-49fc44ef47a7" providerId="AD" clId="Web-{4D405B2C-C91B-4BBD-B857-CE72CDD5755D}" dt="2023-11-13T07:10:54.648" v="19" actId="20577"/>
          <ac:spMkLst>
            <pc:docMk/>
            <pc:sldMk cId="868880066" sldId="265"/>
            <ac:spMk id="2" creationId="{E407303C-DB00-DA51-E14E-F49040037B03}"/>
          </ac:spMkLst>
        </pc:spChg>
      </pc:sldChg>
      <pc:sldChg chg="modSp">
        <pc:chgData name="Xiaolei Bi" userId="S::xbi@eamv.dk::4defdd0b-eb6b-464a-acc0-49fc44ef47a7" providerId="AD" clId="Web-{4D405B2C-C91B-4BBD-B857-CE72CDD5755D}" dt="2023-11-13T07:18:15.893" v="53" actId="20577"/>
        <pc:sldMkLst>
          <pc:docMk/>
          <pc:sldMk cId="2778849778" sldId="266"/>
        </pc:sldMkLst>
        <pc:spChg chg="mod">
          <ac:chgData name="Xiaolei Bi" userId="S::xbi@eamv.dk::4defdd0b-eb6b-464a-acc0-49fc44ef47a7" providerId="AD" clId="Web-{4D405B2C-C91B-4BBD-B857-CE72CDD5755D}" dt="2023-11-13T07:18:15.893" v="53" actId="20577"/>
          <ac:spMkLst>
            <pc:docMk/>
            <pc:sldMk cId="2778849778" sldId="266"/>
            <ac:spMk id="2" creationId="{ED2A0AFE-06C6-95C3-8622-27A60A631508}"/>
          </ac:spMkLst>
        </pc:spChg>
        <pc:spChg chg="mod">
          <ac:chgData name="Xiaolei Bi" userId="S::xbi@eamv.dk::4defdd0b-eb6b-464a-acc0-49fc44ef47a7" providerId="AD" clId="Web-{4D405B2C-C91B-4BBD-B857-CE72CDD5755D}" dt="2023-11-13T07:17:53.018" v="50" actId="20577"/>
          <ac:spMkLst>
            <pc:docMk/>
            <pc:sldMk cId="2778849778" sldId="266"/>
            <ac:spMk id="3" creationId="{62946F53-A3BE-4B84-E7C9-ED503FB1709B}"/>
          </ac:spMkLst>
        </pc:spChg>
      </pc:sldChg>
      <pc:sldChg chg="modSp">
        <pc:chgData name="Xiaolei Bi" userId="S::xbi@eamv.dk::4defdd0b-eb6b-464a-acc0-49fc44ef47a7" providerId="AD" clId="Web-{4D405B2C-C91B-4BBD-B857-CE72CDD5755D}" dt="2023-11-13T07:10:48.210" v="18" actId="20577"/>
        <pc:sldMkLst>
          <pc:docMk/>
          <pc:sldMk cId="2192281011" sldId="267"/>
        </pc:sldMkLst>
        <pc:spChg chg="mod">
          <ac:chgData name="Xiaolei Bi" userId="S::xbi@eamv.dk::4defdd0b-eb6b-464a-acc0-49fc44ef47a7" providerId="AD" clId="Web-{4D405B2C-C91B-4BBD-B857-CE72CDD5755D}" dt="2023-11-13T07:10:48.210" v="18" actId="20577"/>
          <ac:spMkLst>
            <pc:docMk/>
            <pc:sldMk cId="2192281011" sldId="267"/>
            <ac:spMk id="2" creationId="{78B59D2E-E6EA-6233-D23E-E2EAEACDAE13}"/>
          </ac:spMkLst>
        </pc:spChg>
      </pc:sldChg>
      <pc:sldChg chg="modSp new">
        <pc:chgData name="Xiaolei Bi" userId="S::xbi@eamv.dk::4defdd0b-eb6b-464a-acc0-49fc44ef47a7" providerId="AD" clId="Web-{4D405B2C-C91B-4BBD-B857-CE72CDD5755D}" dt="2023-11-13T07:16:13.250" v="46" actId="20577"/>
        <pc:sldMkLst>
          <pc:docMk/>
          <pc:sldMk cId="3846867846" sldId="270"/>
        </pc:sldMkLst>
        <pc:spChg chg="mod">
          <ac:chgData name="Xiaolei Bi" userId="S::xbi@eamv.dk::4defdd0b-eb6b-464a-acc0-49fc44ef47a7" providerId="AD" clId="Web-{4D405B2C-C91B-4BBD-B857-CE72CDD5755D}" dt="2023-11-13T07:16:09.890" v="43" actId="20577"/>
          <ac:spMkLst>
            <pc:docMk/>
            <pc:sldMk cId="3846867846" sldId="270"/>
            <ac:spMk id="2" creationId="{8AB178F7-7623-3E14-723E-D71D67799A47}"/>
          </ac:spMkLst>
        </pc:spChg>
        <pc:spChg chg="mod">
          <ac:chgData name="Xiaolei Bi" userId="S::xbi@eamv.dk::4defdd0b-eb6b-464a-acc0-49fc44ef47a7" providerId="AD" clId="Web-{4D405B2C-C91B-4BBD-B857-CE72CDD5755D}" dt="2023-11-13T07:16:13.250" v="46" actId="20577"/>
          <ac:spMkLst>
            <pc:docMk/>
            <pc:sldMk cId="3846867846" sldId="270"/>
            <ac:spMk id="3" creationId="{78A26D41-3BF5-391F-9685-67F489FF931C}"/>
          </ac:spMkLst>
        </pc:spChg>
      </pc:sldChg>
    </pc:docChg>
  </pc:docChgLst>
  <pc:docChgLst>
    <pc:chgData name="Xiaolei Bi" userId="S::xbi@eamv.dk::4defdd0b-eb6b-464a-acc0-49fc44ef47a7" providerId="AD" clId="Web-{CC4578DF-50B7-4551-B976-6BF693808E0C}"/>
    <pc:docChg chg="addSld modSld">
      <pc:chgData name="Xiaolei Bi" userId="S::xbi@eamv.dk::4defdd0b-eb6b-464a-acc0-49fc44ef47a7" providerId="AD" clId="Web-{CC4578DF-50B7-4551-B976-6BF693808E0C}" dt="2023-11-13T07:06:44.996" v="42" actId="20577"/>
      <pc:docMkLst>
        <pc:docMk/>
      </pc:docMkLst>
      <pc:sldChg chg="modSp">
        <pc:chgData name="Xiaolei Bi" userId="S::xbi@eamv.dk::4defdd0b-eb6b-464a-acc0-49fc44ef47a7" providerId="AD" clId="Web-{CC4578DF-50B7-4551-B976-6BF693808E0C}" dt="2023-11-13T07:02:56.066" v="1" actId="20577"/>
        <pc:sldMkLst>
          <pc:docMk/>
          <pc:sldMk cId="2693290345" sldId="264"/>
        </pc:sldMkLst>
        <pc:spChg chg="mod">
          <ac:chgData name="Xiaolei Bi" userId="S::xbi@eamv.dk::4defdd0b-eb6b-464a-acc0-49fc44ef47a7" providerId="AD" clId="Web-{CC4578DF-50B7-4551-B976-6BF693808E0C}" dt="2023-11-13T07:02:56.066" v="1" actId="20577"/>
          <ac:spMkLst>
            <pc:docMk/>
            <pc:sldMk cId="2693290345" sldId="264"/>
            <ac:spMk id="2" creationId="{9BC4D37D-8320-E4EF-EEF8-8F278B88416D}"/>
          </ac:spMkLst>
        </pc:spChg>
      </pc:sldChg>
      <pc:sldChg chg="modSp new">
        <pc:chgData name="Xiaolei Bi" userId="S::xbi@eamv.dk::4defdd0b-eb6b-464a-acc0-49fc44ef47a7" providerId="AD" clId="Web-{CC4578DF-50B7-4551-B976-6BF693808E0C}" dt="2023-11-13T07:06:44.996" v="42" actId="20577"/>
        <pc:sldMkLst>
          <pc:docMk/>
          <pc:sldMk cId="1793112266" sldId="269"/>
        </pc:sldMkLst>
        <pc:spChg chg="mod">
          <ac:chgData name="Xiaolei Bi" userId="S::xbi@eamv.dk::4defdd0b-eb6b-464a-acc0-49fc44ef47a7" providerId="AD" clId="Web-{CC4578DF-50B7-4551-B976-6BF693808E0C}" dt="2023-11-13T07:06:44.996" v="42" actId="20577"/>
          <ac:spMkLst>
            <pc:docMk/>
            <pc:sldMk cId="1793112266" sldId="269"/>
            <ac:spMk id="2" creationId="{E23562FF-CBA5-BCDE-DDC3-B8B2FA74660B}"/>
          </ac:spMkLst>
        </pc:spChg>
        <pc:spChg chg="mod">
          <ac:chgData name="Xiaolei Bi" userId="S::xbi@eamv.dk::4defdd0b-eb6b-464a-acc0-49fc44ef47a7" providerId="AD" clId="Web-{CC4578DF-50B7-4551-B976-6BF693808E0C}" dt="2023-11-13T07:06:04.354" v="39" actId="20577"/>
          <ac:spMkLst>
            <pc:docMk/>
            <pc:sldMk cId="1793112266" sldId="269"/>
            <ac:spMk id="3" creationId="{E8023A23-F7B0-8B7A-5657-B84734FD6F4B}"/>
          </ac:spMkLst>
        </pc:spChg>
      </pc:sldChg>
    </pc:docChg>
  </pc:docChgLst>
  <pc:docChgLst>
    <pc:chgData name="Xiaolei Bi" userId="S::xbi@eamv.dk::4defdd0b-eb6b-464a-acc0-49fc44ef47a7" providerId="AD" clId="Web-{9836527C-8125-4AD3-88A6-133065F90EE5}"/>
    <pc:docChg chg="addSld modSld">
      <pc:chgData name="Xiaolei Bi" userId="S::xbi@eamv.dk::4defdd0b-eb6b-464a-acc0-49fc44ef47a7" providerId="AD" clId="Web-{9836527C-8125-4AD3-88A6-133065F90EE5}" dt="2023-11-08T12:18:43.938" v="109" actId="20577"/>
      <pc:docMkLst>
        <pc:docMk/>
      </pc:docMkLst>
      <pc:sldChg chg="modSp">
        <pc:chgData name="Xiaolei Bi" userId="S::xbi@eamv.dk::4defdd0b-eb6b-464a-acc0-49fc44ef47a7" providerId="AD" clId="Web-{9836527C-8125-4AD3-88A6-133065F90EE5}" dt="2023-11-08T12:16:16.184" v="12" actId="20577"/>
        <pc:sldMkLst>
          <pc:docMk/>
          <pc:sldMk cId="109857222" sldId="256"/>
        </pc:sldMkLst>
        <pc:spChg chg="mod">
          <ac:chgData name="Xiaolei Bi" userId="S::xbi@eamv.dk::4defdd0b-eb6b-464a-acc0-49fc44ef47a7" providerId="AD" clId="Web-{9836527C-8125-4AD3-88A6-133065F90EE5}" dt="2023-11-08T12:16:16.184" v="1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Xiaolei Bi" userId="S::xbi@eamv.dk::4defdd0b-eb6b-464a-acc0-49fc44ef47a7" providerId="AD" clId="Web-{9836527C-8125-4AD3-88A6-133065F90EE5}" dt="2023-11-08T12:16:31.590" v="36" actId="20577"/>
        <pc:sldMkLst>
          <pc:docMk/>
          <pc:sldMk cId="982354094" sldId="257"/>
        </pc:sldMkLst>
        <pc:spChg chg="mod">
          <ac:chgData name="Xiaolei Bi" userId="S::xbi@eamv.dk::4defdd0b-eb6b-464a-acc0-49fc44ef47a7" providerId="AD" clId="Web-{9836527C-8125-4AD3-88A6-133065F90EE5}" dt="2023-11-08T12:16:31.590" v="36" actId="20577"/>
          <ac:spMkLst>
            <pc:docMk/>
            <pc:sldMk cId="982354094" sldId="257"/>
            <ac:spMk id="2" creationId="{185E7CB1-9A4A-D124-9439-752BF4C5A4F9}"/>
          </ac:spMkLst>
        </pc:spChg>
      </pc:sldChg>
      <pc:sldChg chg="modSp new">
        <pc:chgData name="Xiaolei Bi" userId="S::xbi@eamv.dk::4defdd0b-eb6b-464a-acc0-49fc44ef47a7" providerId="AD" clId="Web-{9836527C-8125-4AD3-88A6-133065F90EE5}" dt="2023-11-08T12:16:48.716" v="46" actId="20577"/>
        <pc:sldMkLst>
          <pc:docMk/>
          <pc:sldMk cId="845212589" sldId="258"/>
        </pc:sldMkLst>
        <pc:spChg chg="mod">
          <ac:chgData name="Xiaolei Bi" userId="S::xbi@eamv.dk::4defdd0b-eb6b-464a-acc0-49fc44ef47a7" providerId="AD" clId="Web-{9836527C-8125-4AD3-88A6-133065F90EE5}" dt="2023-11-08T12:16:48.716" v="46" actId="20577"/>
          <ac:spMkLst>
            <pc:docMk/>
            <pc:sldMk cId="845212589" sldId="258"/>
            <ac:spMk id="2" creationId="{6D04BBA1-C51F-C4E2-35B3-D16571FB5349}"/>
          </ac:spMkLst>
        </pc:spChg>
      </pc:sldChg>
      <pc:sldChg chg="modSp new">
        <pc:chgData name="Xiaolei Bi" userId="S::xbi@eamv.dk::4defdd0b-eb6b-464a-acc0-49fc44ef47a7" providerId="AD" clId="Web-{9836527C-8125-4AD3-88A6-133065F90EE5}" dt="2023-11-08T12:17:12.654" v="57" actId="20577"/>
        <pc:sldMkLst>
          <pc:docMk/>
          <pc:sldMk cId="1205469239" sldId="259"/>
        </pc:sldMkLst>
        <pc:spChg chg="mod">
          <ac:chgData name="Xiaolei Bi" userId="S::xbi@eamv.dk::4defdd0b-eb6b-464a-acc0-49fc44ef47a7" providerId="AD" clId="Web-{9836527C-8125-4AD3-88A6-133065F90EE5}" dt="2023-11-08T12:17:12.654" v="57" actId="20577"/>
          <ac:spMkLst>
            <pc:docMk/>
            <pc:sldMk cId="1205469239" sldId="259"/>
            <ac:spMk id="2" creationId="{ECB76914-1627-D9D4-3B83-B489A50A30DC}"/>
          </ac:spMkLst>
        </pc:spChg>
      </pc:sldChg>
      <pc:sldChg chg="modSp new">
        <pc:chgData name="Xiaolei Bi" userId="S::xbi@eamv.dk::4defdd0b-eb6b-464a-acc0-49fc44ef47a7" providerId="AD" clId="Web-{9836527C-8125-4AD3-88A6-133065F90EE5}" dt="2023-11-08T12:17:57.937" v="83" actId="20577"/>
        <pc:sldMkLst>
          <pc:docMk/>
          <pc:sldMk cId="2399658280" sldId="260"/>
        </pc:sldMkLst>
        <pc:spChg chg="mod">
          <ac:chgData name="Xiaolei Bi" userId="S::xbi@eamv.dk::4defdd0b-eb6b-464a-acc0-49fc44ef47a7" providerId="AD" clId="Web-{9836527C-8125-4AD3-88A6-133065F90EE5}" dt="2023-11-08T12:17:57.937" v="83" actId="20577"/>
          <ac:spMkLst>
            <pc:docMk/>
            <pc:sldMk cId="2399658280" sldId="260"/>
            <ac:spMk id="2" creationId="{590CB16D-6A81-A017-27A4-7B447DEA9C85}"/>
          </ac:spMkLst>
        </pc:spChg>
      </pc:sldChg>
      <pc:sldChg chg="modSp new">
        <pc:chgData name="Xiaolei Bi" userId="S::xbi@eamv.dk::4defdd0b-eb6b-464a-acc0-49fc44ef47a7" providerId="AD" clId="Web-{9836527C-8125-4AD3-88A6-133065F90EE5}" dt="2023-11-08T12:18:09.452" v="87" actId="20577"/>
        <pc:sldMkLst>
          <pc:docMk/>
          <pc:sldMk cId="648834997" sldId="261"/>
        </pc:sldMkLst>
        <pc:spChg chg="mod">
          <ac:chgData name="Xiaolei Bi" userId="S::xbi@eamv.dk::4defdd0b-eb6b-464a-acc0-49fc44ef47a7" providerId="AD" clId="Web-{9836527C-8125-4AD3-88A6-133065F90EE5}" dt="2023-11-08T12:18:09.452" v="87" actId="20577"/>
          <ac:spMkLst>
            <pc:docMk/>
            <pc:sldMk cId="648834997" sldId="261"/>
            <ac:spMk id="2" creationId="{C07E185D-B871-5A85-2E4B-97B811A250C7}"/>
          </ac:spMkLst>
        </pc:spChg>
      </pc:sldChg>
      <pc:sldChg chg="modSp new">
        <pc:chgData name="Xiaolei Bi" userId="S::xbi@eamv.dk::4defdd0b-eb6b-464a-acc0-49fc44ef47a7" providerId="AD" clId="Web-{9836527C-8125-4AD3-88A6-133065F90EE5}" dt="2023-11-08T12:18:19.828" v="94" actId="20577"/>
        <pc:sldMkLst>
          <pc:docMk/>
          <pc:sldMk cId="242201296" sldId="262"/>
        </pc:sldMkLst>
        <pc:spChg chg="mod">
          <ac:chgData name="Xiaolei Bi" userId="S::xbi@eamv.dk::4defdd0b-eb6b-464a-acc0-49fc44ef47a7" providerId="AD" clId="Web-{9836527C-8125-4AD3-88A6-133065F90EE5}" dt="2023-11-08T12:18:19.828" v="94" actId="20577"/>
          <ac:spMkLst>
            <pc:docMk/>
            <pc:sldMk cId="242201296" sldId="262"/>
            <ac:spMk id="2" creationId="{9D875B91-B2FE-C677-D799-40664BAF60F0}"/>
          </ac:spMkLst>
        </pc:spChg>
      </pc:sldChg>
      <pc:sldChg chg="modSp new">
        <pc:chgData name="Xiaolei Bi" userId="S::xbi@eamv.dk::4defdd0b-eb6b-464a-acc0-49fc44ef47a7" providerId="AD" clId="Web-{9836527C-8125-4AD3-88A6-133065F90EE5}" dt="2023-11-08T12:18:43.938" v="109" actId="20577"/>
        <pc:sldMkLst>
          <pc:docMk/>
          <pc:sldMk cId="805415954" sldId="263"/>
        </pc:sldMkLst>
        <pc:spChg chg="mod">
          <ac:chgData name="Xiaolei Bi" userId="S::xbi@eamv.dk::4defdd0b-eb6b-464a-acc0-49fc44ef47a7" providerId="AD" clId="Web-{9836527C-8125-4AD3-88A6-133065F90EE5}" dt="2023-11-08T12:18:43.938" v="109" actId="20577"/>
          <ac:spMkLst>
            <pc:docMk/>
            <pc:sldMk cId="805415954" sldId="263"/>
            <ac:spMk id="2" creationId="{33C1E44A-53D4-EF85-2407-7DE513A35D4B}"/>
          </ac:spMkLst>
        </pc:spChg>
      </pc:sldChg>
    </pc:docChg>
  </pc:docChgLst>
  <pc:docChgLst>
    <pc:chgData name="Julie Degn Nielsen" userId="S::julni01@eamv.dk::6173f83a-00b7-4e00-bc3d-adae555b4944" providerId="AD" clId="Web-{9B87F840-ED72-43ED-8309-872D2914EB0A}"/>
    <pc:docChg chg="sldOrd">
      <pc:chgData name="Julie Degn Nielsen" userId="S::julni01@eamv.dk::6173f83a-00b7-4e00-bc3d-adae555b4944" providerId="AD" clId="Web-{9B87F840-ED72-43ED-8309-872D2914EB0A}" dt="2023-11-14T08:15:16.925" v="0"/>
      <pc:docMkLst>
        <pc:docMk/>
      </pc:docMkLst>
      <pc:sldChg chg="ord">
        <pc:chgData name="Julie Degn Nielsen" userId="S::julni01@eamv.dk::6173f83a-00b7-4e00-bc3d-adae555b4944" providerId="AD" clId="Web-{9B87F840-ED72-43ED-8309-872D2914EB0A}" dt="2023-11-14T08:15:16.925" v="0"/>
        <pc:sldMkLst>
          <pc:docMk/>
          <pc:sldMk cId="2693290345" sldId="264"/>
        </pc:sldMkLst>
      </pc:sldChg>
    </pc:docChg>
  </pc:docChgLst>
  <pc:docChgLst>
    <pc:chgData name="Xiaolei Bi" userId="4defdd0b-eb6b-464a-acc0-49fc44ef47a7" providerId="ADAL" clId="{98537D76-A5A8-4348-98D7-8EF8870788B9}"/>
    <pc:docChg chg="undo custSel addSld modSld sldOrd">
      <pc:chgData name="Xiaolei Bi" userId="4defdd0b-eb6b-464a-acc0-49fc44ef47a7" providerId="ADAL" clId="{98537D76-A5A8-4348-98D7-8EF8870788B9}" dt="2023-11-08T12:42:11.155" v="290" actId="20577"/>
      <pc:docMkLst>
        <pc:docMk/>
      </pc:docMkLst>
      <pc:sldChg chg="modSp mod">
        <pc:chgData name="Xiaolei Bi" userId="4defdd0b-eb6b-464a-acc0-49fc44ef47a7" providerId="ADAL" clId="{98537D76-A5A8-4348-98D7-8EF8870788B9}" dt="2023-11-08T12:36:35.357" v="87" actId="20577"/>
        <pc:sldMkLst>
          <pc:docMk/>
          <pc:sldMk cId="982354094" sldId="257"/>
        </pc:sldMkLst>
        <pc:spChg chg="mod">
          <ac:chgData name="Xiaolei Bi" userId="4defdd0b-eb6b-464a-acc0-49fc44ef47a7" providerId="ADAL" clId="{98537D76-A5A8-4348-98D7-8EF8870788B9}" dt="2023-11-08T12:36:35.357" v="87" actId="20577"/>
          <ac:spMkLst>
            <pc:docMk/>
            <pc:sldMk cId="982354094" sldId="257"/>
            <ac:spMk id="2" creationId="{185E7CB1-9A4A-D124-9439-752BF4C5A4F9}"/>
          </ac:spMkLst>
        </pc:spChg>
        <pc:spChg chg="mod">
          <ac:chgData name="Xiaolei Bi" userId="4defdd0b-eb6b-464a-acc0-49fc44ef47a7" providerId="ADAL" clId="{98537D76-A5A8-4348-98D7-8EF8870788B9}" dt="2023-11-08T12:36:27.819" v="85"/>
          <ac:spMkLst>
            <pc:docMk/>
            <pc:sldMk cId="982354094" sldId="257"/>
            <ac:spMk id="3" creationId="{B25FEDB9-2456-2AF6-87B9-005A8F0A1036}"/>
          </ac:spMkLst>
        </pc:spChg>
      </pc:sldChg>
      <pc:sldChg chg="modSp mod">
        <pc:chgData name="Xiaolei Bi" userId="4defdd0b-eb6b-464a-acc0-49fc44ef47a7" providerId="ADAL" clId="{98537D76-A5A8-4348-98D7-8EF8870788B9}" dt="2023-11-08T12:40:06.378" v="200" actId="20577"/>
        <pc:sldMkLst>
          <pc:docMk/>
          <pc:sldMk cId="2399658280" sldId="260"/>
        </pc:sldMkLst>
        <pc:spChg chg="mod">
          <ac:chgData name="Xiaolei Bi" userId="4defdd0b-eb6b-464a-acc0-49fc44ef47a7" providerId="ADAL" clId="{98537D76-A5A8-4348-98D7-8EF8870788B9}" dt="2023-11-08T12:40:06.378" v="200" actId="20577"/>
          <ac:spMkLst>
            <pc:docMk/>
            <pc:sldMk cId="2399658280" sldId="260"/>
            <ac:spMk id="3" creationId="{458CD20B-2FB3-BBF4-9CF6-46E6F12BE4F4}"/>
          </ac:spMkLst>
        </pc:spChg>
      </pc:sldChg>
      <pc:sldChg chg="modSp mod">
        <pc:chgData name="Xiaolei Bi" userId="4defdd0b-eb6b-464a-acc0-49fc44ef47a7" providerId="ADAL" clId="{98537D76-A5A8-4348-98D7-8EF8870788B9}" dt="2023-11-08T12:39:18.369" v="112" actId="20577"/>
        <pc:sldMkLst>
          <pc:docMk/>
          <pc:sldMk cId="648834997" sldId="261"/>
        </pc:sldMkLst>
        <pc:spChg chg="mod">
          <ac:chgData name="Xiaolei Bi" userId="4defdd0b-eb6b-464a-acc0-49fc44ef47a7" providerId="ADAL" clId="{98537D76-A5A8-4348-98D7-8EF8870788B9}" dt="2023-11-08T12:39:18.369" v="112" actId="20577"/>
          <ac:spMkLst>
            <pc:docMk/>
            <pc:sldMk cId="648834997" sldId="261"/>
            <ac:spMk id="3" creationId="{C79398B8-BE45-ED19-6043-CACDD825F754}"/>
          </ac:spMkLst>
        </pc:spChg>
      </pc:sldChg>
      <pc:sldChg chg="modSp mod">
        <pc:chgData name="Xiaolei Bi" userId="4defdd0b-eb6b-464a-acc0-49fc44ef47a7" providerId="ADAL" clId="{98537D76-A5A8-4348-98D7-8EF8870788B9}" dt="2023-11-08T12:39:32.997" v="150" actId="20577"/>
        <pc:sldMkLst>
          <pc:docMk/>
          <pc:sldMk cId="242201296" sldId="262"/>
        </pc:sldMkLst>
        <pc:spChg chg="mod">
          <ac:chgData name="Xiaolei Bi" userId="4defdd0b-eb6b-464a-acc0-49fc44ef47a7" providerId="ADAL" clId="{98537D76-A5A8-4348-98D7-8EF8870788B9}" dt="2023-11-08T12:39:32.997" v="150" actId="20577"/>
          <ac:spMkLst>
            <pc:docMk/>
            <pc:sldMk cId="242201296" sldId="262"/>
            <ac:spMk id="3" creationId="{0960F5DF-902F-EF29-92C7-3B118B3C5692}"/>
          </ac:spMkLst>
        </pc:spChg>
      </pc:sldChg>
      <pc:sldChg chg="modSp mod">
        <pc:chgData name="Xiaolei Bi" userId="4defdd0b-eb6b-464a-acc0-49fc44ef47a7" providerId="ADAL" clId="{98537D76-A5A8-4348-98D7-8EF8870788B9}" dt="2023-11-08T12:37:46.247" v="96" actId="20577"/>
        <pc:sldMkLst>
          <pc:docMk/>
          <pc:sldMk cId="805415954" sldId="263"/>
        </pc:sldMkLst>
        <pc:spChg chg="mod">
          <ac:chgData name="Xiaolei Bi" userId="4defdd0b-eb6b-464a-acc0-49fc44ef47a7" providerId="ADAL" clId="{98537D76-A5A8-4348-98D7-8EF8870788B9}" dt="2023-11-08T12:37:24.633" v="93" actId="5793"/>
          <ac:spMkLst>
            <pc:docMk/>
            <pc:sldMk cId="805415954" sldId="263"/>
            <ac:spMk id="2" creationId="{33C1E44A-53D4-EF85-2407-7DE513A35D4B}"/>
          </ac:spMkLst>
        </pc:spChg>
        <pc:spChg chg="mod">
          <ac:chgData name="Xiaolei Bi" userId="4defdd0b-eb6b-464a-acc0-49fc44ef47a7" providerId="ADAL" clId="{98537D76-A5A8-4348-98D7-8EF8870788B9}" dt="2023-11-08T12:37:46.247" v="96" actId="20577"/>
          <ac:spMkLst>
            <pc:docMk/>
            <pc:sldMk cId="805415954" sldId="263"/>
            <ac:spMk id="3" creationId="{F9056F28-4B17-0894-E4AE-5D18A5C2B96C}"/>
          </ac:spMkLst>
        </pc:spChg>
      </pc:sldChg>
      <pc:sldChg chg="modSp new mod">
        <pc:chgData name="Xiaolei Bi" userId="4defdd0b-eb6b-464a-acc0-49fc44ef47a7" providerId="ADAL" clId="{98537D76-A5A8-4348-98D7-8EF8870788B9}" dt="2023-11-08T12:33:32.830" v="20" actId="20577"/>
        <pc:sldMkLst>
          <pc:docMk/>
          <pc:sldMk cId="2693290345" sldId="264"/>
        </pc:sldMkLst>
        <pc:spChg chg="mod">
          <ac:chgData name="Xiaolei Bi" userId="4defdd0b-eb6b-464a-acc0-49fc44ef47a7" providerId="ADAL" clId="{98537D76-A5A8-4348-98D7-8EF8870788B9}" dt="2023-11-08T12:33:13.781" v="15" actId="20577"/>
          <ac:spMkLst>
            <pc:docMk/>
            <pc:sldMk cId="2693290345" sldId="264"/>
            <ac:spMk id="2" creationId="{9BC4D37D-8320-E4EF-EEF8-8F278B88416D}"/>
          </ac:spMkLst>
        </pc:spChg>
        <pc:spChg chg="mod">
          <ac:chgData name="Xiaolei Bi" userId="4defdd0b-eb6b-464a-acc0-49fc44ef47a7" providerId="ADAL" clId="{98537D76-A5A8-4348-98D7-8EF8870788B9}" dt="2023-11-08T12:33:32.830" v="20" actId="20577"/>
          <ac:spMkLst>
            <pc:docMk/>
            <pc:sldMk cId="2693290345" sldId="264"/>
            <ac:spMk id="3" creationId="{67B5A6FE-207B-9051-C247-45A47ED8CC59}"/>
          </ac:spMkLst>
        </pc:spChg>
      </pc:sldChg>
      <pc:sldChg chg="modSp new mod">
        <pc:chgData name="Xiaolei Bi" userId="4defdd0b-eb6b-464a-acc0-49fc44ef47a7" providerId="ADAL" clId="{98537D76-A5A8-4348-98D7-8EF8870788B9}" dt="2023-11-08T12:35:57.003" v="84" actId="20577"/>
        <pc:sldMkLst>
          <pc:docMk/>
          <pc:sldMk cId="868880066" sldId="265"/>
        </pc:sldMkLst>
        <pc:spChg chg="mod">
          <ac:chgData name="Xiaolei Bi" userId="4defdd0b-eb6b-464a-acc0-49fc44ef47a7" providerId="ADAL" clId="{98537D76-A5A8-4348-98D7-8EF8870788B9}" dt="2023-11-08T12:35:57.003" v="84" actId="20577"/>
          <ac:spMkLst>
            <pc:docMk/>
            <pc:sldMk cId="868880066" sldId="265"/>
            <ac:spMk id="2" creationId="{E407303C-DB00-DA51-E14E-F49040037B03}"/>
          </ac:spMkLst>
        </pc:spChg>
        <pc:spChg chg="mod">
          <ac:chgData name="Xiaolei Bi" userId="4defdd0b-eb6b-464a-acc0-49fc44ef47a7" providerId="ADAL" clId="{98537D76-A5A8-4348-98D7-8EF8870788B9}" dt="2023-11-08T12:35:44.766" v="77" actId="20577"/>
          <ac:spMkLst>
            <pc:docMk/>
            <pc:sldMk cId="868880066" sldId="265"/>
            <ac:spMk id="3" creationId="{98BF4CC5-BB06-DCE1-143C-4CD5439D29B1}"/>
          </ac:spMkLst>
        </pc:spChg>
      </pc:sldChg>
      <pc:sldChg chg="modSp new mod">
        <pc:chgData name="Xiaolei Bi" userId="4defdd0b-eb6b-464a-acc0-49fc44ef47a7" providerId="ADAL" clId="{98537D76-A5A8-4348-98D7-8EF8870788B9}" dt="2023-11-08T12:38:11.732" v="99"/>
        <pc:sldMkLst>
          <pc:docMk/>
          <pc:sldMk cId="2778849778" sldId="266"/>
        </pc:sldMkLst>
        <pc:spChg chg="mod">
          <ac:chgData name="Xiaolei Bi" userId="4defdd0b-eb6b-464a-acc0-49fc44ef47a7" providerId="ADAL" clId="{98537D76-A5A8-4348-98D7-8EF8870788B9}" dt="2023-11-08T12:37:50.569" v="98"/>
          <ac:spMkLst>
            <pc:docMk/>
            <pc:sldMk cId="2778849778" sldId="266"/>
            <ac:spMk id="2" creationId="{ED2A0AFE-06C6-95C3-8622-27A60A631508}"/>
          </ac:spMkLst>
        </pc:spChg>
        <pc:spChg chg="mod">
          <ac:chgData name="Xiaolei Bi" userId="4defdd0b-eb6b-464a-acc0-49fc44ef47a7" providerId="ADAL" clId="{98537D76-A5A8-4348-98D7-8EF8870788B9}" dt="2023-11-08T12:38:11.732" v="99"/>
          <ac:spMkLst>
            <pc:docMk/>
            <pc:sldMk cId="2778849778" sldId="266"/>
            <ac:spMk id="3" creationId="{62946F53-A3BE-4B84-E7C9-ED503FB1709B}"/>
          </ac:spMkLst>
        </pc:spChg>
      </pc:sldChg>
      <pc:sldChg chg="modSp new mod">
        <pc:chgData name="Xiaolei Bi" userId="4defdd0b-eb6b-464a-acc0-49fc44ef47a7" providerId="ADAL" clId="{98537D76-A5A8-4348-98D7-8EF8870788B9}" dt="2023-11-08T12:40:29.938" v="249" actId="20577"/>
        <pc:sldMkLst>
          <pc:docMk/>
          <pc:sldMk cId="2192281011" sldId="267"/>
        </pc:sldMkLst>
        <pc:spChg chg="mod">
          <ac:chgData name="Xiaolei Bi" userId="4defdd0b-eb6b-464a-acc0-49fc44ef47a7" providerId="ADAL" clId="{98537D76-A5A8-4348-98D7-8EF8870788B9}" dt="2023-11-08T12:40:29.938" v="249" actId="20577"/>
          <ac:spMkLst>
            <pc:docMk/>
            <pc:sldMk cId="2192281011" sldId="267"/>
            <ac:spMk id="3" creationId="{2860862E-20B2-24F6-89F8-AED31E2F703A}"/>
          </ac:spMkLst>
        </pc:spChg>
      </pc:sldChg>
      <pc:sldChg chg="addSp delSp modSp new mod ord setBg addAnim delAnim setClrOvrMap">
        <pc:chgData name="Xiaolei Bi" userId="4defdd0b-eb6b-464a-acc0-49fc44ef47a7" providerId="ADAL" clId="{98537D76-A5A8-4348-98D7-8EF8870788B9}" dt="2023-11-08T12:42:11.155" v="290" actId="20577"/>
        <pc:sldMkLst>
          <pc:docMk/>
          <pc:sldMk cId="4272971095" sldId="268"/>
        </pc:sldMkLst>
        <pc:spChg chg="mod or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2" creationId="{3E372447-4078-4EBA-6B18-675407B0A6C4}"/>
          </ac:spMkLst>
        </pc:spChg>
        <pc:spChg chg="del">
          <ac:chgData name="Xiaolei Bi" userId="4defdd0b-eb6b-464a-acc0-49fc44ef47a7" providerId="ADAL" clId="{98537D76-A5A8-4348-98D7-8EF8870788B9}" dt="2023-11-08T12:40:54.738" v="269" actId="478"/>
          <ac:spMkLst>
            <pc:docMk/>
            <pc:sldMk cId="4272971095" sldId="268"/>
            <ac:spMk id="3" creationId="{BC09972C-9722-4C66-40E1-2C74F9842586}"/>
          </ac:spMkLst>
        </pc:spChg>
        <pc:spChg chg="add mod">
          <ac:chgData name="Xiaolei Bi" userId="4defdd0b-eb6b-464a-acc0-49fc44ef47a7" providerId="ADAL" clId="{98537D76-A5A8-4348-98D7-8EF8870788B9}" dt="2023-11-08T12:42:11.155" v="290" actId="20577"/>
          <ac:spMkLst>
            <pc:docMk/>
            <pc:sldMk cId="4272971095" sldId="268"/>
            <ac:spMk id="4" creationId="{FAC31A06-153A-B87E-10D2-206921B47431}"/>
          </ac:spMkLst>
        </pc:spChg>
        <pc:spChg chg="add del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7" creationId="{4E1BEB12-92AF-4445-98AD-4C7756E7C93B}"/>
          </ac:spMkLst>
        </pc:spChg>
        <pc:spChg chg="add del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9" creationId="{D0522C2C-7B5C-48A7-A969-03941E5D2E76}"/>
          </ac:spMkLst>
        </pc:spChg>
        <pc:spChg chg="add del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1" creationId="{9C682A1A-5B2D-4111-BBD6-620165633E5B}"/>
          </ac:spMkLst>
        </pc:spChg>
        <pc:spChg chg="add del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3" creationId="{D6EE29F2-D77F-4BD0-A20B-334D316A1C9D}"/>
          </ac:spMkLst>
        </pc:spChg>
        <pc:spChg chg="add del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5" creationId="{22D09ED2-868F-42C6-866E-F92E0CEF314F}"/>
          </ac:spMkLst>
        </pc:spChg>
        <pc:spChg chg="add del">
          <ac:chgData name="Xiaolei Bi" userId="4defdd0b-eb6b-464a-acc0-49fc44ef47a7" providerId="ADAL" clId="{98537D76-A5A8-4348-98D7-8EF8870788B9}" dt="2023-11-08T12:41:38.720" v="274" actId="26606"/>
          <ac:spMkLst>
            <pc:docMk/>
            <pc:sldMk cId="4272971095" sldId="268"/>
            <ac:spMk id="1031" creationId="{D4771268-CB57-404A-9271-370EB28F6090}"/>
          </ac:spMkLst>
        </pc:spChg>
        <pc:spChg chg="add del">
          <ac:chgData name="Xiaolei Bi" userId="4defdd0b-eb6b-464a-acc0-49fc44ef47a7" providerId="ADAL" clId="{98537D76-A5A8-4348-98D7-8EF8870788B9}" dt="2023-11-08T12:41:42.561" v="277" actId="26606"/>
          <ac:spMkLst>
            <pc:docMk/>
            <pc:sldMk cId="4272971095" sldId="268"/>
            <ac:spMk id="1033" creationId="{71B2258F-86CA-4D4D-8270-BC05FCDEBFB3}"/>
          </ac:spMkLst>
        </pc:spChg>
        <pc:spChg chg="ad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036" creationId="{51F77B6A-7F53-4B28-B73D-C8CC899AB221}"/>
          </ac:spMkLst>
        </pc:spChg>
        <pc:spChg chg="ad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037" creationId="{F6E412EF-CF39-4C25-85B0-DB30B1B0A8C4}"/>
          </ac:spMkLst>
        </pc:spChg>
        <pc:spChg chg="ad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039" creationId="{E8DA6235-17F2-4C9E-88C6-C5D38D8D3C03}"/>
          </ac:spMkLst>
        </pc:spChg>
        <pc:spChg chg="ad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041" creationId="{B55DEF71-1741-4489-8E77-46FC5BAA66E2}"/>
          </ac:spMkLst>
        </pc:spChg>
        <pc:spChg chg="ad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043" creationId="{82347B6D-A7CC-48EB-861F-917D0D61E3EA}"/>
          </ac:spMkLst>
        </pc:spChg>
        <pc:spChg chg="ad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045" creationId="{A7A0A46D-CC9B-4E32-870A-7BC2DF940144}"/>
          </ac:spMkLst>
        </pc:spChg>
        <pc:spChg chg="ad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047" creationId="{9178722E-1BD0-427E-BAAE-4F206DAB5818}"/>
          </ac:spMkLst>
        </pc:spChg>
        <pc:spChg chg="ad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049" creationId="{A753B935-E3DD-466D-BFAC-68E0BE02D092}"/>
          </ac:spMkLst>
        </pc:spChg>
        <pc:spChg chg="add">
          <ac:chgData name="Xiaolei Bi" userId="4defdd0b-eb6b-464a-acc0-49fc44ef47a7" providerId="ADAL" clId="{98537D76-A5A8-4348-98D7-8EF8870788B9}" dt="2023-11-08T12:41:42.574" v="278" actId="26606"/>
          <ac:spMkLst>
            <pc:docMk/>
            <pc:sldMk cId="4272971095" sldId="268"/>
            <ac:spMk id="1051" creationId="{FB034F26-4148-4B59-B493-14D7A9A8BAA9}"/>
          </ac:spMkLst>
        </pc:spChg>
        <pc:grpChg chg="add">
          <ac:chgData name="Xiaolei Bi" userId="4defdd0b-eb6b-464a-acc0-49fc44ef47a7" providerId="ADAL" clId="{98537D76-A5A8-4348-98D7-8EF8870788B9}" dt="2023-11-08T12:41:42.574" v="278" actId="26606"/>
          <ac:grpSpMkLst>
            <pc:docMk/>
            <pc:sldMk cId="4272971095" sldId="268"/>
            <ac:grpSpMk id="1038" creationId="{2515629F-0D83-4A44-A125-CD50FC660AB4}"/>
          </ac:grpSpMkLst>
        </pc:grpChg>
        <pc:grpChg chg="add">
          <ac:chgData name="Xiaolei Bi" userId="4defdd0b-eb6b-464a-acc0-49fc44ef47a7" providerId="ADAL" clId="{98537D76-A5A8-4348-98D7-8EF8870788B9}" dt="2023-11-08T12:41:42.574" v="278" actId="26606"/>
          <ac:grpSpMkLst>
            <pc:docMk/>
            <pc:sldMk cId="4272971095" sldId="268"/>
            <ac:grpSpMk id="1053" creationId="{5E6BB5FD-DB7B-4BE3-BA45-1EF042115ED5}"/>
          </ac:grpSpMkLst>
        </pc:grpChg>
        <pc:picChg chg="add mod">
          <ac:chgData name="Xiaolei Bi" userId="4defdd0b-eb6b-464a-acc0-49fc44ef47a7" providerId="ADAL" clId="{98537D76-A5A8-4348-98D7-8EF8870788B9}" dt="2023-11-08T12:41:42.574" v="278" actId="26606"/>
          <ac:picMkLst>
            <pc:docMk/>
            <pc:sldMk cId="4272971095" sldId="268"/>
            <ac:picMk id="1026" creationId="{4CA2B4BE-E8F0-0FCD-BD5B-16C3F314F209}"/>
          </ac:picMkLst>
        </pc:picChg>
      </pc:sldChg>
    </pc:docChg>
  </pc:docChgLst>
  <pc:docChgLst>
    <pc:chgData name="Xiaolei Bi" userId="4defdd0b-eb6b-464a-acc0-49fc44ef47a7" providerId="ADAL" clId="{9CD274D0-EFEC-7F43-BF5A-B91AEACF7D15}"/>
    <pc:docChg chg="addSld modSld">
      <pc:chgData name="Xiaolei Bi" userId="4defdd0b-eb6b-464a-acc0-49fc44ef47a7" providerId="ADAL" clId="{9CD274D0-EFEC-7F43-BF5A-B91AEACF7D15}" dt="2023-11-13T07:19:26.213" v="15" actId="20577"/>
      <pc:docMkLst>
        <pc:docMk/>
      </pc:docMkLst>
      <pc:sldChg chg="modSp new mod">
        <pc:chgData name="Xiaolei Bi" userId="4defdd0b-eb6b-464a-acc0-49fc44ef47a7" providerId="ADAL" clId="{9CD274D0-EFEC-7F43-BF5A-B91AEACF7D15}" dt="2023-11-13T07:19:26.213" v="15" actId="20577"/>
        <pc:sldMkLst>
          <pc:docMk/>
          <pc:sldMk cId="3865237100" sldId="271"/>
        </pc:sldMkLst>
        <pc:spChg chg="mod">
          <ac:chgData name="Xiaolei Bi" userId="4defdd0b-eb6b-464a-acc0-49fc44ef47a7" providerId="ADAL" clId="{9CD274D0-EFEC-7F43-BF5A-B91AEACF7D15}" dt="2023-11-13T07:19:26.213" v="15" actId="20577"/>
          <ac:spMkLst>
            <pc:docMk/>
            <pc:sldMk cId="3865237100" sldId="271"/>
            <ac:spMk id="2" creationId="{18932D93-272C-FE02-4AE1-E712F21D6E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hIqta2iCQ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version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" TargetMode="External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etify/You-Dont-Know-J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72447-4078-4EBA-6B18-675407B0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workflow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CA2B4BE-E8F0-0FCD-BD5B-16C3F314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336" y="1509721"/>
            <a:ext cx="3680216" cy="3680216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1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5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C31A06-153A-B87E-10D2-206921B47431}"/>
              </a:ext>
            </a:extLst>
          </p:cNvPr>
          <p:cNvSpPr txBox="1"/>
          <p:nvPr/>
        </p:nvSpPr>
        <p:spPr>
          <a:xfrm>
            <a:off x="9352325" y="601745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X</a:t>
            </a:r>
            <a:r>
              <a:rPr lang="en-DK">
                <a:solidFill>
                  <a:schemeClr val="bg1"/>
                </a:solidFill>
              </a:rPr>
              <a:t>bi 2023</a:t>
            </a:r>
          </a:p>
        </p:txBody>
      </p:sp>
    </p:spTree>
    <p:extLst>
      <p:ext uri="{BB962C8B-B14F-4D97-AF65-F5344CB8AC3E}">
        <p14:creationId xmlns:p14="http://schemas.microsoft.com/office/powerpoint/2010/main" val="42729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B16D-6A81-A017-27A4-7B447DEA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Clone the repo to your local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D20B-2FB3-BBF4-9CF6-46E6F12B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the clone options</a:t>
            </a:r>
          </a:p>
        </p:txBody>
      </p:sp>
    </p:spTree>
    <p:extLst>
      <p:ext uri="{BB962C8B-B14F-4D97-AF65-F5344CB8AC3E}">
        <p14:creationId xmlns:p14="http://schemas.microsoft.com/office/powerpoint/2010/main" val="239965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185D-B871-5A85-2E4B-97B811A2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Change you files in local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98B8-BE45-ED19-6043-CACDD825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vscode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3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5B91-B2FE-C677-D799-40664BAF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Upload to </a:t>
            </a:r>
            <a:r>
              <a:rPr lang="en-US" err="1">
                <a:cs typeface="Calibri Light"/>
              </a:rPr>
              <a:t>github</a:t>
            </a:r>
            <a:r>
              <a:rPr lang="en-US">
                <a:cs typeface="Calibri Light"/>
              </a:rPr>
              <a:t> with comments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F5DF-902F-EF29-92C7-3B118B3C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Commit your changes in </a:t>
            </a:r>
            <a:r>
              <a:rPr lang="en-US" err="1"/>
              <a:t>github</a:t>
            </a:r>
            <a:r>
              <a:rPr lang="en-US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24220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E44A-53D4-EF85-2407-7DE513A3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 your collaborators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6F28-4B17-0894-E4AE-5D18A5C2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GitHub's collaborative features allow multiple developers to work together efficiently:</a:t>
            </a:r>
          </a:p>
          <a:p>
            <a:pPr>
              <a:buFont typeface="+mj-lt"/>
              <a:buAutoNum type="arabicPeriod"/>
            </a:pPr>
            <a:r>
              <a:rPr lang="en-GB"/>
              <a:t>Invite collaborators to your repository by navigating to the repository's settings and selecting "Manage access."</a:t>
            </a:r>
          </a:p>
          <a:p>
            <a:pPr>
              <a:buFont typeface="+mj-lt"/>
              <a:buAutoNum type="arabicPeriod"/>
            </a:pPr>
            <a:r>
              <a:rPr lang="en-GB"/>
              <a:t>Collaborators can clone the repository, make changes, and propose them through pull requests.</a:t>
            </a:r>
          </a:p>
          <a:p>
            <a:pPr>
              <a:buFont typeface="+mj-lt"/>
              <a:buAutoNum type="arabicPeriod"/>
            </a:pPr>
            <a:r>
              <a:rPr lang="en-GB"/>
              <a:t>Review and discuss changes in pull requests, and merge them into the main branch when ready.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0AFE-06C6-95C3-8622-27A60A6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Resources-</a:t>
            </a:r>
            <a:r>
              <a:rPr lang="en-GB" b="1" err="1">
                <a:solidFill>
                  <a:srgbClr val="0F0F0F"/>
                </a:solidFill>
              </a:rPr>
              <a:t>Github</a:t>
            </a:r>
            <a:r>
              <a:rPr lang="en-GB" b="1">
                <a:solidFill>
                  <a:srgbClr val="0F0F0F"/>
                </a:solidFill>
              </a:rPr>
              <a:t>: How to collaborate on </a:t>
            </a:r>
            <a:r>
              <a:rPr lang="en-GB" b="1" err="1">
                <a:solidFill>
                  <a:srgbClr val="0F0F0F"/>
                </a:solidFill>
              </a:rPr>
              <a:t>Github</a:t>
            </a:r>
            <a:endParaRPr lang="en-DK" err="1"/>
          </a:p>
          <a:p>
            <a:endParaRPr lang="en-GB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6F53-A3BE-4B84-E7C9-ED503FB1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  <a:hlinkClick r:id="rId2"/>
              </a:rPr>
              <a:t>https://www.youtube.com/watch?v=NhIqta2iCQk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84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78F7-7623-3E14-723E-D71D6779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Version control your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6D41-3BF5-391F-9685-67F489FF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https://en.wikipedia.org/wiki/Software_versioning</a:t>
            </a:r>
            <a:endParaRPr lang="en-US">
              <a:ea typeface="+mn-lt"/>
              <a:cs typeface="+mn-lt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86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D93-272C-FE02-4AE1-E712F21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Git on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C164-F717-CB29-756F-BC3784C4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523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Create a </a:t>
            </a:r>
            <a:r>
              <a:rPr lang="en-US" err="1">
                <a:cs typeface="Calibri Light"/>
              </a:rPr>
              <a:t>github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conto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62FF-CBA5-BCDE-DDC3-B8B2FA74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popular github projects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3A23-F7B0-8B7A-5657-B84734FD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https://github.com/twbs/bootstrap</a:t>
            </a:r>
            <a:r>
              <a:rPr lang="en-US">
                <a:ea typeface="+mn-lt"/>
                <a:cs typeface="+mn-lt"/>
              </a:rPr>
              <a:t> (pay attention to </a:t>
            </a:r>
            <a:r>
              <a:rPr lang="en-US" err="1">
                <a:ea typeface="+mn-lt"/>
                <a:cs typeface="+mn-lt"/>
              </a:rPr>
              <a:t>licence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https://github.com/facebook/react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https://github.com/getify/You-Dont-Know-JS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1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D37D-8320-E4EF-EEF8-8F278B88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</a:t>
            </a:r>
            <a:r>
              <a:rPr lang="en-DK" err="1"/>
              <a:t>hy</a:t>
            </a:r>
            <a:r>
              <a:rPr lang="en-DK"/>
              <a:t>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A6FE-207B-9051-C247-45A47ED8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GitHub is a popular platform for version control and collaboration, widely used by developers and teams to manage and share their code. It offers numerous benefits,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Easy collaboration with other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Version control to track changes and manage code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Hosting for code repositories and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Access to community of developers and open-source projects</a:t>
            </a:r>
          </a:p>
          <a:p>
            <a:pPr marL="0" indent="0">
              <a:buNone/>
            </a:pP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9329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9D2E-E6EA-6233-D23E-E2EAEACD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err="1">
                <a:ea typeface="Calibri Light"/>
                <a:cs typeface="Calibri Light"/>
              </a:rPr>
              <a:t>Github</a:t>
            </a:r>
            <a:r>
              <a:rPr lang="en-DK">
                <a:ea typeface="Calibri Light"/>
                <a:cs typeface="Calibri Light"/>
              </a:rPr>
              <a:t> actions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862E-20B2-24F6-89F8-AED31E2F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most used fork and download .zip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228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303C-DB00-DA51-E14E-F4904003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</a:t>
            </a:r>
            <a:r>
              <a:rPr lang="en-DK"/>
              <a:t>reate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4CC5-BB06-DCE1-143C-4CD5439D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/>
              <a:t>Open your preferred web browser and go to </a:t>
            </a:r>
            <a:r>
              <a:rPr lang="en-GB" err="1"/>
              <a:t>github.com</a:t>
            </a:r>
            <a:r>
              <a:rPr lang="en-GB"/>
              <a:t>.</a:t>
            </a:r>
          </a:p>
          <a:p>
            <a:pPr>
              <a:buFont typeface="+mj-lt"/>
              <a:buAutoNum type="arabicPeriod"/>
            </a:pPr>
            <a:r>
              <a:rPr lang="en-GB"/>
              <a:t>Click on the "Sign Up" button.</a:t>
            </a:r>
          </a:p>
          <a:p>
            <a:pPr>
              <a:buFont typeface="+mj-lt"/>
              <a:buAutoNum type="arabicPeriod"/>
            </a:pPr>
            <a:r>
              <a:rPr lang="en-GB"/>
              <a:t>Provide the required information, including your username, email address, and password.</a:t>
            </a:r>
          </a:p>
          <a:p>
            <a:pPr>
              <a:buFont typeface="+mj-lt"/>
              <a:buAutoNum type="arabicPeriod"/>
            </a:pPr>
            <a:r>
              <a:rPr lang="en-GB"/>
              <a:t>Choose a plan that suits your needs (choose free  ).</a:t>
            </a:r>
          </a:p>
          <a:p>
            <a:pPr>
              <a:buFont typeface="+mj-lt"/>
              <a:buAutoNum type="arabicPeriod"/>
            </a:pPr>
            <a:r>
              <a:rPr lang="en-GB"/>
              <a:t>Complete the account creation process by verifying your email address.</a:t>
            </a:r>
          </a:p>
          <a:p>
            <a:pPr marL="0" indent="0">
              <a:buNone/>
            </a:pP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888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7CB1-9A4A-D124-9439-752BF4C5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Create a repo 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DB9-2456-2AF6-87B9-005A8F0A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/>
              <a:t>Click on the "+" icon in the top-right corner and select "New repository."</a:t>
            </a:r>
          </a:p>
          <a:p>
            <a:pPr>
              <a:buFont typeface="+mj-lt"/>
              <a:buAutoNum type="arabicPeriod"/>
            </a:pPr>
            <a:r>
              <a:rPr lang="en-GB"/>
              <a:t>Choose a name for your repository and provide a brief description.</a:t>
            </a:r>
          </a:p>
          <a:p>
            <a:pPr>
              <a:buFont typeface="+mj-lt"/>
              <a:buAutoNum type="arabicPeriod"/>
            </a:pPr>
            <a:r>
              <a:rPr lang="en-GB"/>
              <a:t>Decide whether your repository should be public or private (public repositories are visible to everyone, while private ones are only accessible to collaborators you invite).</a:t>
            </a:r>
          </a:p>
          <a:p>
            <a:pPr>
              <a:buFont typeface="+mj-lt"/>
              <a:buAutoNum type="arabicPeriod"/>
            </a:pPr>
            <a:r>
              <a:rPr lang="en-GB"/>
              <a:t>Customize additional settings, such as adding a license, initializing with a README file, or choosing a programming language.</a:t>
            </a:r>
          </a:p>
          <a:p>
            <a:pPr>
              <a:buFont typeface="+mj-lt"/>
              <a:buAutoNum type="arabicPeriod"/>
            </a:pPr>
            <a:r>
              <a:rPr lang="en-GB"/>
              <a:t>Click "Create repository" to finalize the creation process.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BBA1-C51F-C4E2-35B3-D16571F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Upload files into the repo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D654-DB42-7D97-67F8-044E727C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6914-1627-D9D4-3B83-B489A50A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Download </a:t>
            </a:r>
            <a:r>
              <a:rPr lang="en-US" err="1">
                <a:cs typeface="Calibri Light"/>
              </a:rPr>
              <a:t>Github</a:t>
            </a:r>
            <a:r>
              <a:rPr lang="en-US">
                <a:cs typeface="Calibri Light"/>
              </a:rPr>
              <a:t> desktop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F5B1-5AC5-EA6A-BEEB-503AECCE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B8DED2-E623-412C-9876-B537D8B75DFC}">
  <ds:schemaRefs>
    <ds:schemaRef ds:uri="7d65f2ab-e0ff-47e6-9d3d-6d48113a79ce"/>
    <ds:schemaRef ds:uri="f6500a95-51e0-4f85-9dd0-d4ed88ce8b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A5A662-BCEE-4930-BBF9-3C9DB2C700BE}">
  <ds:schemaRefs>
    <ds:schemaRef ds:uri="7d65f2ab-e0ff-47e6-9d3d-6d48113a79ce"/>
    <ds:schemaRef ds:uri="f6500a95-51e0-4f85-9dd0-d4ed88ce8b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B5CCF61-BC8E-482E-B516-957EEE2236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Github workflow</vt:lpstr>
      <vt:lpstr>Create a github conto</vt:lpstr>
      <vt:lpstr> popular github projects</vt:lpstr>
      <vt:lpstr>Why github?</vt:lpstr>
      <vt:lpstr>Github actions</vt:lpstr>
      <vt:lpstr>Create an account</vt:lpstr>
      <vt:lpstr>Create a repo  </vt:lpstr>
      <vt:lpstr>Upload files into the repo</vt:lpstr>
      <vt:lpstr>Download Github desktop</vt:lpstr>
      <vt:lpstr>Clone the repo to your local </vt:lpstr>
      <vt:lpstr>Change you files in local</vt:lpstr>
      <vt:lpstr>Upload to github with comments</vt:lpstr>
      <vt:lpstr>Work your collaborators</vt:lpstr>
      <vt:lpstr>Resources-Github: How to collaborate on Github </vt:lpstr>
      <vt:lpstr>Version control your software</vt:lpstr>
      <vt:lpstr>Git on terminal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2023-11-08T12:16:04Z</dcterms:created>
  <dcterms:modified xsi:type="dcterms:W3CDTF">2023-11-14T08:15:17Z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