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1"/>
  </p:notesMasterIdLst>
  <p:sldIdLst>
    <p:sldId id="256" r:id="rId5"/>
    <p:sldId id="259" r:id="rId6"/>
    <p:sldId id="273" r:id="rId7"/>
    <p:sldId id="268" r:id="rId8"/>
    <p:sldId id="269" r:id="rId9"/>
    <p:sldId id="270" r:id="rId10"/>
    <p:sldId id="271" r:id="rId11"/>
    <p:sldId id="272" r:id="rId12"/>
    <p:sldId id="274" r:id="rId13"/>
    <p:sldId id="260" r:id="rId14"/>
    <p:sldId id="264" r:id="rId15"/>
    <p:sldId id="263" r:id="rId16"/>
    <p:sldId id="262" r:id="rId17"/>
    <p:sldId id="266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E8F67-3653-4B77-8023-C6A32D11991A}" v="13" dt="2024-01-03T16:07:48.732"/>
    <p1510:client id="{11228E89-1334-C049-A74E-36506AAB00B5}" v="64" dt="2023-11-24T07:12:43.466"/>
    <p1510:client id="{1DEF35FA-EE8E-44EF-8F54-B726A290337E}" v="9" dt="2023-11-24T10:31:36.240"/>
    <p1510:client id="{6DF9C3AD-5594-44BE-9C14-A16DDA9074EF}" v="3" dt="2023-11-24T08:40:11.083"/>
    <p1510:client id="{C76CB83B-8DA7-484E-AB42-9FA47C89C3EB}" v="5" dt="2023-11-24T09:38:5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C76CB83B-8DA7-484E-AB42-9FA47C89C3EB}"/>
    <pc:docChg chg="modSld sldOrd">
      <pc:chgData name="Xiaolei Bi" userId="S::xbi@eamv.dk::4defdd0b-eb6b-464a-acc0-49fc44ef47a7" providerId="AD" clId="Web-{C76CB83B-8DA7-484E-AB42-9FA47C89C3EB}" dt="2023-11-24T09:38:51.025" v="4"/>
      <pc:docMkLst>
        <pc:docMk/>
      </pc:docMkLst>
      <pc:sldChg chg="ord">
        <pc:chgData name="Xiaolei Bi" userId="S::xbi@eamv.dk::4defdd0b-eb6b-464a-acc0-49fc44ef47a7" providerId="AD" clId="Web-{C76CB83B-8DA7-484E-AB42-9FA47C89C3EB}" dt="2023-11-24T09:38:51.025" v="4"/>
        <pc:sldMkLst>
          <pc:docMk/>
          <pc:sldMk cId="1448548262" sldId="264"/>
        </pc:sldMkLst>
      </pc:sldChg>
      <pc:sldChg chg="modSp">
        <pc:chgData name="Xiaolei Bi" userId="S::xbi@eamv.dk::4defdd0b-eb6b-464a-acc0-49fc44ef47a7" providerId="AD" clId="Web-{C76CB83B-8DA7-484E-AB42-9FA47C89C3EB}" dt="2023-11-24T09:24:59.530" v="1" actId="20577"/>
        <pc:sldMkLst>
          <pc:docMk/>
          <pc:sldMk cId="3052313022" sldId="268"/>
        </pc:sldMkLst>
        <pc:spChg chg="mod">
          <ac:chgData name="Xiaolei Bi" userId="S::xbi@eamv.dk::4defdd0b-eb6b-464a-acc0-49fc44ef47a7" providerId="AD" clId="Web-{C76CB83B-8DA7-484E-AB42-9FA47C89C3EB}" dt="2023-11-24T09:24:59.530" v="1" actId="20577"/>
          <ac:spMkLst>
            <pc:docMk/>
            <pc:sldMk cId="3052313022" sldId="268"/>
            <ac:spMk id="2" creationId="{A40A249B-005D-1AE1-F713-931D7D962372}"/>
          </ac:spMkLst>
        </pc:spChg>
      </pc:sldChg>
      <pc:sldChg chg="ord">
        <pc:chgData name="Xiaolei Bi" userId="S::xbi@eamv.dk::4defdd0b-eb6b-464a-acc0-49fc44ef47a7" providerId="AD" clId="Web-{C76CB83B-8DA7-484E-AB42-9FA47C89C3EB}" dt="2023-11-24T09:33:23.862" v="2"/>
        <pc:sldMkLst>
          <pc:docMk/>
          <pc:sldMk cId="4041560905" sldId="272"/>
        </pc:sldMkLst>
      </pc:sldChg>
    </pc:docChg>
  </pc:docChgLst>
  <pc:docChgLst>
    <pc:chgData name="Xiaolei Bi" userId="S::xbi@eamv.dk::4defdd0b-eb6b-464a-acc0-49fc44ef47a7" providerId="AD" clId="Web-{6DF9C3AD-5594-44BE-9C14-A16DDA9074EF}"/>
    <pc:docChg chg="modSld">
      <pc:chgData name="Xiaolei Bi" userId="S::xbi@eamv.dk::4defdd0b-eb6b-464a-acc0-49fc44ef47a7" providerId="AD" clId="Web-{6DF9C3AD-5594-44BE-9C14-A16DDA9074EF}" dt="2023-11-24T08:40:11.083" v="2" actId="20577"/>
      <pc:docMkLst>
        <pc:docMk/>
      </pc:docMkLst>
      <pc:sldChg chg="modSp">
        <pc:chgData name="Xiaolei Bi" userId="S::xbi@eamv.dk::4defdd0b-eb6b-464a-acc0-49fc44ef47a7" providerId="AD" clId="Web-{6DF9C3AD-5594-44BE-9C14-A16DDA9074EF}" dt="2023-11-24T08:40:11.083" v="2" actId="20577"/>
        <pc:sldMkLst>
          <pc:docMk/>
          <pc:sldMk cId="669097731" sldId="269"/>
        </pc:sldMkLst>
        <pc:spChg chg="mod">
          <ac:chgData name="Xiaolei Bi" userId="S::xbi@eamv.dk::4defdd0b-eb6b-464a-acc0-49fc44ef47a7" providerId="AD" clId="Web-{6DF9C3AD-5594-44BE-9C14-A16DDA9074EF}" dt="2023-11-24T08:40:11.083" v="2" actId="20577"/>
          <ac:spMkLst>
            <pc:docMk/>
            <pc:sldMk cId="669097731" sldId="269"/>
            <ac:spMk id="3" creationId="{3F411D33-356C-8BF0-D916-74697BDE6CDB}"/>
          </ac:spMkLst>
        </pc:spChg>
      </pc:sldChg>
    </pc:docChg>
  </pc:docChgLst>
  <pc:docChgLst>
    <pc:chgData name="Xiaolei Bi" userId="S::xbi@eamv.dk::4defdd0b-eb6b-464a-acc0-49fc44ef47a7" providerId="AD" clId="Web-{0456ADC3-BDB5-452E-A710-7095E2449FA9}"/>
    <pc:docChg chg="addSld delSld modSld">
      <pc:chgData name="Xiaolei Bi" userId="S::xbi@eamv.dk::4defdd0b-eb6b-464a-acc0-49fc44ef47a7" providerId="AD" clId="Web-{0456ADC3-BDB5-452E-A710-7095E2449FA9}" dt="2023-11-23T05:29:20.871" v="134" actId="1076"/>
      <pc:docMkLst>
        <pc:docMk/>
      </pc:docMkLst>
      <pc:sldChg chg="modSp del">
        <pc:chgData name="Xiaolei Bi" userId="S::xbi@eamv.dk::4defdd0b-eb6b-464a-acc0-49fc44ef47a7" providerId="AD" clId="Web-{0456ADC3-BDB5-452E-A710-7095E2449FA9}" dt="2023-11-23T05:28:36.589" v="121"/>
        <pc:sldMkLst>
          <pc:docMk/>
          <pc:sldMk cId="202431342" sldId="257"/>
        </pc:sldMkLst>
        <pc:spChg chg="mod">
          <ac:chgData name="Xiaolei Bi" userId="S::xbi@eamv.dk::4defdd0b-eb6b-464a-acc0-49fc44ef47a7" providerId="AD" clId="Web-{0456ADC3-BDB5-452E-A710-7095E2449FA9}" dt="2023-11-23T05:28:23.424" v="119" actId="20577"/>
          <ac:spMkLst>
            <pc:docMk/>
            <pc:sldMk cId="202431342" sldId="257"/>
            <ac:spMk id="2" creationId="{1E862702-ED59-D516-C8A3-8F18111F8013}"/>
          </ac:spMkLst>
        </pc:spChg>
      </pc:sldChg>
      <pc:sldChg chg="del">
        <pc:chgData name="Xiaolei Bi" userId="S::xbi@eamv.dk::4defdd0b-eb6b-464a-acc0-49fc44ef47a7" providerId="AD" clId="Web-{0456ADC3-BDB5-452E-A710-7095E2449FA9}" dt="2023-11-23T05:28:36.589" v="120"/>
        <pc:sldMkLst>
          <pc:docMk/>
          <pc:sldMk cId="3289605613" sldId="258"/>
        </pc:sldMkLst>
      </pc:sldChg>
      <pc:sldChg chg="modSp">
        <pc:chgData name="Xiaolei Bi" userId="S::xbi@eamv.dk::4defdd0b-eb6b-464a-acc0-49fc44ef47a7" providerId="AD" clId="Web-{0456ADC3-BDB5-452E-A710-7095E2449FA9}" dt="2023-11-23T05:29:20.871" v="134" actId="1076"/>
        <pc:sldMkLst>
          <pc:docMk/>
          <pc:sldMk cId="1465765254" sldId="259"/>
        </pc:sldMkLst>
        <pc:spChg chg="mod">
          <ac:chgData name="Xiaolei Bi" userId="S::xbi@eamv.dk::4defdd0b-eb6b-464a-acc0-49fc44ef47a7" providerId="AD" clId="Web-{0456ADC3-BDB5-452E-A710-7095E2449FA9}" dt="2023-11-23T05:29:20.871" v="134" actId="1076"/>
          <ac:spMkLst>
            <pc:docMk/>
            <pc:sldMk cId="1465765254" sldId="259"/>
            <ac:spMk id="5" creationId="{9E59A343-B264-76FA-F7A9-8255D303CE53}"/>
          </ac:spMkLst>
        </pc:spChg>
      </pc:sldChg>
      <pc:sldChg chg="delSp modSp new add del">
        <pc:chgData name="Xiaolei Bi" userId="S::xbi@eamv.dk::4defdd0b-eb6b-464a-acc0-49fc44ef47a7" providerId="AD" clId="Web-{0456ADC3-BDB5-452E-A710-7095E2449FA9}" dt="2023-11-23T05:28:17.330" v="117" actId="20577"/>
        <pc:sldMkLst>
          <pc:docMk/>
          <pc:sldMk cId="1448548262" sldId="264"/>
        </pc:sldMkLst>
        <pc:spChg chg="mod">
          <ac:chgData name="Xiaolei Bi" userId="S::xbi@eamv.dk::4defdd0b-eb6b-464a-acc0-49fc44ef47a7" providerId="AD" clId="Web-{0456ADC3-BDB5-452E-A710-7095E2449FA9}" dt="2023-11-23T05:28:17.330" v="117" actId="20577"/>
          <ac:spMkLst>
            <pc:docMk/>
            <pc:sldMk cId="1448548262" sldId="264"/>
            <ac:spMk id="2" creationId="{E878E2AE-4D18-4CD6-2251-113DA14B63F4}"/>
          </ac:spMkLst>
        </pc:spChg>
        <pc:spChg chg="del">
          <ac:chgData name="Xiaolei Bi" userId="S::xbi@eamv.dk::4defdd0b-eb6b-464a-acc0-49fc44ef47a7" providerId="AD" clId="Web-{0456ADC3-BDB5-452E-A710-7095E2449FA9}" dt="2023-11-23T05:28:12.330" v="116"/>
          <ac:spMkLst>
            <pc:docMk/>
            <pc:sldMk cId="1448548262" sldId="264"/>
            <ac:spMk id="3" creationId="{CCA8C141-F2DC-2814-5A82-A50FBF8E5AA3}"/>
          </ac:spMkLst>
        </pc:spChg>
      </pc:sldChg>
      <pc:sldChg chg="add">
        <pc:chgData name="Xiaolei Bi" userId="S::xbi@eamv.dk::4defdd0b-eb6b-464a-acc0-49fc44ef47a7" providerId="AD" clId="Web-{0456ADC3-BDB5-452E-A710-7095E2449FA9}" dt="2023-11-23T05:28:42.105" v="122"/>
        <pc:sldMkLst>
          <pc:docMk/>
          <pc:sldMk cId="3062050373" sldId="265"/>
        </pc:sldMkLst>
      </pc:sldChg>
      <pc:sldChg chg="add">
        <pc:chgData name="Xiaolei Bi" userId="S::xbi@eamv.dk::4defdd0b-eb6b-464a-acc0-49fc44ef47a7" providerId="AD" clId="Web-{0456ADC3-BDB5-452E-A710-7095E2449FA9}" dt="2023-11-23T05:28:42.230" v="123"/>
        <pc:sldMkLst>
          <pc:docMk/>
          <pc:sldMk cId="1167610347" sldId="266"/>
        </pc:sldMkLst>
      </pc:sldChg>
    </pc:docChg>
  </pc:docChgLst>
  <pc:docChgLst>
    <pc:chgData name="Xiaolei Bi" userId="4defdd0b-eb6b-464a-acc0-49fc44ef47a7" providerId="ADAL" clId="{11228E89-1334-C049-A74E-36506AAB00B5}"/>
    <pc:docChg chg="undo custSel addSld delSld modSld sldOrd">
      <pc:chgData name="Xiaolei Bi" userId="4defdd0b-eb6b-464a-acc0-49fc44ef47a7" providerId="ADAL" clId="{11228E89-1334-C049-A74E-36506AAB00B5}" dt="2023-11-24T14:41:14.108" v="719" actId="729"/>
      <pc:docMkLst>
        <pc:docMk/>
      </pc:docMkLst>
      <pc:sldChg chg="addSp delSp modSp mod setBg">
        <pc:chgData name="Xiaolei Bi" userId="4defdd0b-eb6b-464a-acc0-49fc44ef47a7" providerId="ADAL" clId="{11228E89-1334-C049-A74E-36506AAB00B5}" dt="2023-11-23T15:08:10.893" v="459" actId="478"/>
        <pc:sldMkLst>
          <pc:docMk/>
          <pc:sldMk cId="109857222" sldId="256"/>
        </pc:sldMkLst>
        <pc:spChg chg="mod ord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21" creationId="{B80FCB87-A9C2-6E51-36D5-4E44C40F55DA}"/>
          </ac:spMkLst>
        </pc:spChg>
        <pc:spChg chg="del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23" creationId="{025EC668-E747-D464-223E-1129F9A6DDEE}"/>
          </ac:spMkLst>
        </pc:spChg>
        <pc:spChg chg="add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28" creationId="{FBB1A884-4584-AB3B-0611-1258455B29F9}"/>
          </ac:spMkLst>
        </pc:spChg>
        <pc:spChg chg="add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30" creationId="{8796D576-6701-B798-5132-A67E99841201}"/>
          </ac:spMkLst>
        </pc:spChg>
        <pc:spChg chg="add">
          <ac:chgData name="Xiaolei Bi" userId="4defdd0b-eb6b-464a-acc0-49fc44ef47a7" providerId="ADAL" clId="{11228E89-1334-C049-A74E-36506AAB00B5}" dt="2023-11-23T15:08:08.559" v="458" actId="26606"/>
          <ac:spMkLst>
            <pc:docMk/>
            <pc:sldMk cId="109857222" sldId="256"/>
            <ac:spMk id="32" creationId="{AC877C37-C51C-7127-73D3-E29BBF8EEA6B}"/>
          </ac:spMkLst>
        </pc:spChg>
        <pc:picChg chg="del mod">
          <ac:chgData name="Xiaolei Bi" userId="4defdd0b-eb6b-464a-acc0-49fc44ef47a7" providerId="ADAL" clId="{11228E89-1334-C049-A74E-36506AAB00B5}" dt="2023-11-23T15:08:10.893" v="459" actId="478"/>
          <ac:picMkLst>
            <pc:docMk/>
            <pc:sldMk cId="109857222" sldId="256"/>
            <ac:picMk id="4" creationId="{993F5899-758F-58A2-3AE2-D442B9A0890C}"/>
          </ac:picMkLst>
        </pc:picChg>
      </pc:sldChg>
      <pc:sldChg chg="modSp mod">
        <pc:chgData name="Xiaolei Bi" userId="4defdd0b-eb6b-464a-acc0-49fc44ef47a7" providerId="ADAL" clId="{11228E89-1334-C049-A74E-36506AAB00B5}" dt="2023-11-24T06:43:53.667" v="586" actId="20577"/>
        <pc:sldMkLst>
          <pc:docMk/>
          <pc:sldMk cId="3033778615" sldId="260"/>
        </pc:sldMkLst>
        <pc:spChg chg="mod">
          <ac:chgData name="Xiaolei Bi" userId="4defdd0b-eb6b-464a-acc0-49fc44ef47a7" providerId="ADAL" clId="{11228E89-1334-C049-A74E-36506AAB00B5}" dt="2023-11-23T11:10:06.982" v="439" actId="1076"/>
          <ac:spMkLst>
            <pc:docMk/>
            <pc:sldMk cId="3033778615" sldId="260"/>
            <ac:spMk id="2" creationId="{43081C61-A181-2465-2723-AF50A22896C0}"/>
          </ac:spMkLst>
        </pc:spChg>
        <pc:spChg chg="mod">
          <ac:chgData name="Xiaolei Bi" userId="4defdd0b-eb6b-464a-acc0-49fc44ef47a7" providerId="ADAL" clId="{11228E89-1334-C049-A74E-36506AAB00B5}" dt="2023-11-24T06:43:53.667" v="586" actId="20577"/>
          <ac:spMkLst>
            <pc:docMk/>
            <pc:sldMk cId="3033778615" sldId="260"/>
            <ac:spMk id="8" creationId="{5838A10A-2496-E73D-51B3-E8C00BE512C8}"/>
          </ac:spMkLst>
        </pc:spChg>
      </pc:sldChg>
      <pc:sldChg chg="addSp delSp modSp del mod modNotesTx">
        <pc:chgData name="Xiaolei Bi" userId="4defdd0b-eb6b-464a-acc0-49fc44ef47a7" providerId="ADAL" clId="{11228E89-1334-C049-A74E-36506AAB00B5}" dt="2023-11-23T10:51:29.798" v="120" actId="2696"/>
        <pc:sldMkLst>
          <pc:docMk/>
          <pc:sldMk cId="486214711" sldId="261"/>
        </pc:sldMkLst>
        <pc:spChg chg="mod">
          <ac:chgData name="Xiaolei Bi" userId="4defdd0b-eb6b-464a-acc0-49fc44ef47a7" providerId="ADAL" clId="{11228E89-1334-C049-A74E-36506AAB00B5}" dt="2023-11-23T07:25:22.138" v="42" actId="20577"/>
          <ac:spMkLst>
            <pc:docMk/>
            <pc:sldMk cId="486214711" sldId="261"/>
            <ac:spMk id="2" creationId="{A593F645-7ADA-C4ED-9BF4-C801A968BB41}"/>
          </ac:spMkLst>
        </pc:spChg>
        <pc:spChg chg="mod">
          <ac:chgData name="Xiaolei Bi" userId="4defdd0b-eb6b-464a-acc0-49fc44ef47a7" providerId="ADAL" clId="{11228E89-1334-C049-A74E-36506AAB00B5}" dt="2023-11-23T07:25:19.337" v="41" actId="14100"/>
          <ac:spMkLst>
            <pc:docMk/>
            <pc:sldMk cId="486214711" sldId="261"/>
            <ac:spMk id="3" creationId="{9E5A60F5-5DDA-6BE6-7639-DD783D325419}"/>
          </ac:spMkLst>
        </pc:spChg>
        <pc:spChg chg="add del">
          <ac:chgData name="Xiaolei Bi" userId="4defdd0b-eb6b-464a-acc0-49fc44ef47a7" providerId="ADAL" clId="{11228E89-1334-C049-A74E-36506AAB00B5}" dt="2023-11-23T07:25:34.342" v="44" actId="478"/>
          <ac:spMkLst>
            <pc:docMk/>
            <pc:sldMk cId="486214711" sldId="261"/>
            <ac:spMk id="8" creationId="{0358AA84-E026-F930-EFF9-14A3A5A5A869}"/>
          </ac:spMkLst>
        </pc:spChg>
        <pc:spChg chg="add mod">
          <ac:chgData name="Xiaolei Bi" userId="4defdd0b-eb6b-464a-acc0-49fc44ef47a7" providerId="ADAL" clId="{11228E89-1334-C049-A74E-36506AAB00B5}" dt="2023-11-23T07:25:44.728" v="60" actId="20577"/>
          <ac:spMkLst>
            <pc:docMk/>
            <pc:sldMk cId="486214711" sldId="261"/>
            <ac:spMk id="9" creationId="{2DE7956D-7758-22C9-56C9-30E7305F350A}"/>
          </ac:spMkLst>
        </pc:spChg>
      </pc:sldChg>
      <pc:sldChg chg="modSp mod">
        <pc:chgData name="Xiaolei Bi" userId="4defdd0b-eb6b-464a-acc0-49fc44ef47a7" providerId="ADAL" clId="{11228E89-1334-C049-A74E-36506AAB00B5}" dt="2023-11-23T11:10:26.988" v="456" actId="20577"/>
        <pc:sldMkLst>
          <pc:docMk/>
          <pc:sldMk cId="801748027" sldId="262"/>
        </pc:sldMkLst>
        <pc:spChg chg="mod">
          <ac:chgData name="Xiaolei Bi" userId="4defdd0b-eb6b-464a-acc0-49fc44ef47a7" providerId="ADAL" clId="{11228E89-1334-C049-A74E-36506AAB00B5}" dt="2023-11-23T11:10:26.988" v="456" actId="20577"/>
          <ac:spMkLst>
            <pc:docMk/>
            <pc:sldMk cId="801748027" sldId="262"/>
            <ac:spMk id="2" creationId="{7D3A42B3-4C4D-8C25-685B-720FA66BDD14}"/>
          </ac:spMkLst>
        </pc:spChg>
      </pc:sldChg>
      <pc:sldChg chg="modSp mod">
        <pc:chgData name="Xiaolei Bi" userId="4defdd0b-eb6b-464a-acc0-49fc44ef47a7" providerId="ADAL" clId="{11228E89-1334-C049-A74E-36506AAB00B5}" dt="2023-11-23T07:25:01.059" v="23" actId="20577"/>
        <pc:sldMkLst>
          <pc:docMk/>
          <pc:sldMk cId="471137298" sldId="263"/>
        </pc:sldMkLst>
        <pc:spChg chg="mod">
          <ac:chgData name="Xiaolei Bi" userId="4defdd0b-eb6b-464a-acc0-49fc44ef47a7" providerId="ADAL" clId="{11228E89-1334-C049-A74E-36506AAB00B5}" dt="2023-11-23T07:25:01.059" v="23" actId="20577"/>
          <ac:spMkLst>
            <pc:docMk/>
            <pc:sldMk cId="471137298" sldId="263"/>
            <ac:spMk id="2" creationId="{907DA0EC-3EE0-5FAA-B2E2-D715A8357D8B}"/>
          </ac:spMkLst>
        </pc:spChg>
      </pc:sldChg>
      <pc:sldChg chg="modSp mod ord">
        <pc:chgData name="Xiaolei Bi" userId="4defdd0b-eb6b-464a-acc0-49fc44ef47a7" providerId="ADAL" clId="{11228E89-1334-C049-A74E-36506AAB00B5}" dt="2023-11-23T15:14:55.408" v="516" actId="1076"/>
        <pc:sldMkLst>
          <pc:docMk/>
          <pc:sldMk cId="1448548262" sldId="264"/>
        </pc:sldMkLst>
        <pc:spChg chg="mod">
          <ac:chgData name="Xiaolei Bi" userId="4defdd0b-eb6b-464a-acc0-49fc44ef47a7" providerId="ADAL" clId="{11228E89-1334-C049-A74E-36506AAB00B5}" dt="2023-11-23T15:14:55.408" v="516" actId="1076"/>
          <ac:spMkLst>
            <pc:docMk/>
            <pc:sldMk cId="1448548262" sldId="264"/>
            <ac:spMk id="2" creationId="{E878E2AE-4D18-4CD6-2251-113DA14B63F4}"/>
          </ac:spMkLst>
        </pc:spChg>
      </pc:sldChg>
      <pc:sldChg chg="modSp new mod">
        <pc:chgData name="Xiaolei Bi" userId="4defdd0b-eb6b-464a-acc0-49fc44ef47a7" providerId="ADAL" clId="{11228E89-1334-C049-A74E-36506AAB00B5}" dt="2023-11-23T15:09:02.936" v="467" actId="20577"/>
        <pc:sldMkLst>
          <pc:docMk/>
          <pc:sldMk cId="3052313022" sldId="268"/>
        </pc:sldMkLst>
        <pc:spChg chg="mod">
          <ac:chgData name="Xiaolei Bi" userId="4defdd0b-eb6b-464a-acc0-49fc44ef47a7" providerId="ADAL" clId="{11228E89-1334-C049-A74E-36506AAB00B5}" dt="2023-11-23T15:09:02.936" v="467" actId="20577"/>
          <ac:spMkLst>
            <pc:docMk/>
            <pc:sldMk cId="3052313022" sldId="268"/>
            <ac:spMk id="2" creationId="{A40A249B-005D-1AE1-F713-931D7D962372}"/>
          </ac:spMkLst>
        </pc:spChg>
        <pc:spChg chg="mod">
          <ac:chgData name="Xiaolei Bi" userId="4defdd0b-eb6b-464a-acc0-49fc44ef47a7" providerId="ADAL" clId="{11228E89-1334-C049-A74E-36506AAB00B5}" dt="2023-11-23T10:51:43.818" v="122" actId="20577"/>
          <ac:spMkLst>
            <pc:docMk/>
            <pc:sldMk cId="3052313022" sldId="268"/>
            <ac:spMk id="3" creationId="{E1DCF71A-8A0A-ECFF-775B-1A3DBC9947E2}"/>
          </ac:spMkLst>
        </pc:spChg>
      </pc:sldChg>
      <pc:sldChg chg="modSp new mod">
        <pc:chgData name="Xiaolei Bi" userId="4defdd0b-eb6b-464a-acc0-49fc44ef47a7" providerId="ADAL" clId="{11228E89-1334-C049-A74E-36506AAB00B5}" dt="2023-11-23T10:54:56.227" v="189" actId="207"/>
        <pc:sldMkLst>
          <pc:docMk/>
          <pc:sldMk cId="669097731" sldId="269"/>
        </pc:sldMkLst>
        <pc:spChg chg="mod">
          <ac:chgData name="Xiaolei Bi" userId="4defdd0b-eb6b-464a-acc0-49fc44ef47a7" providerId="ADAL" clId="{11228E89-1334-C049-A74E-36506AAB00B5}" dt="2023-11-23T10:53:12.243" v="138" actId="20577"/>
          <ac:spMkLst>
            <pc:docMk/>
            <pc:sldMk cId="669097731" sldId="269"/>
            <ac:spMk id="2" creationId="{EDE2938E-8C79-1794-CD44-CBFBEE4F0C15}"/>
          </ac:spMkLst>
        </pc:spChg>
        <pc:spChg chg="mod">
          <ac:chgData name="Xiaolei Bi" userId="4defdd0b-eb6b-464a-acc0-49fc44ef47a7" providerId="ADAL" clId="{11228E89-1334-C049-A74E-36506AAB00B5}" dt="2023-11-23T10:54:56.227" v="189" actId="207"/>
          <ac:spMkLst>
            <pc:docMk/>
            <pc:sldMk cId="669097731" sldId="269"/>
            <ac:spMk id="3" creationId="{3F411D33-356C-8BF0-D916-74697BDE6CDB}"/>
          </ac:spMkLst>
        </pc:spChg>
      </pc:sldChg>
      <pc:sldChg chg="modSp new mod">
        <pc:chgData name="Xiaolei Bi" userId="4defdd0b-eb6b-464a-acc0-49fc44ef47a7" providerId="ADAL" clId="{11228E89-1334-C049-A74E-36506AAB00B5}" dt="2023-11-23T15:09:57.109" v="473" actId="27636"/>
        <pc:sldMkLst>
          <pc:docMk/>
          <pc:sldMk cId="918707087" sldId="270"/>
        </pc:sldMkLst>
        <pc:spChg chg="mod">
          <ac:chgData name="Xiaolei Bi" userId="4defdd0b-eb6b-464a-acc0-49fc44ef47a7" providerId="ADAL" clId="{11228E89-1334-C049-A74E-36506AAB00B5}" dt="2023-11-23T10:54:25.086" v="169" actId="20577"/>
          <ac:spMkLst>
            <pc:docMk/>
            <pc:sldMk cId="918707087" sldId="270"/>
            <ac:spMk id="2" creationId="{E01BD149-D0BA-CA9A-13EE-08F8121A403F}"/>
          </ac:spMkLst>
        </pc:spChg>
        <pc:spChg chg="mod">
          <ac:chgData name="Xiaolei Bi" userId="4defdd0b-eb6b-464a-acc0-49fc44ef47a7" providerId="ADAL" clId="{11228E89-1334-C049-A74E-36506AAB00B5}" dt="2023-11-23T15:09:57.109" v="473" actId="27636"/>
          <ac:spMkLst>
            <pc:docMk/>
            <pc:sldMk cId="918707087" sldId="270"/>
            <ac:spMk id="3" creationId="{B0AABC1D-F81F-C651-E5C9-FFB3B50B1171}"/>
          </ac:spMkLst>
        </pc:spChg>
      </pc:sldChg>
      <pc:sldChg chg="modSp new mod">
        <pc:chgData name="Xiaolei Bi" userId="4defdd0b-eb6b-464a-acc0-49fc44ef47a7" providerId="ADAL" clId="{11228E89-1334-C049-A74E-36506AAB00B5}" dt="2023-11-23T15:10:34.009" v="475" actId="20577"/>
        <pc:sldMkLst>
          <pc:docMk/>
          <pc:sldMk cId="1964480937" sldId="271"/>
        </pc:sldMkLst>
        <pc:spChg chg="mod">
          <ac:chgData name="Xiaolei Bi" userId="4defdd0b-eb6b-464a-acc0-49fc44ef47a7" providerId="ADAL" clId="{11228E89-1334-C049-A74E-36506AAB00B5}" dt="2023-11-23T11:02:19.557" v="311" actId="20577"/>
          <ac:spMkLst>
            <pc:docMk/>
            <pc:sldMk cId="1964480937" sldId="271"/>
            <ac:spMk id="2" creationId="{CFBBE1CC-2EF4-6790-DB92-B42645235799}"/>
          </ac:spMkLst>
        </pc:spChg>
        <pc:spChg chg="mod">
          <ac:chgData name="Xiaolei Bi" userId="4defdd0b-eb6b-464a-acc0-49fc44ef47a7" providerId="ADAL" clId="{11228E89-1334-C049-A74E-36506AAB00B5}" dt="2023-11-23T15:10:34.009" v="475" actId="20577"/>
          <ac:spMkLst>
            <pc:docMk/>
            <pc:sldMk cId="1964480937" sldId="271"/>
            <ac:spMk id="3" creationId="{7EB654C5-0285-C1AC-30CB-89910134FC3E}"/>
          </ac:spMkLst>
        </pc:spChg>
      </pc:sldChg>
      <pc:sldChg chg="modSp new mod">
        <pc:chgData name="Xiaolei Bi" userId="4defdd0b-eb6b-464a-acc0-49fc44ef47a7" providerId="ADAL" clId="{11228E89-1334-C049-A74E-36506AAB00B5}" dt="2023-11-23T15:11:15.151" v="489" actId="20577"/>
        <pc:sldMkLst>
          <pc:docMk/>
          <pc:sldMk cId="4041560905" sldId="272"/>
        </pc:sldMkLst>
        <pc:spChg chg="mod">
          <ac:chgData name="Xiaolei Bi" userId="4defdd0b-eb6b-464a-acc0-49fc44ef47a7" providerId="ADAL" clId="{11228E89-1334-C049-A74E-36506AAB00B5}" dt="2023-11-23T11:02:35.596" v="335" actId="20577"/>
          <ac:spMkLst>
            <pc:docMk/>
            <pc:sldMk cId="4041560905" sldId="272"/>
            <ac:spMk id="2" creationId="{2418D0FC-9390-238A-1A0D-AEA8D1A78200}"/>
          </ac:spMkLst>
        </pc:spChg>
        <pc:spChg chg="mod">
          <ac:chgData name="Xiaolei Bi" userId="4defdd0b-eb6b-464a-acc0-49fc44ef47a7" providerId="ADAL" clId="{11228E89-1334-C049-A74E-36506AAB00B5}" dt="2023-11-23T15:11:15.151" v="489" actId="20577"/>
          <ac:spMkLst>
            <pc:docMk/>
            <pc:sldMk cId="4041560905" sldId="272"/>
            <ac:spMk id="3" creationId="{3916F0F0-B98A-B3F0-9CB9-EB795DBFCD99}"/>
          </ac:spMkLst>
        </pc:spChg>
      </pc:sldChg>
      <pc:sldChg chg="modSp new mod">
        <pc:chgData name="Xiaolei Bi" userId="4defdd0b-eb6b-464a-acc0-49fc44ef47a7" providerId="ADAL" clId="{11228E89-1334-C049-A74E-36506AAB00B5}" dt="2023-11-23T11:04:59.981" v="352" actId="207"/>
        <pc:sldMkLst>
          <pc:docMk/>
          <pc:sldMk cId="394938184" sldId="273"/>
        </pc:sldMkLst>
        <pc:spChg chg="mod">
          <ac:chgData name="Xiaolei Bi" userId="4defdd0b-eb6b-464a-acc0-49fc44ef47a7" providerId="ADAL" clId="{11228E89-1334-C049-A74E-36506AAB00B5}" dt="2023-11-23T11:03:33.609" v="340" actId="207"/>
          <ac:spMkLst>
            <pc:docMk/>
            <pc:sldMk cId="394938184" sldId="273"/>
            <ac:spMk id="2" creationId="{CC8061D7-72FA-6153-05E8-8450F1E2A441}"/>
          </ac:spMkLst>
        </pc:spChg>
        <pc:spChg chg="mod">
          <ac:chgData name="Xiaolei Bi" userId="4defdd0b-eb6b-464a-acc0-49fc44ef47a7" providerId="ADAL" clId="{11228E89-1334-C049-A74E-36506AAB00B5}" dt="2023-11-23T11:04:59.981" v="352" actId="207"/>
          <ac:spMkLst>
            <pc:docMk/>
            <pc:sldMk cId="394938184" sldId="273"/>
            <ac:spMk id="3" creationId="{7F9D6805-2088-7DB1-2287-4B458688FB03}"/>
          </ac:spMkLst>
        </pc:spChg>
      </pc:sldChg>
      <pc:sldChg chg="modSp new mod ord modShow">
        <pc:chgData name="Xiaolei Bi" userId="4defdd0b-eb6b-464a-acc0-49fc44ef47a7" providerId="ADAL" clId="{11228E89-1334-C049-A74E-36506AAB00B5}" dt="2023-11-24T14:41:14.108" v="719" actId="729"/>
        <pc:sldMkLst>
          <pc:docMk/>
          <pc:sldMk cId="1440080518" sldId="274"/>
        </pc:sldMkLst>
        <pc:spChg chg="mod">
          <ac:chgData name="Xiaolei Bi" userId="4defdd0b-eb6b-464a-acc0-49fc44ef47a7" providerId="ADAL" clId="{11228E89-1334-C049-A74E-36506AAB00B5}" dt="2023-11-24T07:10:37.711" v="598" actId="20577"/>
          <ac:spMkLst>
            <pc:docMk/>
            <pc:sldMk cId="1440080518" sldId="274"/>
            <ac:spMk id="2" creationId="{3DAACB5F-2B44-EB4B-BBFE-189C6D03802E}"/>
          </ac:spMkLst>
        </pc:spChg>
        <pc:spChg chg="mod">
          <ac:chgData name="Xiaolei Bi" userId="4defdd0b-eb6b-464a-acc0-49fc44ef47a7" providerId="ADAL" clId="{11228E89-1334-C049-A74E-36506AAB00B5}" dt="2023-11-24T07:13:42.029" v="717" actId="20577"/>
          <ac:spMkLst>
            <pc:docMk/>
            <pc:sldMk cId="1440080518" sldId="274"/>
            <ac:spMk id="3" creationId="{96575CC0-0DD1-B76D-C362-6FC2982E9F96}"/>
          </ac:spMkLst>
        </pc:spChg>
      </pc:sldChg>
    </pc:docChg>
  </pc:docChgLst>
  <pc:docChgLst>
    <pc:chgData name="Meliesan Indrathasan" userId="S::melin02@eamv.dk::e0dd8d57-6c96-4dfc-b70e-38acd31d21b3" providerId="AD" clId="Web-{0BAE8F67-3653-4B77-8023-C6A32D11991A}"/>
    <pc:docChg chg="modSld sldOrd">
      <pc:chgData name="Meliesan Indrathasan" userId="S::melin02@eamv.dk::e0dd8d57-6c96-4dfc-b70e-38acd31d21b3" providerId="AD" clId="Web-{0BAE8F67-3653-4B77-8023-C6A32D11991A}" dt="2024-01-03T16:07:48.732" v="12" actId="1076"/>
      <pc:docMkLst>
        <pc:docMk/>
      </pc:docMkLst>
      <pc:sldChg chg="modSp">
        <pc:chgData name="Meliesan Indrathasan" userId="S::melin02@eamv.dk::e0dd8d57-6c96-4dfc-b70e-38acd31d21b3" providerId="AD" clId="Web-{0BAE8F67-3653-4B77-8023-C6A32D11991A}" dt="2024-01-03T16:07:48.732" v="12" actId="1076"/>
        <pc:sldMkLst>
          <pc:docMk/>
          <pc:sldMk cId="3062050373" sldId="265"/>
        </pc:sldMkLst>
        <pc:picChg chg="mod">
          <ac:chgData name="Meliesan Indrathasan" userId="S::melin02@eamv.dk::e0dd8d57-6c96-4dfc-b70e-38acd31d21b3" providerId="AD" clId="Web-{0BAE8F67-3653-4B77-8023-C6A32D11991A}" dt="2024-01-03T16:07:48.732" v="12" actId="1076"/>
          <ac:picMkLst>
            <pc:docMk/>
            <pc:sldMk cId="3062050373" sldId="265"/>
            <ac:picMk id="7" creationId="{3A96B4DD-B138-DB73-FA52-0DD25E7BEDBB}"/>
          </ac:picMkLst>
        </pc:picChg>
      </pc:sldChg>
      <pc:sldChg chg="ord">
        <pc:chgData name="Meliesan Indrathasan" userId="S::melin02@eamv.dk::e0dd8d57-6c96-4dfc-b70e-38acd31d21b3" providerId="AD" clId="Web-{0BAE8F67-3653-4B77-8023-C6A32D11991A}" dt="2024-01-03T15:49:54.631" v="1"/>
        <pc:sldMkLst>
          <pc:docMk/>
          <pc:sldMk cId="394938184" sldId="273"/>
        </pc:sldMkLst>
      </pc:sldChg>
    </pc:docChg>
  </pc:docChgLst>
  <pc:docChgLst>
    <pc:chgData name="Xiaolei Bi" userId="S::xbi@eamv.dk::4defdd0b-eb6b-464a-acc0-49fc44ef47a7" providerId="AD" clId="Web-{1DEF35FA-EE8E-44EF-8F54-B726A290337E}"/>
    <pc:docChg chg="modSld">
      <pc:chgData name="Xiaolei Bi" userId="S::xbi@eamv.dk::4defdd0b-eb6b-464a-acc0-49fc44ef47a7" providerId="AD" clId="Web-{1DEF35FA-EE8E-44EF-8F54-B726A290337E}" dt="2023-11-24T10:31:36.240" v="8"/>
      <pc:docMkLst>
        <pc:docMk/>
      </pc:docMkLst>
      <pc:sldChg chg="delSp modSp">
        <pc:chgData name="Xiaolei Bi" userId="S::xbi@eamv.dk::4defdd0b-eb6b-464a-acc0-49fc44ef47a7" providerId="AD" clId="Web-{1DEF35FA-EE8E-44EF-8F54-B726A290337E}" dt="2023-11-24T10:31:36.240" v="8"/>
        <pc:sldMkLst>
          <pc:docMk/>
          <pc:sldMk cId="3062050373" sldId="265"/>
        </pc:sldMkLst>
        <pc:spChg chg="del mod">
          <ac:chgData name="Xiaolei Bi" userId="S::xbi@eamv.dk::4defdd0b-eb6b-464a-acc0-49fc44ef47a7" providerId="AD" clId="Web-{1DEF35FA-EE8E-44EF-8F54-B726A290337E}" dt="2023-11-24T10:31:36.240" v="8"/>
          <ac:spMkLst>
            <pc:docMk/>
            <pc:sldMk cId="3062050373" sldId="265"/>
            <ac:spMk id="11" creationId="{4AE2EA9A-8659-5FCD-4460-EB9DB37FB65D}"/>
          </ac:spMkLst>
        </pc:spChg>
        <pc:picChg chg="mod">
          <ac:chgData name="Xiaolei Bi" userId="S::xbi@eamv.dk::4defdd0b-eb6b-464a-acc0-49fc44ef47a7" providerId="AD" clId="Web-{1DEF35FA-EE8E-44EF-8F54-B726A290337E}" dt="2023-11-24T10:31:11.333" v="6" actId="1076"/>
          <ac:picMkLst>
            <pc:docMk/>
            <pc:sldMk cId="3062050373" sldId="265"/>
            <ac:picMk id="7" creationId="{3A96B4DD-B138-DB73-FA52-0DD25E7BEDBB}"/>
          </ac:picMkLst>
        </pc:picChg>
      </pc:sldChg>
    </pc:docChg>
  </pc:docChgLst>
  <pc:docChgLst>
    <pc:chgData name="Xiaolei Bi" userId="S::xbi@eamv.dk::4defdd0b-eb6b-464a-acc0-49fc44ef47a7" providerId="AD" clId="Web-{72C176E1-39DF-4C7A-8257-D9236530BD56}"/>
    <pc:docChg chg="addSld modSld addMainMaster delMainMaster">
      <pc:chgData name="Xiaolei Bi" userId="S::xbi@eamv.dk::4defdd0b-eb6b-464a-acc0-49fc44ef47a7" providerId="AD" clId="Web-{72C176E1-39DF-4C7A-8257-D9236530BD56}" dt="2023-11-23T05:26:09.995" v="290" actId="20577"/>
      <pc:docMkLst>
        <pc:docMk/>
      </pc:docMkLst>
      <pc:sldChg chg="addSp delSp modSp mod setBg modClrScheme chgLayout">
        <pc:chgData name="Xiaolei Bi" userId="S::xbi@eamv.dk::4defdd0b-eb6b-464a-acc0-49fc44ef47a7" providerId="AD" clId="Web-{72C176E1-39DF-4C7A-8257-D9236530BD56}" dt="2023-11-23T05:25:08.992" v="269" actId="20577"/>
        <pc:sldMkLst>
          <pc:docMk/>
          <pc:sldMk cId="109857222" sldId="256"/>
        </pc:sldMkLst>
        <pc:spChg chg="mod ord">
          <ac:chgData name="Xiaolei Bi" userId="S::xbi@eamv.dk::4defdd0b-eb6b-464a-acc0-49fc44ef47a7" providerId="AD" clId="Web-{72C176E1-39DF-4C7A-8257-D9236530BD56}" dt="2023-11-23T05:25:08.992" v="26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iaolei Bi" userId="S::xbi@eamv.dk::4defdd0b-eb6b-464a-acc0-49fc44ef47a7" providerId="AD" clId="Web-{72C176E1-39DF-4C7A-8257-D9236530BD56}" dt="2023-11-23T05:11:34.182" v="1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Xiaolei Bi" userId="S::xbi@eamv.dk::4defdd0b-eb6b-464a-acc0-49fc44ef47a7" providerId="AD" clId="Web-{72C176E1-39DF-4C7A-8257-D9236530BD56}" dt="2023-11-23T05:11:19.150" v="13"/>
          <ac:spMkLst>
            <pc:docMk/>
            <pc:sldMk cId="109857222" sldId="256"/>
            <ac:spMk id="8" creationId="{6DA65B90-7B06-4499-91BA-CDDD36132481}"/>
          </ac:spMkLst>
        </pc:spChg>
        <pc:spChg chg="add del">
          <ac:chgData name="Xiaolei Bi" userId="S::xbi@eamv.dk::4defdd0b-eb6b-464a-acc0-49fc44ef47a7" providerId="AD" clId="Web-{72C176E1-39DF-4C7A-8257-D9236530BD56}" dt="2023-11-23T05:11:19.150" v="13"/>
          <ac:spMkLst>
            <pc:docMk/>
            <pc:sldMk cId="109857222" sldId="256"/>
            <ac:spMk id="10" creationId="{9502469D-C562-48E3-ABA2-3CFA55C52684}"/>
          </ac:spMkLst>
        </pc:spChg>
        <pc:spChg chg="add">
          <ac:chgData name="Xiaolei Bi" userId="S::xbi@eamv.dk::4defdd0b-eb6b-464a-acc0-49fc44ef47a7" providerId="AD" clId="Web-{72C176E1-39DF-4C7A-8257-D9236530BD56}" dt="2023-11-23T05:11:19.150" v="13"/>
          <ac:spMkLst>
            <pc:docMk/>
            <pc:sldMk cId="109857222" sldId="256"/>
            <ac:spMk id="21" creationId="{B80FCB87-A9C2-6E51-36D5-4E44C40F55DA}"/>
          </ac:spMkLst>
        </pc:spChg>
        <pc:spChg chg="add">
          <ac:chgData name="Xiaolei Bi" userId="S::xbi@eamv.dk::4defdd0b-eb6b-464a-acc0-49fc44ef47a7" providerId="AD" clId="Web-{72C176E1-39DF-4C7A-8257-D9236530BD56}" dt="2023-11-23T05:11:19.150" v="13"/>
          <ac:spMkLst>
            <pc:docMk/>
            <pc:sldMk cId="109857222" sldId="256"/>
            <ac:spMk id="23" creationId="{025EC668-E747-D464-223E-1129F9A6DDEE}"/>
          </ac:spMkLst>
        </pc:spChg>
        <pc:picChg chg="add">
          <ac:chgData name="Xiaolei Bi" userId="S::xbi@eamv.dk::4defdd0b-eb6b-464a-acc0-49fc44ef47a7" providerId="AD" clId="Web-{72C176E1-39DF-4C7A-8257-D9236530BD56}" dt="2023-11-23T05:11:19.150" v="13"/>
          <ac:picMkLst>
            <pc:docMk/>
            <pc:sldMk cId="109857222" sldId="256"/>
            <ac:picMk id="4" creationId="{993F5899-758F-58A2-3AE2-D442B9A0890C}"/>
          </ac:picMkLst>
        </pc:picChg>
        <pc:cxnChg chg="add del">
          <ac:chgData name="Xiaolei Bi" userId="S::xbi@eamv.dk::4defdd0b-eb6b-464a-acc0-49fc44ef47a7" providerId="AD" clId="Web-{72C176E1-39DF-4C7A-8257-D9236530BD56}" dt="2023-11-23T05:11:19.150" v="13"/>
          <ac:cxnSpMkLst>
            <pc:docMk/>
            <pc:sldMk cId="109857222" sldId="256"/>
            <ac:cxnSpMk id="12" creationId="{4D594499-F983-4364-8ABC-5BCDC2E906BF}"/>
          </ac:cxnSpMkLst>
        </pc:cxnChg>
        <pc:cxnChg chg="add del">
          <ac:chgData name="Xiaolei Bi" userId="S::xbi@eamv.dk::4defdd0b-eb6b-464a-acc0-49fc44ef47a7" providerId="AD" clId="Web-{72C176E1-39DF-4C7A-8257-D9236530BD56}" dt="2023-11-23T05:11:19.150" v="13"/>
          <ac:cxnSpMkLst>
            <pc:docMk/>
            <pc:sldMk cId="109857222" sldId="256"/>
            <ac:cxnSpMk id="14" creationId="{6D4C177C-581F-4CC8-A686-0B6D25DC6A70}"/>
          </ac:cxnSpMkLst>
        </pc:cxnChg>
        <pc:cxnChg chg="add del">
          <ac:chgData name="Xiaolei Bi" userId="S::xbi@eamv.dk::4defdd0b-eb6b-464a-acc0-49fc44ef47a7" providerId="AD" clId="Web-{72C176E1-39DF-4C7A-8257-D9236530BD56}" dt="2023-11-23T05:11:19.150" v="13"/>
          <ac:cxnSpMkLst>
            <pc:docMk/>
            <pc:sldMk cId="109857222" sldId="256"/>
            <ac:cxnSpMk id="16" creationId="{BBDB03F3-936C-4FC9-8A4E-9ADA66A9809A}"/>
          </ac:cxnSpMkLst>
        </pc:cxnChg>
      </pc:sldChg>
      <pc:sldChg chg="delSp modSp new">
        <pc:chgData name="Xiaolei Bi" userId="S::xbi@eamv.dk::4defdd0b-eb6b-464a-acc0-49fc44ef47a7" providerId="AD" clId="Web-{72C176E1-39DF-4C7A-8257-D9236530BD56}" dt="2023-11-23T05:17:35.584" v="90" actId="20577"/>
        <pc:sldMkLst>
          <pc:docMk/>
          <pc:sldMk cId="202431342" sldId="257"/>
        </pc:sldMkLst>
        <pc:spChg chg="mod">
          <ac:chgData name="Xiaolei Bi" userId="S::xbi@eamv.dk::4defdd0b-eb6b-464a-acc0-49fc44ef47a7" providerId="AD" clId="Web-{72C176E1-39DF-4C7A-8257-D9236530BD56}" dt="2023-11-23T05:17:35.584" v="90" actId="20577"/>
          <ac:spMkLst>
            <pc:docMk/>
            <pc:sldMk cId="202431342" sldId="257"/>
            <ac:spMk id="2" creationId="{1E862702-ED59-D516-C8A3-8F18111F8013}"/>
          </ac:spMkLst>
        </pc:spChg>
        <pc:spChg chg="del">
          <ac:chgData name="Xiaolei Bi" userId="S::xbi@eamv.dk::4defdd0b-eb6b-464a-acc0-49fc44ef47a7" providerId="AD" clId="Web-{72C176E1-39DF-4C7A-8257-D9236530BD56}" dt="2023-11-23T05:11:52.854" v="27"/>
          <ac:spMkLst>
            <pc:docMk/>
            <pc:sldMk cId="202431342" sldId="257"/>
            <ac:spMk id="3" creationId="{936C0056-DC57-AA2D-10F1-F9CD91C13C1C}"/>
          </ac:spMkLst>
        </pc:spChg>
      </pc:sldChg>
      <pc:sldChg chg="addSp delSp modSp new">
        <pc:chgData name="Xiaolei Bi" userId="S::xbi@eamv.dk::4defdd0b-eb6b-464a-acc0-49fc44ef47a7" providerId="AD" clId="Web-{72C176E1-39DF-4C7A-8257-D9236530BD56}" dt="2023-11-23T05:17:11.255" v="84" actId="20577"/>
        <pc:sldMkLst>
          <pc:docMk/>
          <pc:sldMk cId="3289605613" sldId="258"/>
        </pc:sldMkLst>
        <pc:spChg chg="mod">
          <ac:chgData name="Xiaolei Bi" userId="S::xbi@eamv.dk::4defdd0b-eb6b-464a-acc0-49fc44ef47a7" providerId="AD" clId="Web-{72C176E1-39DF-4C7A-8257-D9236530BD56}" dt="2023-11-23T05:17:11.255" v="84" actId="20577"/>
          <ac:spMkLst>
            <pc:docMk/>
            <pc:sldMk cId="3289605613" sldId="258"/>
            <ac:spMk id="2" creationId="{CB65DEFE-4860-25E3-4378-E2878E7CDBA9}"/>
          </ac:spMkLst>
        </pc:spChg>
        <pc:spChg chg="del mod">
          <ac:chgData name="Xiaolei Bi" userId="S::xbi@eamv.dk::4defdd0b-eb6b-464a-acc0-49fc44ef47a7" providerId="AD" clId="Web-{72C176E1-39DF-4C7A-8257-D9236530BD56}" dt="2023-11-23T05:12:38.012" v="42"/>
          <ac:spMkLst>
            <pc:docMk/>
            <pc:sldMk cId="3289605613" sldId="258"/>
            <ac:spMk id="3" creationId="{C5BE0BAA-727C-20D0-0D66-C11AF778D172}"/>
          </ac:spMkLst>
        </pc:spChg>
        <pc:spChg chg="add mod">
          <ac:chgData name="Xiaolei Bi" userId="S::xbi@eamv.dk::4defdd0b-eb6b-464a-acc0-49fc44ef47a7" providerId="AD" clId="Web-{72C176E1-39DF-4C7A-8257-D9236530BD56}" dt="2023-11-23T05:16:56.255" v="80" actId="1076"/>
          <ac:spMkLst>
            <pc:docMk/>
            <pc:sldMk cId="3289605613" sldId="258"/>
            <ac:spMk id="11" creationId="{4AE2EA9A-8659-5FCD-4460-EB9DB37FB65D}"/>
          </ac:spMkLst>
        </pc:spChg>
        <pc:spChg chg="add mod">
          <ac:chgData name="Xiaolei Bi" userId="S::xbi@eamv.dk::4defdd0b-eb6b-464a-acc0-49fc44ef47a7" providerId="AD" clId="Web-{72C176E1-39DF-4C7A-8257-D9236530BD56}" dt="2023-11-23T05:15:26.502" v="58" actId="20577"/>
          <ac:spMkLst>
            <pc:docMk/>
            <pc:sldMk cId="3289605613" sldId="258"/>
            <ac:spMk id="12" creationId="{7D6130C3-2F66-8807-CEA0-19BCF46DA4D0}"/>
          </ac:spMkLst>
        </pc:spChg>
        <pc:picChg chg="add mod ord">
          <ac:chgData name="Xiaolei Bi" userId="S::xbi@eamv.dk::4defdd0b-eb6b-464a-acc0-49fc44ef47a7" providerId="AD" clId="Web-{72C176E1-39DF-4C7A-8257-D9236530BD56}" dt="2023-11-23T05:16:56.255" v="79" actId="1076"/>
          <ac:picMkLst>
            <pc:docMk/>
            <pc:sldMk cId="3289605613" sldId="258"/>
            <ac:picMk id="7" creationId="{3A96B4DD-B138-DB73-FA52-0DD25E7BEDBB}"/>
          </ac:picMkLst>
        </pc:picChg>
        <pc:cxnChg chg="add">
          <ac:chgData name="Xiaolei Bi" userId="S::xbi@eamv.dk::4defdd0b-eb6b-464a-acc0-49fc44ef47a7" providerId="AD" clId="Web-{72C176E1-39DF-4C7A-8257-D9236530BD56}" dt="2023-11-23T05:13:57.905" v="51"/>
          <ac:cxnSpMkLst>
            <pc:docMk/>
            <pc:sldMk cId="3289605613" sldId="258"/>
            <ac:cxnSpMk id="8" creationId="{180C5B9F-A04A-68C5-9D7F-28418679C87D}"/>
          </ac:cxnSpMkLst>
        </pc:cxnChg>
        <pc:cxnChg chg="add">
          <ac:chgData name="Xiaolei Bi" userId="S::xbi@eamv.dk::4defdd0b-eb6b-464a-acc0-49fc44ef47a7" providerId="AD" clId="Web-{72C176E1-39DF-4C7A-8257-D9236530BD56}" dt="2023-11-23T05:14:07.374" v="52"/>
          <ac:cxnSpMkLst>
            <pc:docMk/>
            <pc:sldMk cId="3289605613" sldId="258"/>
            <ac:cxnSpMk id="9" creationId="{2EFD20DB-708C-DE1F-E704-4584CA59C86B}"/>
          </ac:cxnSpMkLst>
        </pc:cxnChg>
        <pc:cxnChg chg="add">
          <ac:chgData name="Xiaolei Bi" userId="S::xbi@eamv.dk::4defdd0b-eb6b-464a-acc0-49fc44ef47a7" providerId="AD" clId="Web-{72C176E1-39DF-4C7A-8257-D9236530BD56}" dt="2023-11-23T05:14:14.531" v="53"/>
          <ac:cxnSpMkLst>
            <pc:docMk/>
            <pc:sldMk cId="3289605613" sldId="258"/>
            <ac:cxnSpMk id="10" creationId="{B56BDD9C-0E50-A23F-C7F1-9EBFB5A8DD09}"/>
          </ac:cxnSpMkLst>
        </pc:cxnChg>
      </pc:sldChg>
      <pc:sldChg chg="modSp new">
        <pc:chgData name="Xiaolei Bi" userId="S::xbi@eamv.dk::4defdd0b-eb6b-464a-acc0-49fc44ef47a7" providerId="AD" clId="Web-{72C176E1-39DF-4C7A-8257-D9236530BD56}" dt="2023-11-23T05:23:10.848" v="218" actId="20577"/>
        <pc:sldMkLst>
          <pc:docMk/>
          <pc:sldMk cId="1465765254" sldId="259"/>
        </pc:sldMkLst>
        <pc:spChg chg="mod">
          <ac:chgData name="Xiaolei Bi" userId="S::xbi@eamv.dk::4defdd0b-eb6b-464a-acc0-49fc44ef47a7" providerId="AD" clId="Web-{72C176E1-39DF-4C7A-8257-D9236530BD56}" dt="2023-11-23T05:23:02.910" v="213" actId="20577"/>
          <ac:spMkLst>
            <pc:docMk/>
            <pc:sldMk cId="1465765254" sldId="259"/>
            <ac:spMk id="2" creationId="{DE260DD7-0CF8-CDD6-9A82-4376CC5C7BC2}"/>
          </ac:spMkLst>
        </pc:spChg>
        <pc:spChg chg="mod">
          <ac:chgData name="Xiaolei Bi" userId="S::xbi@eamv.dk::4defdd0b-eb6b-464a-acc0-49fc44ef47a7" providerId="AD" clId="Web-{72C176E1-39DF-4C7A-8257-D9236530BD56}" dt="2023-11-23T05:23:10.848" v="218" actId="20577"/>
          <ac:spMkLst>
            <pc:docMk/>
            <pc:sldMk cId="1465765254" sldId="259"/>
            <ac:spMk id="3" creationId="{1DA8D06B-E8EF-DC5A-E5F6-B7D424B3775B}"/>
          </ac:spMkLst>
        </pc:spChg>
      </pc:sldChg>
      <pc:sldChg chg="addSp delSp modSp new">
        <pc:chgData name="Xiaolei Bi" userId="S::xbi@eamv.dk::4defdd0b-eb6b-464a-acc0-49fc44ef47a7" providerId="AD" clId="Web-{72C176E1-39DF-4C7A-8257-D9236530BD56}" dt="2023-11-23T05:24:54.086" v="268" actId="20577"/>
        <pc:sldMkLst>
          <pc:docMk/>
          <pc:sldMk cId="3033778615" sldId="260"/>
        </pc:sldMkLst>
        <pc:spChg chg="mod">
          <ac:chgData name="Xiaolei Bi" userId="S::xbi@eamv.dk::4defdd0b-eb6b-464a-acc0-49fc44ef47a7" providerId="AD" clId="Web-{72C176E1-39DF-4C7A-8257-D9236530BD56}" dt="2023-11-23T05:20:29.919" v="130" actId="20577"/>
          <ac:spMkLst>
            <pc:docMk/>
            <pc:sldMk cId="3033778615" sldId="260"/>
            <ac:spMk id="2" creationId="{43081C61-A181-2465-2723-AF50A22896C0}"/>
          </ac:spMkLst>
        </pc:spChg>
        <pc:spChg chg="del">
          <ac:chgData name="Xiaolei Bi" userId="S::xbi@eamv.dk::4defdd0b-eb6b-464a-acc0-49fc44ef47a7" providerId="AD" clId="Web-{72C176E1-39DF-4C7A-8257-D9236530BD56}" dt="2023-11-23T05:19:05.400" v="113"/>
          <ac:spMkLst>
            <pc:docMk/>
            <pc:sldMk cId="3033778615" sldId="260"/>
            <ac:spMk id="3" creationId="{4A8886E8-BC08-22F3-FE51-E2ED0F948A8C}"/>
          </ac:spMkLst>
        </pc:spChg>
        <pc:spChg chg="add mod">
          <ac:chgData name="Xiaolei Bi" userId="S::xbi@eamv.dk::4defdd0b-eb6b-464a-acc0-49fc44ef47a7" providerId="AD" clId="Web-{72C176E1-39DF-4C7A-8257-D9236530BD56}" dt="2023-11-23T05:24:54.086" v="268" actId="20577"/>
          <ac:spMkLst>
            <pc:docMk/>
            <pc:sldMk cId="3033778615" sldId="260"/>
            <ac:spMk id="8" creationId="{5838A10A-2496-E73D-51B3-E8C00BE512C8}"/>
          </ac:spMkLst>
        </pc:spChg>
      </pc:sldChg>
      <pc:sldChg chg="addSp delSp modSp new">
        <pc:chgData name="Xiaolei Bi" userId="S::xbi@eamv.dk::4defdd0b-eb6b-464a-acc0-49fc44ef47a7" providerId="AD" clId="Web-{72C176E1-39DF-4C7A-8257-D9236530BD56}" dt="2023-11-23T05:24:36.460" v="265"/>
        <pc:sldMkLst>
          <pc:docMk/>
          <pc:sldMk cId="486214711" sldId="261"/>
        </pc:sldMkLst>
        <pc:spChg chg="mod">
          <ac:chgData name="Xiaolei Bi" userId="S::xbi@eamv.dk::4defdd0b-eb6b-464a-acc0-49fc44ef47a7" providerId="AD" clId="Web-{72C176E1-39DF-4C7A-8257-D9236530BD56}" dt="2023-11-23T05:24:36.460" v="265"/>
          <ac:spMkLst>
            <pc:docMk/>
            <pc:sldMk cId="486214711" sldId="261"/>
            <ac:spMk id="2" creationId="{A593F645-7ADA-C4ED-9BF4-C801A968BB41}"/>
          </ac:spMkLst>
        </pc:spChg>
        <pc:spChg chg="mod ord">
          <ac:chgData name="Xiaolei Bi" userId="S::xbi@eamv.dk::4defdd0b-eb6b-464a-acc0-49fc44ef47a7" providerId="AD" clId="Web-{72C176E1-39DF-4C7A-8257-D9236530BD56}" dt="2023-11-23T05:24:36.460" v="265"/>
          <ac:spMkLst>
            <pc:docMk/>
            <pc:sldMk cId="486214711" sldId="261"/>
            <ac:spMk id="3" creationId="{9E5A60F5-5DDA-6BE6-7639-DD783D325419}"/>
          </ac:spMkLst>
        </pc:spChg>
        <pc:spChg chg="mod ord">
          <ac:chgData name="Xiaolei Bi" userId="S::xbi@eamv.dk::4defdd0b-eb6b-464a-acc0-49fc44ef47a7" providerId="AD" clId="Web-{72C176E1-39DF-4C7A-8257-D9236530BD56}" dt="2023-11-23T05:24:36.460" v="265"/>
          <ac:spMkLst>
            <pc:docMk/>
            <pc:sldMk cId="486214711" sldId="261"/>
            <ac:spMk id="4" creationId="{D5A4E5C5-337A-8E97-A1BA-913F5A36F3CE}"/>
          </ac:spMkLst>
        </pc:spChg>
        <pc:spChg chg="mod">
          <ac:chgData name="Xiaolei Bi" userId="S::xbi@eamv.dk::4defdd0b-eb6b-464a-acc0-49fc44ef47a7" providerId="AD" clId="Web-{72C176E1-39DF-4C7A-8257-D9236530BD56}" dt="2023-11-23T05:24:36.460" v="265"/>
          <ac:spMkLst>
            <pc:docMk/>
            <pc:sldMk cId="486214711" sldId="261"/>
            <ac:spMk id="5" creationId="{7ED4A94B-5AA3-685F-1D6E-7AFF9C63955F}"/>
          </ac:spMkLst>
        </pc:spChg>
        <pc:spChg chg="mod">
          <ac:chgData name="Xiaolei Bi" userId="S::xbi@eamv.dk::4defdd0b-eb6b-464a-acc0-49fc44ef47a7" providerId="AD" clId="Web-{72C176E1-39DF-4C7A-8257-D9236530BD56}" dt="2023-11-23T05:24:36.460" v="265"/>
          <ac:spMkLst>
            <pc:docMk/>
            <pc:sldMk cId="486214711" sldId="261"/>
            <ac:spMk id="6" creationId="{73424C7C-790A-324F-F0DF-0C990EE66665}"/>
          </ac:spMkLst>
        </pc:spChg>
        <pc:picChg chg="add del">
          <ac:chgData name="Xiaolei Bi" userId="S::xbi@eamv.dk::4defdd0b-eb6b-464a-acc0-49fc44ef47a7" providerId="AD" clId="Web-{72C176E1-39DF-4C7A-8257-D9236530BD56}" dt="2023-11-23T05:24:36.445" v="264"/>
          <ac:picMkLst>
            <pc:docMk/>
            <pc:sldMk cId="486214711" sldId="261"/>
            <ac:picMk id="8" creationId="{FE95F575-1A32-137F-CA9E-22EF06740899}"/>
          </ac:picMkLst>
        </pc:picChg>
      </pc:sldChg>
      <pc:sldChg chg="addSp delSp modSp new mod modClrScheme chgLayout">
        <pc:chgData name="Xiaolei Bi" userId="S::xbi@eamv.dk::4defdd0b-eb6b-464a-acc0-49fc44ef47a7" providerId="AD" clId="Web-{72C176E1-39DF-4C7A-8257-D9236530BD56}" dt="2023-11-23T05:25:17.727" v="271" actId="20577"/>
        <pc:sldMkLst>
          <pc:docMk/>
          <pc:sldMk cId="801748027" sldId="262"/>
        </pc:sldMkLst>
        <pc:spChg chg="mod">
          <ac:chgData name="Xiaolei Bi" userId="S::xbi@eamv.dk::4defdd0b-eb6b-464a-acc0-49fc44ef47a7" providerId="AD" clId="Web-{72C176E1-39DF-4C7A-8257-D9236530BD56}" dt="2023-11-23T05:25:17.727" v="271" actId="20577"/>
          <ac:spMkLst>
            <pc:docMk/>
            <pc:sldMk cId="801748027" sldId="262"/>
            <ac:spMk id="2" creationId="{7D3A42B3-4C4D-8C25-685B-720FA66BDD14}"/>
          </ac:spMkLst>
        </pc:spChg>
        <pc:spChg chg="del">
          <ac:chgData name="Xiaolei Bi" userId="S::xbi@eamv.dk::4defdd0b-eb6b-464a-acc0-49fc44ef47a7" providerId="AD" clId="Web-{72C176E1-39DF-4C7A-8257-D9236530BD56}" dt="2023-11-23T05:22:51.783" v="212"/>
          <ac:spMkLst>
            <pc:docMk/>
            <pc:sldMk cId="801748027" sldId="262"/>
            <ac:spMk id="3" creationId="{390D7C1C-E7B7-17D0-AD37-E4EE59BFA7CE}"/>
          </ac:spMkLst>
        </pc:spChg>
        <pc:spChg chg="mod">
          <ac:chgData name="Xiaolei Bi" userId="S::xbi@eamv.dk::4defdd0b-eb6b-464a-acc0-49fc44ef47a7" providerId="AD" clId="Web-{72C176E1-39DF-4C7A-8257-D9236530BD56}" dt="2023-11-23T05:23:20.723" v="219"/>
          <ac:spMkLst>
            <pc:docMk/>
            <pc:sldMk cId="801748027" sldId="262"/>
            <ac:spMk id="4" creationId="{527C2DDD-7168-240A-ADB1-91C45230AEF6}"/>
          </ac:spMkLst>
        </pc:spChg>
        <pc:spChg chg="mod">
          <ac:chgData name="Xiaolei Bi" userId="S::xbi@eamv.dk::4defdd0b-eb6b-464a-acc0-49fc44ef47a7" providerId="AD" clId="Web-{72C176E1-39DF-4C7A-8257-D9236530BD56}" dt="2023-11-23T05:23:20.723" v="219"/>
          <ac:spMkLst>
            <pc:docMk/>
            <pc:sldMk cId="801748027" sldId="262"/>
            <ac:spMk id="5" creationId="{9EF6CCCF-7E56-8392-2EF4-02445CBFA1D0}"/>
          </ac:spMkLst>
        </pc:spChg>
        <pc:spChg chg="mod">
          <ac:chgData name="Xiaolei Bi" userId="S::xbi@eamv.dk::4defdd0b-eb6b-464a-acc0-49fc44ef47a7" providerId="AD" clId="Web-{72C176E1-39DF-4C7A-8257-D9236530BD56}" dt="2023-11-23T05:23:20.723" v="219"/>
          <ac:spMkLst>
            <pc:docMk/>
            <pc:sldMk cId="801748027" sldId="262"/>
            <ac:spMk id="6" creationId="{8E38E763-DC8E-5CCF-A61D-FFB3B51C16DC}"/>
          </ac:spMkLst>
        </pc:spChg>
        <pc:spChg chg="add del">
          <ac:chgData name="Xiaolei Bi" userId="S::xbi@eamv.dk::4defdd0b-eb6b-464a-acc0-49fc44ef47a7" providerId="AD" clId="Web-{72C176E1-39DF-4C7A-8257-D9236530BD56}" dt="2023-11-23T05:23:20.723" v="219"/>
          <ac:spMkLst>
            <pc:docMk/>
            <pc:sldMk cId="801748027" sldId="262"/>
            <ac:spMk id="12" creationId="{78469A58-7580-1D9F-14EB-6F9CD55D5352}"/>
          </ac:spMkLst>
        </pc:spChg>
        <pc:spChg chg="add mod">
          <ac:chgData name="Xiaolei Bi" userId="S::xbi@eamv.dk::4defdd0b-eb6b-464a-acc0-49fc44ef47a7" providerId="AD" clId="Web-{72C176E1-39DF-4C7A-8257-D9236530BD56}" dt="2023-11-23T05:23:20.723" v="219"/>
          <ac:spMkLst>
            <pc:docMk/>
            <pc:sldMk cId="801748027" sldId="262"/>
            <ac:spMk id="17" creationId="{04C94D4B-2E88-0A95-68EA-01BC1B390F71}"/>
          </ac:spMkLst>
        </pc:spChg>
        <pc:picChg chg="add mod ord">
          <ac:chgData name="Xiaolei Bi" userId="S::xbi@eamv.dk::4defdd0b-eb6b-464a-acc0-49fc44ef47a7" providerId="AD" clId="Web-{72C176E1-39DF-4C7A-8257-D9236530BD56}" dt="2023-11-23T05:23:20.723" v="219"/>
          <ac:picMkLst>
            <pc:docMk/>
            <pc:sldMk cId="801748027" sldId="262"/>
            <ac:picMk id="8" creationId="{E5082FF2-CE7F-3796-6A0E-9FB1C54130F6}"/>
          </ac:picMkLst>
        </pc:picChg>
      </pc:sldChg>
      <pc:sldChg chg="modSp new mod modClrScheme chgLayout">
        <pc:chgData name="Xiaolei Bi" userId="S::xbi@eamv.dk::4defdd0b-eb6b-464a-acc0-49fc44ef47a7" providerId="AD" clId="Web-{72C176E1-39DF-4C7A-8257-D9236530BD56}" dt="2023-11-23T05:26:09.995" v="290" actId="20577"/>
        <pc:sldMkLst>
          <pc:docMk/>
          <pc:sldMk cId="471137298" sldId="263"/>
        </pc:sldMkLst>
        <pc:spChg chg="mod">
          <ac:chgData name="Xiaolei Bi" userId="S::xbi@eamv.dk::4defdd0b-eb6b-464a-acc0-49fc44ef47a7" providerId="AD" clId="Web-{72C176E1-39DF-4C7A-8257-D9236530BD56}" dt="2023-11-23T05:26:09.995" v="290" actId="20577"/>
          <ac:spMkLst>
            <pc:docMk/>
            <pc:sldMk cId="471137298" sldId="263"/>
            <ac:spMk id="2" creationId="{907DA0EC-3EE0-5FAA-B2E2-D715A8357D8B}"/>
          </ac:spMkLst>
        </pc:spChg>
        <pc:spChg chg="mod">
          <ac:chgData name="Xiaolei Bi" userId="S::xbi@eamv.dk::4defdd0b-eb6b-464a-acc0-49fc44ef47a7" providerId="AD" clId="Web-{72C176E1-39DF-4C7A-8257-D9236530BD56}" dt="2023-11-23T05:26:00.697" v="288"/>
          <ac:spMkLst>
            <pc:docMk/>
            <pc:sldMk cId="471137298" sldId="263"/>
            <ac:spMk id="3" creationId="{15649B13-01F0-0FC8-09A8-8F95A233520C}"/>
          </ac:spMkLst>
        </pc:spChg>
        <pc:spChg chg="mod">
          <ac:chgData name="Xiaolei Bi" userId="S::xbi@eamv.dk::4defdd0b-eb6b-464a-acc0-49fc44ef47a7" providerId="AD" clId="Web-{72C176E1-39DF-4C7A-8257-D9236530BD56}" dt="2023-11-23T05:26:00.697" v="288"/>
          <ac:spMkLst>
            <pc:docMk/>
            <pc:sldMk cId="471137298" sldId="263"/>
            <ac:spMk id="4" creationId="{E72990C2-D726-41E7-3EE0-0CD5FEBFD213}"/>
          </ac:spMkLst>
        </pc:spChg>
        <pc:spChg chg="mod">
          <ac:chgData name="Xiaolei Bi" userId="S::xbi@eamv.dk::4defdd0b-eb6b-464a-acc0-49fc44ef47a7" providerId="AD" clId="Web-{72C176E1-39DF-4C7A-8257-D9236530BD56}" dt="2023-11-23T05:26:00.697" v="288"/>
          <ac:spMkLst>
            <pc:docMk/>
            <pc:sldMk cId="471137298" sldId="263"/>
            <ac:spMk id="5" creationId="{501B5363-F8EF-B4CB-0133-348D344EDD85}"/>
          </ac:spMkLst>
        </pc:spChg>
        <pc:spChg chg="mod">
          <ac:chgData name="Xiaolei Bi" userId="S::xbi@eamv.dk::4defdd0b-eb6b-464a-acc0-49fc44ef47a7" providerId="AD" clId="Web-{72C176E1-39DF-4C7A-8257-D9236530BD56}" dt="2023-11-23T05:26:00.697" v="288"/>
          <ac:spMkLst>
            <pc:docMk/>
            <pc:sldMk cId="471137298" sldId="263"/>
            <ac:spMk id="6" creationId="{106E5A6B-8CA7-CD10-FA37-23B06CF1782D}"/>
          </ac:spMkLst>
        </pc:spChg>
      </pc:sldChg>
      <pc:sldMasterChg chg="del delSldLayout">
        <pc:chgData name="Xiaolei Bi" userId="S::xbi@eamv.dk::4defdd0b-eb6b-464a-acc0-49fc44ef47a7" providerId="AD" clId="Web-{72C176E1-39DF-4C7A-8257-D9236530BD56}" dt="2023-11-23T05:10:38.008" v="0"/>
        <pc:sldMasterMkLst>
          <pc:docMk/>
          <pc:sldMasterMk cId="2460954070" sldId="2147483660"/>
        </pc:sldMasterMkLst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Xiaolei Bi" userId="S::xbi@eamv.dk::4defdd0b-eb6b-464a-acc0-49fc44ef47a7" providerId="AD" clId="Web-{72C176E1-39DF-4C7A-8257-D9236530BD56}" dt="2023-11-23T05:10:38.00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Xiaolei Bi" userId="S::xbi@eamv.dk::4defdd0b-eb6b-464a-acc0-49fc44ef47a7" providerId="AD" clId="Web-{72C176E1-39DF-4C7A-8257-D9236530BD56}" dt="2023-11-23T05:11:19.150" v="13"/>
        <pc:sldMasterMkLst>
          <pc:docMk/>
          <pc:sldMasterMk cId="1148260508" sldId="2147483686"/>
        </pc:sldMasterMkLst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2842494844" sldId="2147483675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503192908" sldId="2147483676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1319326438" sldId="2147483677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2689525748" sldId="2147483678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4255881024" sldId="2147483679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1550133616" sldId="2147483680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286114613" sldId="2147483681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1062819731" sldId="2147483682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1427227939" sldId="2147483683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4107833304" sldId="2147483684"/>
          </pc:sldLayoutMkLst>
        </pc:sldLayoutChg>
        <pc:sldLayoutChg chg="add del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148260508" sldId="2147483686"/>
            <pc:sldLayoutMk cId="176064858" sldId="2147483685"/>
          </pc:sldLayoutMkLst>
        </pc:sldLayoutChg>
      </pc:sldMasterChg>
      <pc:sldMasterChg chg="add addSldLayout">
        <pc:chgData name="Xiaolei Bi" userId="S::xbi@eamv.dk::4defdd0b-eb6b-464a-acc0-49fc44ef47a7" providerId="AD" clId="Web-{72C176E1-39DF-4C7A-8257-D9236530BD56}" dt="2023-11-23T05:11:19.150" v="13"/>
        <pc:sldMasterMkLst>
          <pc:docMk/>
          <pc:sldMasterMk cId="1475392584" sldId="2147483723"/>
        </pc:sldMasterMkLst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1998686752" sldId="2147483712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3999152757" sldId="2147483713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1944121669" sldId="2147483714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2453826115" sldId="2147483715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2800653950" sldId="2147483716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584678103" sldId="2147483717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1139286898" sldId="2147483718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2222463479" sldId="2147483719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1964233873" sldId="2147483720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1163744384" sldId="2147483721"/>
          </pc:sldLayoutMkLst>
        </pc:sldLayoutChg>
        <pc:sldLayoutChg chg="add">
          <pc:chgData name="Xiaolei Bi" userId="S::xbi@eamv.dk::4defdd0b-eb6b-464a-acc0-49fc44ef47a7" providerId="AD" clId="Web-{72C176E1-39DF-4C7A-8257-D9236530BD56}" dt="2023-11-23T05:11:19.150" v="13"/>
          <pc:sldLayoutMkLst>
            <pc:docMk/>
            <pc:sldMasterMk cId="1475392584" sldId="2147483723"/>
            <pc:sldLayoutMk cId="885187224" sldId="2147483722"/>
          </pc:sldLayoutMkLst>
        </pc:sldLayoutChg>
      </pc:sldMasterChg>
    </pc:docChg>
  </pc:docChgLst>
  <pc:docChgLst>
    <pc:chgData name="Xiaolei Bi" userId="S::xbi@eamv.dk::4defdd0b-eb6b-464a-acc0-49fc44ef47a7" providerId="AD" clId="Web-{F2FAD044-A06C-4C55-9795-5494BA18D679}"/>
    <pc:docChg chg="addSld modSld">
      <pc:chgData name="Xiaolei Bi" userId="S::xbi@eamv.dk::4defdd0b-eb6b-464a-acc0-49fc44ef47a7" providerId="AD" clId="Web-{F2FAD044-A06C-4C55-9795-5494BA18D679}" dt="2023-11-23T05:37:32.006" v="36" actId="20577"/>
      <pc:docMkLst>
        <pc:docMk/>
      </pc:docMkLst>
      <pc:sldChg chg="modSp">
        <pc:chgData name="Xiaolei Bi" userId="S::xbi@eamv.dk::4defdd0b-eb6b-464a-acc0-49fc44ef47a7" providerId="AD" clId="Web-{F2FAD044-A06C-4C55-9795-5494BA18D679}" dt="2023-11-23T05:35:59.331" v="14" actId="20577"/>
        <pc:sldMkLst>
          <pc:docMk/>
          <pc:sldMk cId="3033778615" sldId="260"/>
        </pc:sldMkLst>
        <pc:spChg chg="mod">
          <ac:chgData name="Xiaolei Bi" userId="S::xbi@eamv.dk::4defdd0b-eb6b-464a-acc0-49fc44ef47a7" providerId="AD" clId="Web-{F2FAD044-A06C-4C55-9795-5494BA18D679}" dt="2023-11-23T05:35:59.331" v="14" actId="20577"/>
          <ac:spMkLst>
            <pc:docMk/>
            <pc:sldMk cId="3033778615" sldId="260"/>
            <ac:spMk id="8" creationId="{5838A10A-2496-E73D-51B3-E8C00BE512C8}"/>
          </ac:spMkLst>
        </pc:spChg>
      </pc:sldChg>
      <pc:sldChg chg="modSp">
        <pc:chgData name="Xiaolei Bi" userId="S::xbi@eamv.dk::4defdd0b-eb6b-464a-acc0-49fc44ef47a7" providerId="AD" clId="Web-{F2FAD044-A06C-4C55-9795-5494BA18D679}" dt="2023-11-23T05:35:40.518" v="11" actId="20577"/>
        <pc:sldMkLst>
          <pc:docMk/>
          <pc:sldMk cId="1448548262" sldId="264"/>
        </pc:sldMkLst>
        <pc:spChg chg="mod">
          <ac:chgData name="Xiaolei Bi" userId="S::xbi@eamv.dk::4defdd0b-eb6b-464a-acc0-49fc44ef47a7" providerId="AD" clId="Web-{F2FAD044-A06C-4C55-9795-5494BA18D679}" dt="2023-11-23T05:35:40.518" v="11" actId="20577"/>
          <ac:spMkLst>
            <pc:docMk/>
            <pc:sldMk cId="1448548262" sldId="264"/>
            <ac:spMk id="2" creationId="{E878E2AE-4D18-4CD6-2251-113DA14B63F4}"/>
          </ac:spMkLst>
        </pc:spChg>
      </pc:sldChg>
      <pc:sldChg chg="delSp modSp new">
        <pc:chgData name="Xiaolei Bi" userId="S::xbi@eamv.dk::4defdd0b-eb6b-464a-acc0-49fc44ef47a7" providerId="AD" clId="Web-{F2FAD044-A06C-4C55-9795-5494BA18D679}" dt="2023-11-23T05:37:32.006" v="36" actId="20577"/>
        <pc:sldMkLst>
          <pc:docMk/>
          <pc:sldMk cId="1586786176" sldId="267"/>
        </pc:sldMkLst>
        <pc:spChg chg="mod">
          <ac:chgData name="Xiaolei Bi" userId="S::xbi@eamv.dk::4defdd0b-eb6b-464a-acc0-49fc44ef47a7" providerId="AD" clId="Web-{F2FAD044-A06C-4C55-9795-5494BA18D679}" dt="2023-11-23T05:37:32.006" v="36" actId="20577"/>
          <ac:spMkLst>
            <pc:docMk/>
            <pc:sldMk cId="1586786176" sldId="267"/>
            <ac:spMk id="2" creationId="{71F7C49F-25F9-8A02-7558-D6FBAFFE8674}"/>
          </ac:spMkLst>
        </pc:spChg>
        <pc:spChg chg="del">
          <ac:chgData name="Xiaolei Bi" userId="S::xbi@eamv.dk::4defdd0b-eb6b-464a-acc0-49fc44ef47a7" providerId="AD" clId="Web-{F2FAD044-A06C-4C55-9795-5494BA18D679}" dt="2023-11-23T05:37:12.506" v="32"/>
          <ac:spMkLst>
            <pc:docMk/>
            <pc:sldMk cId="1586786176" sldId="267"/>
            <ac:spMk id="3" creationId="{56D1D702-AF32-5A71-F3B5-F2583BC5E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7C1C-FDD3-3E44-A8EE-8455C57D50B1}" type="datetimeFigureOut">
              <a:rPr lang="en-DK" smtClean="0"/>
              <a:t>01/03/2024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22B2-470E-5D48-93E7-73C5BAC7F6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645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mv.dk/Files/Files/uddannelser/videregaaende/multimediedesigner/National%20studieordning%20Multimediedesigner%20202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der.systime.dk/?id=151" TargetMode="External"/><Relationship Id="rId2" Type="http://schemas.openxmlformats.org/officeDocument/2006/relationships/hyperlink" Target="https://koder.systime.dk/?id=1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der.systime.dk/?id=136" TargetMode="External"/><Relationship Id="rId5" Type="http://schemas.openxmlformats.org/officeDocument/2006/relationships/hyperlink" Target="https://koder.systime.dk/?id=135" TargetMode="External"/><Relationship Id="rId4" Type="http://schemas.openxmlformats.org/officeDocument/2006/relationships/hyperlink" Target="https://koder.systime.dk/?id=1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53" y="752136"/>
            <a:ext cx="3936726" cy="3553163"/>
          </a:xfrm>
        </p:spPr>
        <p:txBody>
          <a:bodyPr anchor="t">
            <a:normAutofit/>
          </a:bodyPr>
          <a:lstStyle/>
          <a:p>
            <a:r>
              <a:rPr lang="en-US" sz="4000"/>
              <a:t>Pensum - Web programming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en-US"/>
              <a:t>Semester 1 MMD xbi@2023</a:t>
            </a:r>
          </a:p>
        </p:txBody>
      </p:sp>
      <p:sp>
        <p:nvSpPr>
          <p:cNvPr id="28" name="Date Placeholder 11">
            <a:extLst>
              <a:ext uri="{FF2B5EF4-FFF2-40B4-BE49-F238E27FC236}">
                <a16:creationId xmlns:a16="http://schemas.microsoft.com/office/drawing/2014/main" id="{FBB1A884-4584-AB3B-0611-1258455B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5AAA1171-3E03-403E-9B35-042C2CC987D5}" type="datetime1">
              <a:rPr lang="en-US" smtClean="0"/>
              <a:pPr>
                <a:spcAft>
                  <a:spcPts val="600"/>
                </a:spcAft>
              </a:pPr>
              <a:t>1/3/2024</a:t>
            </a:fld>
            <a:endParaRPr lang="en-US"/>
          </a:p>
        </p:txBody>
      </p:sp>
      <p:sp>
        <p:nvSpPr>
          <p:cNvPr id="30" name="Footer Placeholder 12">
            <a:extLst>
              <a:ext uri="{FF2B5EF4-FFF2-40B4-BE49-F238E27FC236}">
                <a16:creationId xmlns:a16="http://schemas.microsoft.com/office/drawing/2014/main" id="{8796D576-6701-B798-5132-A67E9984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2" name="Slide Number Placeholder 13">
            <a:extLst>
              <a:ext uri="{FF2B5EF4-FFF2-40B4-BE49-F238E27FC236}">
                <a16:creationId xmlns:a16="http://schemas.microsoft.com/office/drawing/2014/main" id="{AC877C37-C51C-7127-73D3-E29BBF8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1C61-A181-2465-2723-AF50A228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77" y="1339592"/>
            <a:ext cx="9956747" cy="1438780"/>
          </a:xfrm>
        </p:spPr>
        <p:txBody>
          <a:bodyPr>
            <a:normAutofit fontScale="90000"/>
          </a:bodyPr>
          <a:lstStyle/>
          <a:p>
            <a:r>
              <a:rPr lang="en-US" err="1"/>
              <a:t>øvelse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D500-07C3-C0DF-6ADA-1233A9DF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07FB-7959-794D-365B-0CAC374D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6D7B-173A-4961-1B73-4DCE36F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38A10A-2496-E73D-51B3-E8C00BE5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err="1">
                <a:latin typeface="Söhne"/>
              </a:rPr>
              <a:t>Finde</a:t>
            </a:r>
            <a:r>
              <a:rPr lang="en-GB">
                <a:latin typeface="Söhne"/>
              </a:rPr>
              <a:t> 5 </a:t>
            </a:r>
            <a:r>
              <a:rPr lang="da-DK">
                <a:latin typeface="Söhne"/>
              </a:rPr>
              <a:t> læringsmål fra studieordning –multimedia produktion 1 som er  </a:t>
            </a:r>
            <a:endParaRPr lang="en-US">
              <a:latin typeface="Söhne"/>
            </a:endParaRPr>
          </a:p>
          <a:p>
            <a:pPr marL="0" indent="0">
              <a:buNone/>
            </a:pPr>
            <a:r>
              <a:rPr lang="en-US" err="1">
                <a:latin typeface="Söhne"/>
              </a:rPr>
              <a:t>relateret</a:t>
            </a:r>
            <a:r>
              <a:rPr lang="en-US">
                <a:latin typeface="Söhne"/>
              </a:rPr>
              <a:t> </a:t>
            </a:r>
            <a:r>
              <a:rPr lang="en-US" err="1">
                <a:latin typeface="Söhne"/>
              </a:rPr>
              <a:t>til</a:t>
            </a:r>
            <a:r>
              <a:rPr lang="en-US">
                <a:latin typeface="Söhne"/>
              </a:rPr>
              <a:t> web </a:t>
            </a:r>
            <a:r>
              <a:rPr lang="en-US" err="1">
                <a:latin typeface="Söhne"/>
              </a:rPr>
              <a:t>programmering</a:t>
            </a:r>
            <a:endParaRPr lang="en-US">
              <a:latin typeface="Söhne"/>
            </a:endParaRPr>
          </a:p>
          <a:p>
            <a:r>
              <a:rPr lang="en-US">
                <a:hlinkClick r:id="rId2"/>
              </a:rPr>
              <a:t>https://www.eamv.dk/Files/Files/uddannelser/videregaaende/multimediedesigner/National%20studieordning%20Multimediedesigner%202022.pdf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E2AE-4D18-4CD6-2251-113DA14B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04" y="2827375"/>
            <a:ext cx="9956747" cy="1438780"/>
          </a:xfrm>
        </p:spPr>
        <p:txBody>
          <a:bodyPr/>
          <a:lstStyle/>
          <a:p>
            <a:r>
              <a:rPr lang="en-US"/>
              <a:t>Final Reflection in the 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D35B-9017-FF50-AF23-5A8BB6BE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61E6-F764-5450-2C76-01752A81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2C91-739C-BEC9-165F-3D9697D7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0EC-3EE0-5FAA-B2E2-D715A835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74" y="1707573"/>
            <a:ext cx="11723971" cy="4575464"/>
          </a:xfrm>
        </p:spPr>
        <p:txBody>
          <a:bodyPr anchor="b">
            <a:normAutofit/>
          </a:bodyPr>
          <a:lstStyle/>
          <a:p>
            <a:r>
              <a:rPr lang="en-US" sz="7200"/>
              <a:t>Guidance protocol to your exam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9B13-01F0-0FC8-09A8-8F95A233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8745" y="708072"/>
            <a:ext cx="2305445" cy="44207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How XBI will guide you in the exam time period?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90C2-D726-41E7-3EE0-0CD5FEBF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5363-F8EF-B4CB-0133-348D344E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5A6B-8CA7-CD10-FA37-23B06CF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3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E5082FF2-CE7F-3796-6A0E-9FB1C5413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A42B3-4C4D-8C25-685B-720FA66B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8112"/>
            <a:ext cx="6816312" cy="1337079"/>
          </a:xfrm>
        </p:spPr>
        <p:txBody>
          <a:bodyPr anchor="ctr">
            <a:normAutofit/>
          </a:bodyPr>
          <a:lstStyle/>
          <a:p>
            <a:r>
              <a:rPr lang="en-US" sz="4000"/>
              <a:t>Questions-  </a:t>
            </a:r>
            <a:r>
              <a:rPr lang="en-US" sz="4000" err="1"/>
              <a:t>fagkrav</a:t>
            </a:r>
            <a:r>
              <a:rPr lang="en-US" sz="4000"/>
              <a:t>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4C94D4B-2E88-0A95-68EA-01BC1B3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9" y="5474501"/>
            <a:ext cx="3548891" cy="106430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2DDD-7168-240A-ADB1-91C45230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CCCF-7E56-8392-2EF4-02445CB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E763-DC8E-5CCF-A61D-FFB3B51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2702-ED59-D516-C8A3-8F18111F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  are we now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4C38-2AC0-062A-BDD7-1EDFF5A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9002-CA1D-7D9E-9FDA-FCBFA2DE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7C03-EA67-4B3B-1F87-AECF2011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DEFE-4860-25E3-4378-E2878E7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Semester1-3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96B4DD-B138-DB73-FA52-0DD25E7B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25" y="-3649052"/>
            <a:ext cx="7910854" cy="126188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548C-0A3E-DB16-9E63-AB84575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6205-AFD3-A2E7-20C6-45230989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D261-5FE8-45E2-3332-E3D20D5C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0C5B9F-A04A-68C5-9D7F-28418679C87D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FD20DB-708C-DE1F-E704-4584CA59C86B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BDD9C-0E50-A23F-C7F1-9EBFB5A8DD09}"/>
              </a:ext>
            </a:extLst>
          </p:cNvPr>
          <p:cNvCxnSpPr/>
          <p:nvPr/>
        </p:nvCxnSpPr>
        <p:spPr>
          <a:xfrm>
            <a:off x="5924550" y="325755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130C3-2F66-8807-CEA0-19BCF46DA4D0}"/>
              </a:ext>
            </a:extLst>
          </p:cNvPr>
          <p:cNvSpPr txBox="1"/>
          <p:nvPr/>
        </p:nvSpPr>
        <p:spPr>
          <a:xfrm>
            <a:off x="7559040" y="39962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C49F-25F9-8A02-7558-D6FBAFF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064" y="2709557"/>
            <a:ext cx="9956747" cy="1438780"/>
          </a:xfrm>
        </p:spPr>
        <p:txBody>
          <a:bodyPr/>
          <a:lstStyle/>
          <a:p>
            <a:r>
              <a:rPr lang="da-DK" sz="7200"/>
              <a:t>Tak for samarbejdet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D4BC-3411-566D-F21C-C0603C9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D69B-3B0C-CD72-E846-D7FB069A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1F70-0E00-8169-3551-7A4B2557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0DD7-0CF8-CDD6-9A82-4376CC5C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Pensum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D06B-E8EF-DC5A-E5F6-B7D424B3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Kode </a:t>
            </a:r>
            <a:r>
              <a:rPr lang="en-US" err="1"/>
              <a:t>til</a:t>
            </a:r>
            <a:r>
              <a:rPr lang="en-US"/>
              <a:t> Web</a:t>
            </a:r>
          </a:p>
          <a:p>
            <a:r>
              <a:rPr lang="en-US" err="1"/>
              <a:t>Ugeplan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3985-F389-24B9-9998-A5A88DB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343-B264-76FA-F7A9-8255D303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532916"/>
            <a:ext cx="4059936" cy="365125"/>
          </a:xfrm>
        </p:spPr>
        <p:txBody>
          <a:bodyPr/>
          <a:lstStyle/>
          <a:p>
            <a:r>
              <a:rPr lang="en-US"/>
              <a:t>Xbi@2023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C30F-618B-6C42-F75D-6A8CC39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61D7-72FA-6153-05E8-8450F1E2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>
                <a:effectLst/>
                <a:latin typeface="Söhne"/>
              </a:rPr>
              <a:t>Computational thinking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6805-2088-7DB1-2287-4B458688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err="1">
                <a:effectLst/>
                <a:latin typeface="Söhne"/>
              </a:rPr>
              <a:t>Algoritmisk</a:t>
            </a:r>
            <a:r>
              <a:rPr lang="en-GB" b="1" i="0">
                <a:effectLst/>
                <a:latin typeface="Söhne"/>
              </a:rPr>
              <a:t> </a:t>
            </a:r>
            <a:r>
              <a:rPr lang="en-GB" b="1" i="0" err="1">
                <a:effectLst/>
                <a:latin typeface="Söhne"/>
              </a:rPr>
              <a:t>tænkning</a:t>
            </a:r>
            <a:r>
              <a:rPr lang="en-GB" b="1" i="0">
                <a:effectLst/>
                <a:latin typeface="Söhne"/>
              </a:rPr>
              <a:t>: </a:t>
            </a:r>
            <a:r>
              <a:rPr lang="en-GB" b="0" i="0" err="1">
                <a:effectLst/>
                <a:latin typeface="Söhne"/>
              </a:rPr>
              <a:t>anvende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algoritmisk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tænkning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på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analysere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løse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problemer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1" i="0" err="1">
                <a:effectLst/>
                <a:latin typeface="Söhne"/>
              </a:rPr>
              <a:t>Dekomponering</a:t>
            </a:r>
            <a:r>
              <a:rPr lang="en-GB" b="1" i="0">
                <a:effectLst/>
                <a:latin typeface="Söhne"/>
              </a:rPr>
              <a:t>: </a:t>
            </a:r>
            <a:r>
              <a:rPr lang="en-GB" b="1" i="0" err="1">
                <a:effectLst/>
                <a:latin typeface="Söhne"/>
              </a:rPr>
              <a:t>d</a:t>
            </a:r>
            <a:r>
              <a:rPr lang="en-GB" b="0" i="0" err="1">
                <a:effectLst/>
                <a:latin typeface="Söhne"/>
              </a:rPr>
              <a:t>ekomponering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indebærer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bryde</a:t>
            </a:r>
            <a:r>
              <a:rPr lang="en-GB" b="0" i="0">
                <a:effectLst/>
                <a:latin typeface="Söhne"/>
              </a:rPr>
              <a:t> et </a:t>
            </a:r>
            <a:r>
              <a:rPr lang="en-GB" b="0" i="0" err="1">
                <a:effectLst/>
                <a:latin typeface="Söhne"/>
              </a:rPr>
              <a:t>komplekst</a:t>
            </a:r>
            <a:r>
              <a:rPr lang="en-GB" b="0" i="0">
                <a:effectLst/>
                <a:latin typeface="Söhne"/>
              </a:rPr>
              <a:t> problem </a:t>
            </a:r>
            <a:r>
              <a:rPr lang="en-GB" b="0" i="0" err="1">
                <a:effectLst/>
                <a:latin typeface="Söhne"/>
              </a:rPr>
              <a:t>eller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en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stor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opgave</a:t>
            </a:r>
            <a:r>
              <a:rPr lang="en-GB" b="0" i="0">
                <a:effectLst/>
                <a:latin typeface="Söhne"/>
              </a:rPr>
              <a:t> ned </a:t>
            </a:r>
            <a:r>
              <a:rPr lang="en-GB" b="0" i="0" err="1">
                <a:effectLst/>
                <a:latin typeface="Söhne"/>
              </a:rPr>
              <a:t>i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mindre</a:t>
            </a:r>
            <a:r>
              <a:rPr lang="en-GB" b="0" i="0">
                <a:effectLst/>
                <a:latin typeface="Söhne"/>
              </a:rPr>
              <a:t>, mere </a:t>
            </a:r>
            <a:r>
              <a:rPr lang="en-GB" b="0" i="0" err="1">
                <a:effectLst/>
                <a:latin typeface="Söhne"/>
              </a:rPr>
              <a:t>håndterbare</a:t>
            </a:r>
            <a:r>
              <a:rPr lang="en-GB" b="0" i="0">
                <a:effectLst/>
                <a:latin typeface="Söhne"/>
              </a:rPr>
              <a:t> dele</a:t>
            </a:r>
          </a:p>
          <a:p>
            <a:r>
              <a:rPr lang="en-GB" b="1" i="0" err="1">
                <a:effectLst/>
                <a:latin typeface="Söhne"/>
              </a:rPr>
              <a:t>Mønstergenkendelse</a:t>
            </a:r>
            <a:r>
              <a:rPr lang="en-GB" b="1" i="0">
                <a:effectLst/>
                <a:latin typeface="Söhne"/>
              </a:rPr>
              <a:t>:</a:t>
            </a:r>
            <a:r>
              <a:rPr lang="en-GB" b="0" i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GB" b="0" i="0">
                <a:effectLst/>
                <a:latin typeface="Söhne"/>
              </a:rPr>
              <a:t>At </a:t>
            </a:r>
            <a:r>
              <a:rPr lang="en-GB" b="0" i="0" err="1">
                <a:effectLst/>
                <a:latin typeface="Söhne"/>
              </a:rPr>
              <a:t>kunne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genkende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mønstre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</a:t>
            </a:r>
            <a:r>
              <a:rPr lang="en-GB" b="0" i="0">
                <a:effectLst/>
                <a:latin typeface="Söhne"/>
              </a:rPr>
              <a:t> data </a:t>
            </a:r>
            <a:r>
              <a:rPr lang="en-GB" b="0" i="0" err="1">
                <a:effectLst/>
                <a:latin typeface="Söhne"/>
              </a:rPr>
              <a:t>eller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problemer</a:t>
            </a:r>
            <a:r>
              <a:rPr lang="en-GB" b="0" i="0">
                <a:effectLst/>
                <a:latin typeface="Söhne"/>
              </a:rPr>
              <a:t> er </a:t>
            </a:r>
            <a:r>
              <a:rPr lang="en-GB" b="0" i="0" err="1">
                <a:effectLst/>
                <a:latin typeface="Söhne"/>
              </a:rPr>
              <a:t>en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vigtig</a:t>
            </a:r>
            <a:r>
              <a:rPr lang="en-GB" b="0" i="0">
                <a:effectLst/>
                <a:latin typeface="Söhne"/>
              </a:rPr>
              <a:t> del </a:t>
            </a:r>
            <a:r>
              <a:rPr lang="en-GB" b="0" i="0" err="1">
                <a:effectLst/>
                <a:latin typeface="Söhne"/>
              </a:rPr>
              <a:t>af</a:t>
            </a:r>
            <a:r>
              <a:rPr lang="en-GB" b="0" i="0">
                <a:effectLst/>
                <a:latin typeface="Söhne"/>
              </a:rPr>
              <a:t> computational thinking</a:t>
            </a:r>
          </a:p>
          <a:p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B858-1215-60FB-53D2-A63855F2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F7EA-B925-359E-BDDB-9EDCCA34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E8C5-BF94-21A6-54B5-5C2D87A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49B-005D-1AE1-F713-931D7D9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 Frontend </a:t>
            </a:r>
            <a:r>
              <a:rPr lang="en-GB" err="1"/>
              <a:t>Arbejdsmiljøet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F71A-8A0A-ECFF-775B-1A3DBC99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DK"/>
          </a:p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internettet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fungerer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hjemmesider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hostes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bruge</a:t>
            </a:r>
            <a:r>
              <a:rPr lang="en-GB" b="0" i="0">
                <a:effectLst/>
                <a:latin typeface="Söhne"/>
              </a:rPr>
              <a:t> git, GitHub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versionskontrol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vigtige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fejlfinding</a:t>
            </a:r>
            <a:r>
              <a:rPr lang="en-GB" b="0" i="0">
                <a:effectLst/>
                <a:latin typeface="Söhne"/>
              </a:rPr>
              <a:t> I </a:t>
            </a:r>
            <a:r>
              <a:rPr lang="en-GB" b="0" i="0" err="1">
                <a:effectLst/>
                <a:latin typeface="Söhne"/>
              </a:rPr>
              <a:t>Vscode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anvende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på</a:t>
            </a:r>
            <a:r>
              <a:rPr lang="en-GB" b="0" i="0">
                <a:effectLst/>
                <a:latin typeface="Söhne"/>
              </a:rPr>
              <a:t>  </a:t>
            </a:r>
            <a:r>
              <a:rPr lang="en-GB" b="0" i="0" err="1">
                <a:effectLst/>
                <a:latin typeface="Söhne"/>
              </a:rPr>
              <a:t>projekter</a:t>
            </a:r>
            <a:r>
              <a:rPr lang="en-GB" b="0" i="0">
                <a:effectLst/>
                <a:latin typeface="Söhne"/>
              </a:rPr>
              <a:t>.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CF16-6C5A-A7DF-8463-B3D67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134F-5919-D339-0996-E394EF84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126C-14B6-9EAE-6B59-EE1D71B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38E-8C79-1794-CD44-CBFBEE4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br>
              <a:rPr lang="en-GB">
                <a:effectLst/>
                <a:latin typeface="Helvetica" pitchFamily="2" charset="0"/>
              </a:rPr>
            </a:br>
            <a:r>
              <a:rPr lang="en-GB" b="1">
                <a:effectLst/>
                <a:latin typeface="Helvetica" pitchFamily="2" charset="0"/>
              </a:rPr>
              <a:t>HTML 5-viden</a:t>
            </a:r>
            <a:br>
              <a:rPr lang="en-GB">
                <a:effectLst/>
                <a:latin typeface="Helvetica" pitchFamily="2" charset="0"/>
              </a:rPr>
            </a:b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1D33-356C-8BF0-D916-74697BDE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 HTML-</a:t>
            </a:r>
            <a:r>
              <a:rPr lang="en-GB" b="0" i="0" err="1">
                <a:effectLst/>
                <a:latin typeface="Söhne"/>
              </a:rPr>
              <a:t>syntaksen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til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strukturere</a:t>
            </a:r>
            <a:r>
              <a:rPr lang="en-GB" b="0" i="0">
                <a:effectLst/>
                <a:latin typeface="Söhne"/>
              </a:rPr>
              <a:t> dine </a:t>
            </a:r>
            <a:r>
              <a:rPr lang="en-GB" b="0" i="0" err="1">
                <a:effectLst/>
                <a:latin typeface="Söhne"/>
              </a:rPr>
              <a:t>hjemmesider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HTML-</a:t>
            </a:r>
            <a:r>
              <a:rPr lang="en-GB" b="0" i="0" err="1">
                <a:effectLst/>
                <a:latin typeface="Söhne"/>
              </a:rPr>
              <a:t>skabelonen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HTML-</a:t>
            </a:r>
            <a:r>
              <a:rPr lang="en-GB" b="0" i="0" err="1">
                <a:effectLst/>
                <a:latin typeface="Söhne"/>
              </a:rPr>
              <a:t>dokumenttyperne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bruge</a:t>
            </a:r>
            <a:r>
              <a:rPr lang="en-GB" b="0" i="0">
                <a:effectLst/>
                <a:latin typeface="Söhne"/>
              </a:rPr>
              <a:t> HTML-tags </a:t>
            </a:r>
            <a:r>
              <a:rPr lang="en-GB" b="0" i="0" err="1">
                <a:effectLst/>
                <a:latin typeface="Söhne"/>
              </a:rPr>
              <a:t>til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strukturere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overskrifter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afsnit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Skab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flersidede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hjemmesider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HTML Accessibility </a:t>
            </a:r>
            <a:r>
              <a:rPr lang="en-GB" b="0" i="0" err="1">
                <a:effectLst/>
                <a:latin typeface="Söhne"/>
              </a:rPr>
              <a:t>bedste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praksis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err="1">
                <a:latin typeface="Söhne"/>
              </a:rPr>
              <a:t>Lære</a:t>
            </a:r>
            <a:r>
              <a:rPr lang="en-GB">
                <a:latin typeface="Söhne"/>
              </a:rPr>
              <a:t> </a:t>
            </a:r>
            <a:r>
              <a:rPr lang="en-GB" b="0" i="0">
                <a:effectLst/>
                <a:latin typeface="Söhne"/>
              </a:rPr>
              <a:t>HTML-</a:t>
            </a:r>
            <a:r>
              <a:rPr lang="en-GB" b="0" i="0" err="1">
                <a:effectLst/>
                <a:latin typeface="Söhne"/>
              </a:rPr>
              <a:t>validering</a:t>
            </a:r>
          </a:p>
          <a:p>
            <a:endParaRPr lang="en-GB"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FD02-B3D5-266B-5D06-BA9347CC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04F1-3131-AF0D-DDA8-2418379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52E9-BB20-4BA6-4F99-2AD2DE58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149-D0BA-CA9A-13EE-08F8121A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CSS viden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BC1D-F81F-C651-E5C9-FFB3B50B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bruge</a:t>
            </a:r>
            <a:r>
              <a:rPr lang="en-GB" b="0" i="0">
                <a:effectLst/>
                <a:latin typeface="Söhne"/>
              </a:rPr>
              <a:t> inline, intern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ekstern</a:t>
            </a:r>
            <a:r>
              <a:rPr lang="en-GB" b="0" i="0">
                <a:effectLst/>
                <a:latin typeface="Söhne"/>
              </a:rPr>
              <a:t> CSS.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bedste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praksis</a:t>
            </a:r>
            <a:r>
              <a:rPr lang="en-GB" b="0" i="0">
                <a:effectLst/>
                <a:latin typeface="Söhne"/>
              </a:rPr>
              <a:t> for CSS-</a:t>
            </a:r>
            <a:r>
              <a:rPr lang="en-GB" b="0" i="0" err="1">
                <a:effectLst/>
                <a:latin typeface="Söhne"/>
              </a:rPr>
              <a:t>kodning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om CSS-</a:t>
            </a:r>
            <a:r>
              <a:rPr lang="en-GB" b="0" i="0" err="1">
                <a:effectLst/>
                <a:latin typeface="Söhne"/>
              </a:rPr>
              <a:t>specificitet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nedarvning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CSS-box model.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bruge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udviklerværktøjer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til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inspicere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diagnosticere</a:t>
            </a:r>
            <a:r>
              <a:rPr lang="en-GB" b="0" i="0">
                <a:effectLst/>
                <a:latin typeface="Söhne"/>
              </a:rPr>
              <a:t> CSS.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om CSS-</a:t>
            </a:r>
            <a:r>
              <a:rPr lang="en-GB" b="0" i="0" err="1">
                <a:effectLst/>
                <a:latin typeface="Söhne"/>
              </a:rPr>
              <a:t>positionering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display.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om </a:t>
            </a:r>
            <a:r>
              <a:rPr lang="en-GB" b="0" i="0" err="1">
                <a:effectLst/>
                <a:latin typeface="Söhne"/>
              </a:rPr>
              <a:t>skrifttypetilpasning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ved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hjælp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af</a:t>
            </a:r>
            <a:r>
              <a:rPr lang="en-GB" b="0" i="0">
                <a:effectLst/>
                <a:latin typeface="Söhne"/>
              </a:rPr>
              <a:t> CSS </a:t>
            </a:r>
          </a:p>
          <a:p>
            <a:r>
              <a:rPr lang="en-GB" b="0" i="0">
                <a:effectLst/>
                <a:latin typeface="Söhne"/>
              </a:rPr>
              <a:t>Implementer </a:t>
            </a:r>
            <a:r>
              <a:rPr lang="en-GB" b="0" i="0" err="1">
                <a:effectLst/>
                <a:latin typeface="Söhne"/>
              </a:rPr>
              <a:t>responsivitet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ved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hjælp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af</a:t>
            </a:r>
            <a:r>
              <a:rPr lang="en-GB" b="0" i="0">
                <a:effectLst/>
                <a:latin typeface="Söhne"/>
              </a:rPr>
              <a:t> CSS-media query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breakpoints. </a:t>
            </a:r>
          </a:p>
          <a:p>
            <a:r>
              <a:rPr lang="en-GB" b="0" i="0">
                <a:effectLst/>
                <a:latin typeface="Söhne"/>
              </a:rPr>
              <a:t>CSS float-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clear-</a:t>
            </a:r>
            <a:r>
              <a:rPr lang="en-GB" b="0" i="0" err="1">
                <a:effectLst/>
                <a:latin typeface="Söhne"/>
              </a:rPr>
              <a:t>egenskaber</a:t>
            </a:r>
            <a:r>
              <a:rPr lang="en-GB" b="0" i="0">
                <a:effectLst/>
                <a:latin typeface="Söhne"/>
              </a:rPr>
              <a:t>.  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150C-CCE6-5B6E-2A44-A12CBB5A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F7D9-DDE6-12F7-3688-2AAB28B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5A0A-2368-DDBC-29CA-81B03136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E1CC-2EF4-6790-DB92-B4264523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CSS  RWD viden Flex &amp;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54C5-0285-C1AC-30CB-89910134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err="1">
                <a:effectLst/>
                <a:latin typeface="Söhne"/>
              </a:rPr>
              <a:t>hvorfor</a:t>
            </a:r>
            <a:r>
              <a:rPr lang="en-GB" b="0" i="0">
                <a:effectLst/>
                <a:latin typeface="Söhne"/>
              </a:rPr>
              <a:t> flexbox </a:t>
            </a:r>
            <a:r>
              <a:rPr lang="en-GB" b="0" i="0" err="1">
                <a:effectLst/>
                <a:latin typeface="Söhne"/>
              </a:rPr>
              <a:t>blev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introduceret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til</a:t>
            </a:r>
            <a:r>
              <a:rPr lang="en-GB" b="0" i="0">
                <a:effectLst/>
                <a:latin typeface="Söhne"/>
              </a:rPr>
              <a:t> CSS.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hvad</a:t>
            </a:r>
            <a:r>
              <a:rPr lang="en-GB" b="0" i="0">
                <a:effectLst/>
                <a:latin typeface="Söhne"/>
              </a:rPr>
              <a:t> der </a:t>
            </a:r>
            <a:r>
              <a:rPr lang="en-GB" b="0" i="0" err="1">
                <a:effectLst/>
                <a:latin typeface="Söhne"/>
              </a:rPr>
              <a:t>sker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når</a:t>
            </a:r>
            <a:r>
              <a:rPr lang="en-GB" b="0" i="0">
                <a:effectLst/>
                <a:latin typeface="Söhne"/>
              </a:rPr>
              <a:t> display er sat </a:t>
            </a:r>
            <a:r>
              <a:rPr lang="en-GB" b="0" i="0" err="1">
                <a:effectLst/>
                <a:latin typeface="Söhne"/>
              </a:rPr>
              <a:t>som</a:t>
            </a:r>
            <a:r>
              <a:rPr lang="en-GB" b="0" i="0">
                <a:effectLst/>
                <a:latin typeface="Söhne"/>
              </a:rPr>
              <a:t> flex. </a:t>
            </a:r>
          </a:p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flexretning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det </a:t>
            </a:r>
            <a:r>
              <a:rPr lang="en-GB" b="0" i="0" err="1">
                <a:effectLst/>
                <a:latin typeface="Söhne"/>
              </a:rPr>
              <a:t>påvirker</a:t>
            </a:r>
            <a:r>
              <a:rPr lang="en-GB" b="0" i="0">
                <a:effectLst/>
                <a:latin typeface="Söhne"/>
              </a:rPr>
              <a:t> layout. </a:t>
            </a:r>
          </a:p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 shorthand-</a:t>
            </a:r>
            <a:r>
              <a:rPr lang="en-GB" b="0" i="0" err="1">
                <a:effectLst/>
                <a:latin typeface="Söhne"/>
              </a:rPr>
              <a:t>egenskaben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om,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Grid </a:t>
            </a:r>
            <a:r>
              <a:rPr lang="en-GB" b="0" i="0" err="1">
                <a:effectLst/>
                <a:latin typeface="Söhne"/>
              </a:rPr>
              <a:t>adskiller</a:t>
            </a:r>
            <a:r>
              <a:rPr lang="en-GB" b="0" i="0">
                <a:effectLst/>
                <a:latin typeface="Söhne"/>
              </a:rPr>
              <a:t> sig </a:t>
            </a:r>
            <a:r>
              <a:rPr lang="en-GB" b="0" i="0" err="1">
                <a:effectLst/>
                <a:latin typeface="Söhne"/>
              </a:rPr>
              <a:t>fra</a:t>
            </a:r>
            <a:r>
              <a:rPr lang="en-GB" b="0" i="0">
                <a:effectLst/>
                <a:latin typeface="Söhne"/>
              </a:rPr>
              <a:t> flexbox</a:t>
            </a:r>
          </a:p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hvad</a:t>
            </a:r>
            <a:r>
              <a:rPr lang="en-GB" b="0" i="0">
                <a:effectLst/>
                <a:latin typeface="Söhne"/>
              </a:rPr>
              <a:t> der </a:t>
            </a:r>
            <a:r>
              <a:rPr lang="en-GB" b="0" i="0" err="1">
                <a:effectLst/>
                <a:latin typeface="Söhne"/>
              </a:rPr>
              <a:t>sker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når</a:t>
            </a:r>
            <a:r>
              <a:rPr lang="en-GB" b="0" i="0">
                <a:effectLst/>
                <a:latin typeface="Söhne"/>
              </a:rPr>
              <a:t> display er sat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grid-</a:t>
            </a:r>
            <a:r>
              <a:rPr lang="en-GB" b="0" i="0" err="1">
                <a:effectLst/>
                <a:latin typeface="Söhne"/>
              </a:rPr>
              <a:t>størrelse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håndteres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hvordan</a:t>
            </a:r>
            <a:r>
              <a:rPr lang="en-GB" b="0" i="0">
                <a:effectLst/>
                <a:latin typeface="Söhne"/>
              </a:rPr>
              <a:t> man </a:t>
            </a:r>
            <a:r>
              <a:rPr lang="en-GB" b="0" i="0" err="1">
                <a:effectLst/>
                <a:latin typeface="Söhne"/>
              </a:rPr>
              <a:t>opretter</a:t>
            </a:r>
            <a:r>
              <a:rPr lang="en-GB" b="0" i="0">
                <a:effectLst/>
                <a:latin typeface="Söhne"/>
              </a:rPr>
              <a:t> et grid.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positionere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elementer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</a:t>
            </a:r>
            <a:r>
              <a:rPr lang="en-GB" b="0" i="0">
                <a:effectLst/>
                <a:latin typeface="Söhne"/>
              </a:rPr>
              <a:t> et grid </a:t>
            </a:r>
            <a:r>
              <a:rPr lang="en-GB" b="0" i="0" err="1">
                <a:effectLst/>
                <a:latin typeface="Söhne"/>
              </a:rPr>
              <a:t>ved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hjælp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af</a:t>
            </a:r>
            <a:r>
              <a:rPr lang="en-GB" b="0" i="0">
                <a:effectLst/>
                <a:latin typeface="Söhne"/>
              </a:rPr>
              <a:t> native CSS.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101C-76F2-A5CB-F18C-7D896FE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E187-5D96-354D-52BD-5AE9A6B8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BD36-AADE-475C-DB29-DB10215F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0FC-9390-238A-1A0D-AEA8D1A7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0F0-B98A-B3F0-9CB9-EB795DBF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forskellen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mellem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indbyggede</a:t>
            </a:r>
            <a:r>
              <a:rPr lang="en-GB" b="0" i="0">
                <a:effectLst/>
                <a:latin typeface="Söhne"/>
              </a:rPr>
              <a:t> CSS-</a:t>
            </a:r>
            <a:r>
              <a:rPr lang="en-GB" b="0" i="0" err="1">
                <a:effectLst/>
                <a:latin typeface="Söhne"/>
              </a:rPr>
              <a:t>værktøjer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eksterne</a:t>
            </a:r>
            <a:r>
              <a:rPr lang="en-GB" b="0" i="0">
                <a:effectLst/>
                <a:latin typeface="Söhne"/>
              </a:rPr>
              <a:t> ‘framework’.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installere</a:t>
            </a:r>
            <a:r>
              <a:rPr lang="en-GB" b="0" i="0">
                <a:effectLst/>
                <a:latin typeface="Söhne"/>
              </a:rPr>
              <a:t> Bootstrap- </a:t>
            </a:r>
            <a:r>
              <a:rPr lang="en-GB" b="0" i="0" err="1">
                <a:effectLst/>
                <a:latin typeface="Söhne"/>
              </a:rPr>
              <a:t>på</a:t>
            </a:r>
            <a:r>
              <a:rPr lang="en-GB" b="0" i="0">
                <a:effectLst/>
                <a:latin typeface="Söhne"/>
              </a:rPr>
              <a:t> din </a:t>
            </a:r>
            <a:r>
              <a:rPr lang="en-GB" b="0" i="0" err="1">
                <a:effectLst/>
                <a:latin typeface="Söhne"/>
              </a:rPr>
              <a:t>hjemmeside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Forstå</a:t>
            </a:r>
            <a:r>
              <a:rPr lang="en-GB" b="0" i="0">
                <a:effectLst/>
                <a:latin typeface="Söhne"/>
              </a:rPr>
              <a:t> Bootstrap's 12-kolonners </a:t>
            </a:r>
            <a:r>
              <a:rPr lang="en-GB" b="0" i="0" err="1">
                <a:effectLst/>
                <a:latin typeface="Söhne"/>
              </a:rPr>
              <a:t>layoutsystem</a:t>
            </a:r>
            <a:r>
              <a:rPr lang="en-GB" b="0" i="0">
                <a:effectLst/>
                <a:latin typeface="Söhne"/>
              </a:rPr>
              <a:t>. </a:t>
            </a:r>
          </a:p>
          <a:p>
            <a:r>
              <a:rPr lang="en-GB" b="0" i="0" err="1">
                <a:effectLst/>
                <a:latin typeface="Söhne"/>
              </a:rPr>
              <a:t>Lær</a:t>
            </a:r>
            <a:r>
              <a:rPr lang="en-GB" b="0" i="0">
                <a:effectLst/>
                <a:latin typeface="Söhne"/>
              </a:rPr>
              <a:t> at style Bootstrap-</a:t>
            </a:r>
            <a:r>
              <a:rPr lang="en-GB" b="0" i="0" err="1">
                <a:effectLst/>
                <a:latin typeface="Söhne"/>
              </a:rPr>
              <a:t>komponenter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som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knapper</a:t>
            </a:r>
            <a:r>
              <a:rPr lang="en-GB" b="0" i="0">
                <a:effectLst/>
                <a:latin typeface="Söhne"/>
              </a:rPr>
              <a:t>, </a:t>
            </a:r>
            <a:r>
              <a:rPr lang="en-GB" b="0" i="0" err="1">
                <a:effectLst/>
                <a:latin typeface="Söhne"/>
              </a:rPr>
              <a:t>navigationsbar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>
                <a:latin typeface="Söhne"/>
              </a:rPr>
              <a:t> ..</a:t>
            </a:r>
            <a:r>
              <a:rPr lang="en-GB" b="0" i="0">
                <a:effectLst/>
                <a:latin typeface="Söhne"/>
              </a:rPr>
              <a:t>.</a:t>
            </a:r>
          </a:p>
          <a:p>
            <a:r>
              <a:rPr lang="en-GB" b="0" i="0">
                <a:effectLst/>
                <a:latin typeface="Söhne"/>
              </a:rPr>
              <a:t>Find </a:t>
            </a:r>
            <a:r>
              <a:rPr lang="en-GB" b="0" i="0" err="1">
                <a:effectLst/>
                <a:latin typeface="Söhne"/>
              </a:rPr>
              <a:t>og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brug</a:t>
            </a:r>
            <a:r>
              <a:rPr lang="en-GB" b="0" i="0">
                <a:effectLst/>
                <a:latin typeface="Söhne"/>
              </a:rPr>
              <a:t> Bootstrap-</a:t>
            </a:r>
            <a:r>
              <a:rPr lang="en-GB" b="0" i="0" err="1">
                <a:effectLst/>
                <a:latin typeface="Söhne"/>
              </a:rPr>
              <a:t>kodefragmenter</a:t>
            </a:r>
            <a:r>
              <a:rPr lang="en-GB" b="0" i="0">
                <a:effectLst/>
                <a:latin typeface="Söhne"/>
              </a:rPr>
              <a:t>, redesign </a:t>
            </a:r>
            <a:r>
              <a:rPr lang="en-GB" b="0" i="0" err="1">
                <a:effectLst/>
                <a:latin typeface="Söhne"/>
              </a:rPr>
              <a:t>forudbyggede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skabeloner</a:t>
            </a:r>
            <a:r>
              <a:rPr lang="en-GB" b="0" i="0">
                <a:effectLst/>
                <a:latin typeface="Söhne"/>
              </a:rPr>
              <a:t> for </a:t>
            </a:r>
            <a:r>
              <a:rPr lang="en-GB" b="0" i="0" err="1">
                <a:effectLst/>
                <a:latin typeface="Söhne"/>
              </a:rPr>
              <a:t>hurtigt</a:t>
            </a:r>
            <a:r>
              <a:rPr lang="en-GB" b="0" i="0">
                <a:effectLst/>
                <a:latin typeface="Söhne"/>
              </a:rPr>
              <a:t> at </a:t>
            </a:r>
            <a:r>
              <a:rPr lang="en-GB" b="0" i="0" err="1">
                <a:effectLst/>
                <a:latin typeface="Söhne"/>
              </a:rPr>
              <a:t>skabe</a:t>
            </a:r>
            <a:r>
              <a:rPr lang="en-GB" b="0" i="0">
                <a:effectLst/>
                <a:latin typeface="Söhne"/>
              </a:rPr>
              <a:t> </a:t>
            </a:r>
            <a:r>
              <a:rPr lang="en-GB" b="0" i="0" err="1">
                <a:effectLst/>
                <a:latin typeface="Söhne"/>
              </a:rPr>
              <a:t>hjemmesider</a:t>
            </a:r>
            <a:r>
              <a:rPr lang="en-GB" b="0" i="0">
                <a:effectLst/>
                <a:latin typeface="Söhne"/>
              </a:rPr>
              <a:t>.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6DAA-2BDC-2ECF-F3B7-A54DC686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5095-D5AE-F696-9D91-61064ED2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A3F5-0187-7688-2187-5D1F26D6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CB5F-2B44-EB4B-BBFE-189C6D03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Ø</a:t>
            </a:r>
            <a:r>
              <a:rPr lang="en-DK"/>
              <a:t>velse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5CC0-0DD1-B76D-C362-6FC298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</a:t>
            </a:r>
            <a:r>
              <a:rPr lang="en-DK"/>
              <a:t>ind 5 spørgsmål fra kode til web og spørge d. andre gruppe</a:t>
            </a:r>
          </a:p>
          <a:p>
            <a:endParaRPr lang="en-DK"/>
          </a:p>
          <a:p>
            <a:pPr marL="0" indent="0">
              <a:buNone/>
            </a:pPr>
            <a:r>
              <a:rPr lang="en-GB">
                <a:hlinkClick r:id="rId2"/>
              </a:rPr>
              <a:t>https://koder.systime.dk/?id=129</a:t>
            </a:r>
            <a:r>
              <a:rPr lang="en-GB"/>
              <a:t> (pink)</a:t>
            </a:r>
          </a:p>
          <a:p>
            <a:pPr marL="0" indent="0">
              <a:buNone/>
            </a:pPr>
            <a:r>
              <a:rPr lang="en-GB">
                <a:hlinkClick r:id="rId3"/>
              </a:rPr>
              <a:t>https://koder.systime.dk/?id=151</a:t>
            </a:r>
            <a:r>
              <a:rPr lang="en-GB"/>
              <a:t> (</a:t>
            </a:r>
            <a:r>
              <a:rPr lang="en-GB" err="1"/>
              <a:t>blå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>
                <a:hlinkClick r:id="rId4"/>
              </a:rPr>
              <a:t>https://koder.systime.dk/?id=133</a:t>
            </a:r>
            <a:r>
              <a:rPr lang="en-GB"/>
              <a:t>  (sort)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hlinkClick r:id="rId5"/>
              </a:rPr>
              <a:t>https://koder.systime.dk/?id=135</a:t>
            </a:r>
            <a:r>
              <a:rPr lang="en-GB"/>
              <a:t>  (</a:t>
            </a:r>
            <a:r>
              <a:rPr lang="en-GB" err="1"/>
              <a:t>grøn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>
                <a:hlinkClick r:id="rId6"/>
              </a:rPr>
              <a:t>https://koder.systime.dk/?id=136</a:t>
            </a:r>
            <a:r>
              <a:rPr lang="en-GB"/>
              <a:t> (gul)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1829-CE87-2FDE-1D33-73E2B610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3893-8B89-9E8C-B41C-03B7C7D9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13E6-163E-3F5F-D44F-3180943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051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59793"/>
      </a:accent1>
      <a:accent2>
        <a:srgbClr val="BA9C7F"/>
      </a:accent2>
      <a:accent3>
        <a:srgbClr val="A8A57F"/>
      </a:accent3>
      <a:accent4>
        <a:srgbClr val="99AA74"/>
      </a:accent4>
      <a:accent5>
        <a:srgbClr val="8DAC82"/>
      </a:accent5>
      <a:accent6>
        <a:srgbClr val="78AF81"/>
      </a:accent6>
      <a:hlink>
        <a:srgbClr val="588C9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Props1.xml><?xml version="1.0" encoding="utf-8"?>
<ds:datastoreItem xmlns:ds="http://schemas.openxmlformats.org/officeDocument/2006/customXml" ds:itemID="{9BA42F27-3E45-4C02-B794-0F9BA90DAE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C9C59D-E541-4B81-8A49-B030127F1FBD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37A8BD-9ECD-4227-ABEB-6F915D054650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d65f2ab-e0ff-47e6-9d3d-6d48113a79ce"/>
    <ds:schemaRef ds:uri="f6500a95-51e0-4f85-9dd0-d4ed88ce8b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613</Words>
  <Application>Microsoft Office PowerPoint</Application>
  <PresentationFormat>Widescreen</PresentationFormat>
  <Paragraphs>113</Paragraphs>
  <Slides>16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17" baseType="lpstr">
      <vt:lpstr>DylanVTI</vt:lpstr>
      <vt:lpstr>Pensum - Web programming </vt:lpstr>
      <vt:lpstr>Pensum </vt:lpstr>
      <vt:lpstr>Computational thinking</vt:lpstr>
      <vt:lpstr> Frontend Arbejdsmiljøet</vt:lpstr>
      <vt:lpstr>                        HTML 5-viden </vt:lpstr>
      <vt:lpstr>CSS viden</vt:lpstr>
      <vt:lpstr>CSS  RWD viden Flex &amp; Grid</vt:lpstr>
      <vt:lpstr>Bootstrap</vt:lpstr>
      <vt:lpstr>Øvelse 2</vt:lpstr>
      <vt:lpstr>øvelse  </vt:lpstr>
      <vt:lpstr>Final Reflection in the group</vt:lpstr>
      <vt:lpstr>Guidance protocol to your exam project</vt:lpstr>
      <vt:lpstr>Questions-  fagkrav?</vt:lpstr>
      <vt:lpstr>Where  are we now ?</vt:lpstr>
      <vt:lpstr>Semester1-3</vt:lpstr>
      <vt:lpstr>Tak for samarbejdet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Xiaolei Bi</cp:lastModifiedBy>
  <cp:revision>11</cp:revision>
  <dcterms:created xsi:type="dcterms:W3CDTF">2023-11-23T05:10:18Z</dcterms:created>
  <dcterms:modified xsi:type="dcterms:W3CDTF">2024-01-03T16:07:49Z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