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4"/>
    <p:sldMasterId id="2147483671" r:id="rId5"/>
  </p:sldMasterIdLst>
  <p:notesMasterIdLst>
    <p:notesMasterId r:id="rId26"/>
  </p:notesMasterIdLst>
  <p:sldIdLst>
    <p:sldId id="256" r:id="rId6"/>
    <p:sldId id="292" r:id="rId7"/>
    <p:sldId id="293" r:id="rId8"/>
    <p:sldId id="296" r:id="rId9"/>
    <p:sldId id="295" r:id="rId10"/>
    <p:sldId id="294" r:id="rId11"/>
    <p:sldId id="300" r:id="rId12"/>
    <p:sldId id="289" r:id="rId13"/>
    <p:sldId id="303" r:id="rId14"/>
    <p:sldId id="302" r:id="rId15"/>
    <p:sldId id="290" r:id="rId16"/>
    <p:sldId id="257" r:id="rId17"/>
    <p:sldId id="258" r:id="rId18"/>
    <p:sldId id="259" r:id="rId19"/>
    <p:sldId id="260" r:id="rId20"/>
    <p:sldId id="297" r:id="rId21"/>
    <p:sldId id="306" r:id="rId22"/>
    <p:sldId id="298" r:id="rId23"/>
    <p:sldId id="304" r:id="rId24"/>
    <p:sldId id="305" r:id="rId2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23E88-BA78-4436-A43D-0C4659755298}" v="12" dt="2023-10-06T09:02:52.811"/>
    <p1510:client id="{428C0939-0E2C-CB4C-841C-0B72869D432F}" v="4" dt="2023-04-18T11:34:22.872"/>
    <p1510:client id="{676DD4E8-3135-4C0D-8A54-A6DCA0CE0D42}" v="1" dt="2023-10-25T08:58:36.897"/>
    <p1510:client id="{678A7C69-AC94-4624-865E-F786C1288F21}" v="21" dt="2023-10-13T13:31:58.435"/>
    <p1510:client id="{6F2B0F9C-0858-46DC-98E8-88B54171E521}" v="7" dt="2023-04-18T11:12:34.211"/>
    <p1510:client id="{9C99456D-0E9A-431E-B8B3-611FE17BD315}" v="20" dt="2023-10-25T09:03:48.840"/>
    <p1510:client id="{C880F6E9-5014-47F6-A6E0-46C6544E952D}" v="182" dt="2023-10-06T09:37:45.181"/>
    <p1510:client id="{D727A08A-10A3-4DEC-A9D4-F868565D3843}" v="30" dt="2023-10-13T13:28:07.594"/>
    <p1510:client id="{DD421A18-CF8A-488E-9E4F-83DB97095AFE}" v="11" dt="2023-10-06T11:17:21.570"/>
    <p1510:client id="{F0172935-A6F5-464C-B8F1-D628E14E0BB1}" v="80" dt="2023-10-13T13:15:49.812"/>
  </p1510:revLst>
</p1510:revInfo>
</file>

<file path=ppt/tableStyles.xml><?xml version="1.0" encoding="utf-8"?>
<a:tblStyleLst xmlns:a="http://schemas.openxmlformats.org/drawingml/2006/main" def="{F4EF5F85-CF7A-475E-BBA4-DCBB20E53A39}">
  <a:tblStyle styleId="{F4EF5F85-CF7A-475E-BBA4-DCBB20E53A3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>
      <p:cViewPr varScale="1">
        <p:scale>
          <a:sx n="140" d="100"/>
          <a:sy n="140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lei Bi" userId="S::xbi@eamv.dk::4defdd0b-eb6b-464a-acc0-49fc44ef47a7" providerId="AD" clId="Web-{6F2B0F9C-0858-46DC-98E8-88B54171E521}"/>
    <pc:docChg chg="delSld modSld">
      <pc:chgData name="Xiaolei Bi" userId="S::xbi@eamv.dk::4defdd0b-eb6b-464a-acc0-49fc44ef47a7" providerId="AD" clId="Web-{6F2B0F9C-0858-46DC-98E8-88B54171E521}" dt="2023-04-18T11:12:34.211" v="5"/>
      <pc:docMkLst>
        <pc:docMk/>
      </pc:docMkLst>
      <pc:sldChg chg="modSp">
        <pc:chgData name="Xiaolei Bi" userId="S::xbi@eamv.dk::4defdd0b-eb6b-464a-acc0-49fc44ef47a7" providerId="AD" clId="Web-{6F2B0F9C-0858-46DC-98E8-88B54171E521}" dt="2023-04-18T11:11:13.304" v="4" actId="20577"/>
        <pc:sldMkLst>
          <pc:docMk/>
          <pc:sldMk cId="0" sldId="264"/>
        </pc:sldMkLst>
        <pc:spChg chg="mod">
          <ac:chgData name="Xiaolei Bi" userId="S::xbi@eamv.dk::4defdd0b-eb6b-464a-acc0-49fc44ef47a7" providerId="AD" clId="Web-{6F2B0F9C-0858-46DC-98E8-88B54171E521}" dt="2023-04-18T11:11:13.304" v="4" actId="20577"/>
          <ac:spMkLst>
            <pc:docMk/>
            <pc:sldMk cId="0" sldId="264"/>
            <ac:spMk id="152" creationId="{00000000-0000-0000-0000-000000000000}"/>
          </ac:spMkLst>
        </pc:spChg>
      </pc:sldChg>
      <pc:sldChg chg="del">
        <pc:chgData name="Xiaolei Bi" userId="S::xbi@eamv.dk::4defdd0b-eb6b-464a-acc0-49fc44ef47a7" providerId="AD" clId="Web-{6F2B0F9C-0858-46DC-98E8-88B54171E521}" dt="2023-04-18T11:12:34.211" v="5"/>
        <pc:sldMkLst>
          <pc:docMk/>
          <pc:sldMk cId="0" sldId="271"/>
        </pc:sldMkLst>
      </pc:sldChg>
    </pc:docChg>
  </pc:docChgLst>
  <pc:docChgLst>
    <pc:chgData name="Xiaolei Bi" userId="S::xbi@eamv.dk::4defdd0b-eb6b-464a-acc0-49fc44ef47a7" providerId="AD" clId="Web-{678A7C69-AC94-4624-865E-F786C1288F21}"/>
    <pc:docChg chg="modSld">
      <pc:chgData name="Xiaolei Bi" userId="S::xbi@eamv.dk::4defdd0b-eb6b-464a-acc0-49fc44ef47a7" providerId="AD" clId="Web-{678A7C69-AC94-4624-865E-F786C1288F21}" dt="2023-10-13T13:31:55.247" v="17" actId="20577"/>
      <pc:docMkLst>
        <pc:docMk/>
      </pc:docMkLst>
      <pc:sldChg chg="modSp">
        <pc:chgData name="Xiaolei Bi" userId="S::xbi@eamv.dk::4defdd0b-eb6b-464a-acc0-49fc44ef47a7" providerId="AD" clId="Web-{678A7C69-AC94-4624-865E-F786C1288F21}" dt="2023-10-13T13:31:33.340" v="2" actId="20577"/>
        <pc:sldMkLst>
          <pc:docMk/>
          <pc:sldMk cId="557360161" sldId="299"/>
        </pc:sldMkLst>
        <pc:spChg chg="mod">
          <ac:chgData name="Xiaolei Bi" userId="S::xbi@eamv.dk::4defdd0b-eb6b-464a-acc0-49fc44ef47a7" providerId="AD" clId="Web-{678A7C69-AC94-4624-865E-F786C1288F21}" dt="2023-10-13T13:31:33.340" v="2" actId="20577"/>
          <ac:spMkLst>
            <pc:docMk/>
            <pc:sldMk cId="557360161" sldId="299"/>
            <ac:spMk id="2" creationId="{FC7E2D31-9717-E6A2-7F2F-F8E1CF1B4E3D}"/>
          </ac:spMkLst>
        </pc:spChg>
      </pc:sldChg>
      <pc:sldChg chg="modSp">
        <pc:chgData name="Xiaolei Bi" userId="S::xbi@eamv.dk::4defdd0b-eb6b-464a-acc0-49fc44ef47a7" providerId="AD" clId="Web-{678A7C69-AC94-4624-865E-F786C1288F21}" dt="2023-10-13T13:31:41.341" v="12" actId="20577"/>
        <pc:sldMkLst>
          <pc:docMk/>
          <pc:sldMk cId="2289908017" sldId="300"/>
        </pc:sldMkLst>
        <pc:spChg chg="mod">
          <ac:chgData name="Xiaolei Bi" userId="S::xbi@eamv.dk::4defdd0b-eb6b-464a-acc0-49fc44ef47a7" providerId="AD" clId="Web-{678A7C69-AC94-4624-865E-F786C1288F21}" dt="2023-10-13T13:31:41.341" v="12" actId="20577"/>
          <ac:spMkLst>
            <pc:docMk/>
            <pc:sldMk cId="2289908017" sldId="300"/>
            <ac:spMk id="2" creationId="{0C2F1243-AB52-9CD6-D1E5-F84AB214FA5E}"/>
          </ac:spMkLst>
        </pc:spChg>
      </pc:sldChg>
      <pc:sldChg chg="modSp">
        <pc:chgData name="Xiaolei Bi" userId="S::xbi@eamv.dk::4defdd0b-eb6b-464a-acc0-49fc44ef47a7" providerId="AD" clId="Web-{678A7C69-AC94-4624-865E-F786C1288F21}" dt="2023-10-13T13:31:55.247" v="17" actId="20577"/>
        <pc:sldMkLst>
          <pc:docMk/>
          <pc:sldMk cId="2847520965" sldId="305"/>
        </pc:sldMkLst>
        <pc:spChg chg="mod">
          <ac:chgData name="Xiaolei Bi" userId="S::xbi@eamv.dk::4defdd0b-eb6b-464a-acc0-49fc44ef47a7" providerId="AD" clId="Web-{678A7C69-AC94-4624-865E-F786C1288F21}" dt="2023-10-13T13:31:55.247" v="17" actId="20577"/>
          <ac:spMkLst>
            <pc:docMk/>
            <pc:sldMk cId="2847520965" sldId="305"/>
            <ac:spMk id="3" creationId="{D8E86247-A973-57F4-8821-8E343022BB12}"/>
          </ac:spMkLst>
        </pc:spChg>
      </pc:sldChg>
    </pc:docChg>
  </pc:docChgLst>
  <pc:docChgLst>
    <pc:chgData name="Xiaolei Bi" userId="S::xbi@eamv.dk::4defdd0b-eb6b-464a-acc0-49fc44ef47a7" providerId="AD" clId="Web-{676DD4E8-3135-4C0D-8A54-A6DCA0CE0D42}"/>
    <pc:docChg chg="modSld">
      <pc:chgData name="Xiaolei Bi" userId="S::xbi@eamv.dk::4defdd0b-eb6b-464a-acc0-49fc44ef47a7" providerId="AD" clId="Web-{676DD4E8-3135-4C0D-8A54-A6DCA0CE0D42}" dt="2023-10-25T08:58:36.897" v="0"/>
      <pc:docMkLst>
        <pc:docMk/>
      </pc:docMkLst>
      <pc:sldChg chg="addSp delSp modSp">
        <pc:chgData name="Xiaolei Bi" userId="S::xbi@eamv.dk::4defdd0b-eb6b-464a-acc0-49fc44ef47a7" providerId="AD" clId="Web-{676DD4E8-3135-4C0D-8A54-A6DCA0CE0D42}" dt="2023-10-25T08:58:36.897" v="0"/>
        <pc:sldMkLst>
          <pc:docMk/>
          <pc:sldMk cId="699662157" sldId="295"/>
        </pc:sldMkLst>
        <pc:spChg chg="add mod">
          <ac:chgData name="Xiaolei Bi" userId="S::xbi@eamv.dk::4defdd0b-eb6b-464a-acc0-49fc44ef47a7" providerId="AD" clId="Web-{676DD4E8-3135-4C0D-8A54-A6DCA0CE0D42}" dt="2023-10-25T08:58:36.897" v="0"/>
          <ac:spMkLst>
            <pc:docMk/>
            <pc:sldMk cId="699662157" sldId="295"/>
            <ac:spMk id="3" creationId="{E8AF9B83-70F3-9830-E73C-1D86F61618A8}"/>
          </ac:spMkLst>
        </pc:spChg>
        <pc:spChg chg="del">
          <ac:chgData name="Xiaolei Bi" userId="S::xbi@eamv.dk::4defdd0b-eb6b-464a-acc0-49fc44ef47a7" providerId="AD" clId="Web-{676DD4E8-3135-4C0D-8A54-A6DCA0CE0D42}" dt="2023-10-25T08:58:36.897" v="0"/>
          <ac:spMkLst>
            <pc:docMk/>
            <pc:sldMk cId="699662157" sldId="295"/>
            <ac:spMk id="4" creationId="{DD9E7593-4C5C-94FC-7CBE-EFEEF5A9F30D}"/>
          </ac:spMkLst>
        </pc:spChg>
      </pc:sldChg>
    </pc:docChg>
  </pc:docChgLst>
  <pc:docChgLst>
    <pc:chgData name="Xiaolei Bi" userId="S::xbi@eamv.dk::4defdd0b-eb6b-464a-acc0-49fc44ef47a7" providerId="AD" clId="Web-{3B50CC5E-E596-4AB6-9CDD-45DB8A11B8FD}"/>
    <pc:docChg chg="addSld sldOrd">
      <pc:chgData name="Xiaolei Bi" userId="S::xbi@eamv.dk::4defdd0b-eb6b-464a-acc0-49fc44ef47a7" providerId="AD" clId="Web-{3B50CC5E-E596-4AB6-9CDD-45DB8A11B8FD}" dt="2023-04-13T14:00:45.640" v="1"/>
      <pc:docMkLst>
        <pc:docMk/>
      </pc:docMkLst>
      <pc:sldChg chg="new ord">
        <pc:chgData name="Xiaolei Bi" userId="S::xbi@eamv.dk::4defdd0b-eb6b-464a-acc0-49fc44ef47a7" providerId="AD" clId="Web-{3B50CC5E-E596-4AB6-9CDD-45DB8A11B8FD}" dt="2023-04-13T14:00:45.640" v="1"/>
        <pc:sldMkLst>
          <pc:docMk/>
          <pc:sldMk cId="4185919456" sldId="288"/>
        </pc:sldMkLst>
      </pc:sldChg>
    </pc:docChg>
  </pc:docChgLst>
  <pc:docChgLst>
    <pc:chgData name="Xiaolei Bi" userId="S::xbi@eamv.dk::4defdd0b-eb6b-464a-acc0-49fc44ef47a7" providerId="AD" clId="Web-{F0172935-A6F5-464C-B8F1-D628E14E0BB1}"/>
    <pc:docChg chg="addSld delSld modSld">
      <pc:chgData name="Xiaolei Bi" userId="S::xbi@eamv.dk::4defdd0b-eb6b-464a-acc0-49fc44ef47a7" providerId="AD" clId="Web-{F0172935-A6F5-464C-B8F1-D628E14E0BB1}" dt="2023-10-13T13:15:47.031" v="71" actId="20577"/>
      <pc:docMkLst>
        <pc:docMk/>
      </pc:docMkLst>
      <pc:sldChg chg="modSp">
        <pc:chgData name="Xiaolei Bi" userId="S::xbi@eamv.dk::4defdd0b-eb6b-464a-acc0-49fc44ef47a7" providerId="AD" clId="Web-{F0172935-A6F5-464C-B8F1-D628E14E0BB1}" dt="2023-10-13T13:13:44.386" v="33" actId="20577"/>
        <pc:sldMkLst>
          <pc:docMk/>
          <pc:sldMk cId="0" sldId="257"/>
        </pc:sldMkLst>
        <pc:spChg chg="mod">
          <ac:chgData name="Xiaolei Bi" userId="S::xbi@eamv.dk::4defdd0b-eb6b-464a-acc0-49fc44ef47a7" providerId="AD" clId="Web-{F0172935-A6F5-464C-B8F1-D628E14E0BB1}" dt="2023-10-13T13:13:44.386" v="33" actId="20577"/>
          <ac:spMkLst>
            <pc:docMk/>
            <pc:sldMk cId="0" sldId="257"/>
            <ac:spMk id="105" creationId="{00000000-0000-0000-0000-000000000000}"/>
          </ac:spMkLst>
        </pc:spChg>
      </pc:sldChg>
      <pc:sldChg chg="del">
        <pc:chgData name="Xiaolei Bi" userId="S::xbi@eamv.dk::4defdd0b-eb6b-464a-acc0-49fc44ef47a7" providerId="AD" clId="Web-{F0172935-A6F5-464C-B8F1-D628E14E0BB1}" dt="2023-10-13T13:14:04.746" v="36"/>
        <pc:sldMkLst>
          <pc:docMk/>
          <pc:sldMk cId="0" sldId="263"/>
        </pc:sldMkLst>
      </pc:sldChg>
      <pc:sldChg chg="del">
        <pc:chgData name="Xiaolei Bi" userId="S::xbi@eamv.dk::4defdd0b-eb6b-464a-acc0-49fc44ef47a7" providerId="AD" clId="Web-{F0172935-A6F5-464C-B8F1-D628E14E0BB1}" dt="2023-10-13T13:14:04.746" v="35"/>
        <pc:sldMkLst>
          <pc:docMk/>
          <pc:sldMk cId="0" sldId="264"/>
        </pc:sldMkLst>
      </pc:sldChg>
      <pc:sldChg chg="del">
        <pc:chgData name="Xiaolei Bi" userId="S::xbi@eamv.dk::4defdd0b-eb6b-464a-acc0-49fc44ef47a7" providerId="AD" clId="Web-{F0172935-A6F5-464C-B8F1-D628E14E0BB1}" dt="2023-10-13T13:14:04.746" v="34"/>
        <pc:sldMkLst>
          <pc:docMk/>
          <pc:sldMk cId="0" sldId="265"/>
        </pc:sldMkLst>
      </pc:sldChg>
      <pc:sldChg chg="del">
        <pc:chgData name="Xiaolei Bi" userId="S::xbi@eamv.dk::4defdd0b-eb6b-464a-acc0-49fc44ef47a7" providerId="AD" clId="Web-{F0172935-A6F5-464C-B8F1-D628E14E0BB1}" dt="2023-10-13T13:15:26.186" v="55"/>
        <pc:sldMkLst>
          <pc:docMk/>
          <pc:sldMk cId="0" sldId="270"/>
        </pc:sldMkLst>
      </pc:sldChg>
      <pc:sldChg chg="del">
        <pc:chgData name="Xiaolei Bi" userId="S::xbi@eamv.dk::4defdd0b-eb6b-464a-acc0-49fc44ef47a7" providerId="AD" clId="Web-{F0172935-A6F5-464C-B8F1-D628E14E0BB1}" dt="2023-10-13T13:15:26.186" v="54"/>
        <pc:sldMkLst>
          <pc:docMk/>
          <pc:sldMk cId="0" sldId="272"/>
        </pc:sldMkLst>
      </pc:sldChg>
      <pc:sldChg chg="del">
        <pc:chgData name="Xiaolei Bi" userId="S::xbi@eamv.dk::4defdd0b-eb6b-464a-acc0-49fc44ef47a7" providerId="AD" clId="Web-{F0172935-A6F5-464C-B8F1-D628E14E0BB1}" dt="2023-10-13T13:15:26.186" v="53"/>
        <pc:sldMkLst>
          <pc:docMk/>
          <pc:sldMk cId="0" sldId="273"/>
        </pc:sldMkLst>
      </pc:sldChg>
      <pc:sldChg chg="del">
        <pc:chgData name="Xiaolei Bi" userId="S::xbi@eamv.dk::4defdd0b-eb6b-464a-acc0-49fc44ef47a7" providerId="AD" clId="Web-{F0172935-A6F5-464C-B8F1-D628E14E0BB1}" dt="2023-10-13T13:15:26.186" v="51"/>
        <pc:sldMkLst>
          <pc:docMk/>
          <pc:sldMk cId="0" sldId="274"/>
        </pc:sldMkLst>
      </pc:sldChg>
      <pc:sldChg chg="del">
        <pc:chgData name="Xiaolei Bi" userId="S::xbi@eamv.dk::4defdd0b-eb6b-464a-acc0-49fc44ef47a7" providerId="AD" clId="Web-{F0172935-A6F5-464C-B8F1-D628E14E0BB1}" dt="2023-10-13T13:15:26.186" v="49"/>
        <pc:sldMkLst>
          <pc:docMk/>
          <pc:sldMk cId="0" sldId="275"/>
        </pc:sldMkLst>
      </pc:sldChg>
      <pc:sldChg chg="del">
        <pc:chgData name="Xiaolei Bi" userId="S::xbi@eamv.dk::4defdd0b-eb6b-464a-acc0-49fc44ef47a7" providerId="AD" clId="Web-{F0172935-A6F5-464C-B8F1-D628E14E0BB1}" dt="2023-10-13T13:15:26.186" v="48"/>
        <pc:sldMkLst>
          <pc:docMk/>
          <pc:sldMk cId="0" sldId="276"/>
        </pc:sldMkLst>
      </pc:sldChg>
      <pc:sldChg chg="del">
        <pc:chgData name="Xiaolei Bi" userId="S::xbi@eamv.dk::4defdd0b-eb6b-464a-acc0-49fc44ef47a7" providerId="AD" clId="Web-{F0172935-A6F5-464C-B8F1-D628E14E0BB1}" dt="2023-10-13T13:15:26.186" v="47"/>
        <pc:sldMkLst>
          <pc:docMk/>
          <pc:sldMk cId="2882763874" sldId="278"/>
        </pc:sldMkLst>
      </pc:sldChg>
      <pc:sldChg chg="del">
        <pc:chgData name="Xiaolei Bi" userId="S::xbi@eamv.dk::4defdd0b-eb6b-464a-acc0-49fc44ef47a7" providerId="AD" clId="Web-{F0172935-A6F5-464C-B8F1-D628E14E0BB1}" dt="2023-10-13T13:15:26.171" v="46"/>
        <pc:sldMkLst>
          <pc:docMk/>
          <pc:sldMk cId="406403384" sldId="279"/>
        </pc:sldMkLst>
      </pc:sldChg>
      <pc:sldChg chg="del">
        <pc:chgData name="Xiaolei Bi" userId="S::xbi@eamv.dk::4defdd0b-eb6b-464a-acc0-49fc44ef47a7" providerId="AD" clId="Web-{F0172935-A6F5-464C-B8F1-D628E14E0BB1}" dt="2023-10-13T13:15:26.171" v="45"/>
        <pc:sldMkLst>
          <pc:docMk/>
          <pc:sldMk cId="1716018446" sldId="280"/>
        </pc:sldMkLst>
      </pc:sldChg>
      <pc:sldChg chg="del">
        <pc:chgData name="Xiaolei Bi" userId="S::xbi@eamv.dk::4defdd0b-eb6b-464a-acc0-49fc44ef47a7" providerId="AD" clId="Web-{F0172935-A6F5-464C-B8F1-D628E14E0BB1}" dt="2023-10-13T13:15:26.171" v="44"/>
        <pc:sldMkLst>
          <pc:docMk/>
          <pc:sldMk cId="51088649" sldId="281"/>
        </pc:sldMkLst>
      </pc:sldChg>
      <pc:sldChg chg="del">
        <pc:chgData name="Xiaolei Bi" userId="S::xbi@eamv.dk::4defdd0b-eb6b-464a-acc0-49fc44ef47a7" providerId="AD" clId="Web-{F0172935-A6F5-464C-B8F1-D628E14E0BB1}" dt="2023-10-13T13:15:26.171" v="43"/>
        <pc:sldMkLst>
          <pc:docMk/>
          <pc:sldMk cId="1729025695" sldId="282"/>
        </pc:sldMkLst>
      </pc:sldChg>
      <pc:sldChg chg="del">
        <pc:chgData name="Xiaolei Bi" userId="S::xbi@eamv.dk::4defdd0b-eb6b-464a-acc0-49fc44ef47a7" providerId="AD" clId="Web-{F0172935-A6F5-464C-B8F1-D628E14E0BB1}" dt="2023-10-13T13:15:26.171" v="42"/>
        <pc:sldMkLst>
          <pc:docMk/>
          <pc:sldMk cId="3135865903" sldId="283"/>
        </pc:sldMkLst>
      </pc:sldChg>
      <pc:sldChg chg="del">
        <pc:chgData name="Xiaolei Bi" userId="S::xbi@eamv.dk::4defdd0b-eb6b-464a-acc0-49fc44ef47a7" providerId="AD" clId="Web-{F0172935-A6F5-464C-B8F1-D628E14E0BB1}" dt="2023-10-13T13:15:26.171" v="41"/>
        <pc:sldMkLst>
          <pc:docMk/>
          <pc:sldMk cId="1219954977" sldId="284"/>
        </pc:sldMkLst>
      </pc:sldChg>
      <pc:sldChg chg="del">
        <pc:chgData name="Xiaolei Bi" userId="S::xbi@eamv.dk::4defdd0b-eb6b-464a-acc0-49fc44ef47a7" providerId="AD" clId="Web-{F0172935-A6F5-464C-B8F1-D628E14E0BB1}" dt="2023-10-13T13:15:26.171" v="40"/>
        <pc:sldMkLst>
          <pc:docMk/>
          <pc:sldMk cId="2501255409" sldId="285"/>
        </pc:sldMkLst>
      </pc:sldChg>
      <pc:sldChg chg="del">
        <pc:chgData name="Xiaolei Bi" userId="S::xbi@eamv.dk::4defdd0b-eb6b-464a-acc0-49fc44ef47a7" providerId="AD" clId="Web-{F0172935-A6F5-464C-B8F1-D628E14E0BB1}" dt="2023-10-13T13:15:26.186" v="52"/>
        <pc:sldMkLst>
          <pc:docMk/>
          <pc:sldMk cId="3633947703" sldId="286"/>
        </pc:sldMkLst>
      </pc:sldChg>
      <pc:sldChg chg="modSp">
        <pc:chgData name="Xiaolei Bi" userId="S::xbi@eamv.dk::4defdd0b-eb6b-464a-acc0-49fc44ef47a7" providerId="AD" clId="Web-{F0172935-A6F5-464C-B8F1-D628E14E0BB1}" dt="2023-10-13T13:13:05.463" v="24" actId="20577"/>
        <pc:sldMkLst>
          <pc:docMk/>
          <pc:sldMk cId="4185919456" sldId="288"/>
        </pc:sldMkLst>
        <pc:spChg chg="mod">
          <ac:chgData name="Xiaolei Bi" userId="S::xbi@eamv.dk::4defdd0b-eb6b-464a-acc0-49fc44ef47a7" providerId="AD" clId="Web-{F0172935-A6F5-464C-B8F1-D628E14E0BB1}" dt="2023-10-13T13:13:05.463" v="24" actId="20577"/>
          <ac:spMkLst>
            <pc:docMk/>
            <pc:sldMk cId="4185919456" sldId="288"/>
            <ac:spMk id="2" creationId="{CFFD480B-68D2-45A2-F2FF-74D70B0C3BC9}"/>
          </ac:spMkLst>
        </pc:spChg>
      </pc:sldChg>
      <pc:sldChg chg="modSp">
        <pc:chgData name="Xiaolei Bi" userId="S::xbi@eamv.dk::4defdd0b-eb6b-464a-acc0-49fc44ef47a7" providerId="AD" clId="Web-{F0172935-A6F5-464C-B8F1-D628E14E0BB1}" dt="2023-10-13T13:13:25.229" v="29" actId="20577"/>
        <pc:sldMkLst>
          <pc:docMk/>
          <pc:sldMk cId="211598225" sldId="290"/>
        </pc:sldMkLst>
        <pc:spChg chg="mod">
          <ac:chgData name="Xiaolei Bi" userId="S::xbi@eamv.dk::4defdd0b-eb6b-464a-acc0-49fc44ef47a7" providerId="AD" clId="Web-{F0172935-A6F5-464C-B8F1-D628E14E0BB1}" dt="2023-10-13T13:13:25.229" v="29" actId="20577"/>
          <ac:spMkLst>
            <pc:docMk/>
            <pc:sldMk cId="211598225" sldId="290"/>
            <ac:spMk id="2" creationId="{3C566151-8AE6-59F9-0698-7D6D7E991025}"/>
          </ac:spMkLst>
        </pc:spChg>
      </pc:sldChg>
      <pc:sldChg chg="del">
        <pc:chgData name="Xiaolei Bi" userId="S::xbi@eamv.dk::4defdd0b-eb6b-464a-acc0-49fc44ef47a7" providerId="AD" clId="Web-{F0172935-A6F5-464C-B8F1-D628E14E0BB1}" dt="2023-10-13T13:15:26.186" v="50"/>
        <pc:sldMkLst>
          <pc:docMk/>
          <pc:sldMk cId="746833425" sldId="291"/>
        </pc:sldMkLst>
      </pc:sldChg>
      <pc:sldChg chg="addSp delSp modSp">
        <pc:chgData name="Xiaolei Bi" userId="S::xbi@eamv.dk::4defdd0b-eb6b-464a-acc0-49fc44ef47a7" providerId="AD" clId="Web-{F0172935-A6F5-464C-B8F1-D628E14E0BB1}" dt="2023-10-13T13:11:51.789" v="10" actId="20577"/>
        <pc:sldMkLst>
          <pc:docMk/>
          <pc:sldMk cId="699662157" sldId="295"/>
        </pc:sldMkLst>
        <pc:spChg chg="del">
          <ac:chgData name="Xiaolei Bi" userId="S::xbi@eamv.dk::4defdd0b-eb6b-464a-acc0-49fc44ef47a7" providerId="AD" clId="Web-{F0172935-A6F5-464C-B8F1-D628E14E0BB1}" dt="2023-10-13T13:11:20.053" v="0"/>
          <ac:spMkLst>
            <pc:docMk/>
            <pc:sldMk cId="699662157" sldId="295"/>
            <ac:spMk id="2" creationId="{13DA9405-8608-4C11-5A18-E1B915D5A1AE}"/>
          </ac:spMkLst>
        </pc:spChg>
        <pc:spChg chg="add mod">
          <ac:chgData name="Xiaolei Bi" userId="S::xbi@eamv.dk::4defdd0b-eb6b-464a-acc0-49fc44ef47a7" providerId="AD" clId="Web-{F0172935-A6F5-464C-B8F1-D628E14E0BB1}" dt="2023-10-13T13:11:51.789" v="10" actId="20577"/>
          <ac:spMkLst>
            <pc:docMk/>
            <pc:sldMk cId="699662157" sldId="295"/>
            <ac:spMk id="4" creationId="{DD9E7593-4C5C-94FC-7CBE-EFEEF5A9F30D}"/>
          </ac:spMkLst>
        </pc:spChg>
      </pc:sldChg>
      <pc:sldChg chg="delSp">
        <pc:chgData name="Xiaolei Bi" userId="S::xbi@eamv.dk::4defdd0b-eb6b-464a-acc0-49fc44ef47a7" providerId="AD" clId="Web-{F0172935-A6F5-464C-B8F1-D628E14E0BB1}" dt="2023-10-13T13:15:30.296" v="56"/>
        <pc:sldMkLst>
          <pc:docMk/>
          <pc:sldMk cId="141840755" sldId="297"/>
        </pc:sldMkLst>
        <pc:spChg chg="del">
          <ac:chgData name="Xiaolei Bi" userId="S::xbi@eamv.dk::4defdd0b-eb6b-464a-acc0-49fc44ef47a7" providerId="AD" clId="Web-{F0172935-A6F5-464C-B8F1-D628E14E0BB1}" dt="2023-10-13T13:15:30.296" v="56"/>
          <ac:spMkLst>
            <pc:docMk/>
            <pc:sldMk cId="141840755" sldId="297"/>
            <ac:spMk id="8" creationId="{B5CE50D3-47C3-AD80-FCC0-19AB29E6B726}"/>
          </ac:spMkLst>
        </pc:spChg>
      </pc:sldChg>
      <pc:sldChg chg="modSp new">
        <pc:chgData name="Xiaolei Bi" userId="S::xbi@eamv.dk::4defdd0b-eb6b-464a-acc0-49fc44ef47a7" providerId="AD" clId="Web-{F0172935-A6F5-464C-B8F1-D628E14E0BB1}" dt="2023-10-13T13:12:05.570" v="20" actId="20577"/>
        <pc:sldMkLst>
          <pc:docMk/>
          <pc:sldMk cId="557360161" sldId="299"/>
        </pc:sldMkLst>
        <pc:spChg chg="mod">
          <ac:chgData name="Xiaolei Bi" userId="S::xbi@eamv.dk::4defdd0b-eb6b-464a-acc0-49fc44ef47a7" providerId="AD" clId="Web-{F0172935-A6F5-464C-B8F1-D628E14E0BB1}" dt="2023-10-13T13:12:05.570" v="20" actId="20577"/>
          <ac:spMkLst>
            <pc:docMk/>
            <pc:sldMk cId="557360161" sldId="299"/>
            <ac:spMk id="2" creationId="{FC7E2D31-9717-E6A2-7F2F-F8E1CF1B4E3D}"/>
          </ac:spMkLst>
        </pc:spChg>
      </pc:sldChg>
      <pc:sldChg chg="modSp new">
        <pc:chgData name="Xiaolei Bi" userId="S::xbi@eamv.dk::4defdd0b-eb6b-464a-acc0-49fc44ef47a7" providerId="AD" clId="Web-{F0172935-A6F5-464C-B8F1-D628E14E0BB1}" dt="2023-10-13T13:13:16.057" v="26" actId="20577"/>
        <pc:sldMkLst>
          <pc:docMk/>
          <pc:sldMk cId="2289908017" sldId="300"/>
        </pc:sldMkLst>
        <pc:spChg chg="mod">
          <ac:chgData name="Xiaolei Bi" userId="S::xbi@eamv.dk::4defdd0b-eb6b-464a-acc0-49fc44ef47a7" providerId="AD" clId="Web-{F0172935-A6F5-464C-B8F1-D628E14E0BB1}" dt="2023-10-13T13:13:16.057" v="26" actId="20577"/>
          <ac:spMkLst>
            <pc:docMk/>
            <pc:sldMk cId="2289908017" sldId="300"/>
            <ac:spMk id="2" creationId="{0C2F1243-AB52-9CD6-D1E5-F84AB214FA5E}"/>
          </ac:spMkLst>
        </pc:spChg>
      </pc:sldChg>
      <pc:sldChg chg="add">
        <pc:chgData name="Xiaolei Bi" userId="S::xbi@eamv.dk::4defdd0b-eb6b-464a-acc0-49fc44ef47a7" providerId="AD" clId="Web-{F0172935-A6F5-464C-B8F1-D628E14E0BB1}" dt="2023-10-13T13:14:08.574" v="37"/>
        <pc:sldMkLst>
          <pc:docMk/>
          <pc:sldMk cId="4272566741" sldId="301"/>
        </pc:sldMkLst>
      </pc:sldChg>
      <pc:sldChg chg="add">
        <pc:chgData name="Xiaolei Bi" userId="S::xbi@eamv.dk::4defdd0b-eb6b-464a-acc0-49fc44ef47a7" providerId="AD" clId="Web-{F0172935-A6F5-464C-B8F1-D628E14E0BB1}" dt="2023-10-13T13:14:08.777" v="38"/>
        <pc:sldMkLst>
          <pc:docMk/>
          <pc:sldMk cId="1093963026" sldId="302"/>
        </pc:sldMkLst>
      </pc:sldChg>
      <pc:sldChg chg="add">
        <pc:chgData name="Xiaolei Bi" userId="S::xbi@eamv.dk::4defdd0b-eb6b-464a-acc0-49fc44ef47a7" providerId="AD" clId="Web-{F0172935-A6F5-464C-B8F1-D628E14E0BB1}" dt="2023-10-13T13:14:09.123" v="39"/>
        <pc:sldMkLst>
          <pc:docMk/>
          <pc:sldMk cId="3316754101" sldId="303"/>
        </pc:sldMkLst>
      </pc:sldChg>
      <pc:sldChg chg="modSp new">
        <pc:chgData name="Xiaolei Bi" userId="S::xbi@eamv.dk::4defdd0b-eb6b-464a-acc0-49fc44ef47a7" providerId="AD" clId="Web-{F0172935-A6F5-464C-B8F1-D628E14E0BB1}" dt="2023-10-13T13:15:47.031" v="71" actId="20577"/>
        <pc:sldMkLst>
          <pc:docMk/>
          <pc:sldMk cId="537664976" sldId="304"/>
        </pc:sldMkLst>
        <pc:spChg chg="mod">
          <ac:chgData name="Xiaolei Bi" userId="S::xbi@eamv.dk::4defdd0b-eb6b-464a-acc0-49fc44ef47a7" providerId="AD" clId="Web-{F0172935-A6F5-464C-B8F1-D628E14E0BB1}" dt="2023-10-13T13:15:41.124" v="65" actId="20577"/>
          <ac:spMkLst>
            <pc:docMk/>
            <pc:sldMk cId="537664976" sldId="304"/>
            <ac:spMk id="2" creationId="{E699DD47-E55C-D219-77DC-8F7A167A9D0F}"/>
          </ac:spMkLst>
        </pc:spChg>
        <pc:spChg chg="mod">
          <ac:chgData name="Xiaolei Bi" userId="S::xbi@eamv.dk::4defdd0b-eb6b-464a-acc0-49fc44ef47a7" providerId="AD" clId="Web-{F0172935-A6F5-464C-B8F1-D628E14E0BB1}" dt="2023-10-13T13:15:47.031" v="71" actId="20577"/>
          <ac:spMkLst>
            <pc:docMk/>
            <pc:sldMk cId="537664976" sldId="304"/>
            <ac:spMk id="3" creationId="{B3C39F33-34CA-24BF-1651-5E1883DF836D}"/>
          </ac:spMkLst>
        </pc:spChg>
      </pc:sldChg>
    </pc:docChg>
  </pc:docChgLst>
  <pc:docChgLst>
    <pc:chgData name="Xiaolei Bi" userId="S::xbi@eamv.dk::4defdd0b-eb6b-464a-acc0-49fc44ef47a7" providerId="AD" clId="Web-{DD421A18-CF8A-488E-9E4F-83DB97095AFE}"/>
    <pc:docChg chg="modSld">
      <pc:chgData name="Xiaolei Bi" userId="S::xbi@eamv.dk::4defdd0b-eb6b-464a-acc0-49fc44ef47a7" providerId="AD" clId="Web-{DD421A18-CF8A-488E-9E4F-83DB97095AFE}" dt="2023-10-06T11:17:21.570" v="9" actId="20577"/>
      <pc:docMkLst>
        <pc:docMk/>
      </pc:docMkLst>
      <pc:sldChg chg="modSp">
        <pc:chgData name="Xiaolei Bi" userId="S::xbi@eamv.dk::4defdd0b-eb6b-464a-acc0-49fc44ef47a7" providerId="AD" clId="Web-{DD421A18-CF8A-488E-9E4F-83DB97095AFE}" dt="2023-10-06T11:17:21.570" v="9" actId="20577"/>
        <pc:sldMkLst>
          <pc:docMk/>
          <pc:sldMk cId="3910593628" sldId="298"/>
        </pc:sldMkLst>
        <pc:spChg chg="mod">
          <ac:chgData name="Xiaolei Bi" userId="S::xbi@eamv.dk::4defdd0b-eb6b-464a-acc0-49fc44ef47a7" providerId="AD" clId="Web-{DD421A18-CF8A-488E-9E4F-83DB97095AFE}" dt="2023-10-06T11:17:02.443" v="0" actId="20577"/>
          <ac:spMkLst>
            <pc:docMk/>
            <pc:sldMk cId="3910593628" sldId="298"/>
            <ac:spMk id="2" creationId="{FC8F0102-62FD-EF64-B5BB-7B3556229C93}"/>
          </ac:spMkLst>
        </pc:spChg>
        <pc:spChg chg="mod">
          <ac:chgData name="Xiaolei Bi" userId="S::xbi@eamv.dk::4defdd0b-eb6b-464a-acc0-49fc44ef47a7" providerId="AD" clId="Web-{DD421A18-CF8A-488E-9E4F-83DB97095AFE}" dt="2023-10-06T11:17:21.570" v="9" actId="20577"/>
          <ac:spMkLst>
            <pc:docMk/>
            <pc:sldMk cId="3910593628" sldId="298"/>
            <ac:spMk id="3" creationId="{E635D950-C60B-0953-C628-4CDCE74DE350}"/>
          </ac:spMkLst>
        </pc:spChg>
      </pc:sldChg>
    </pc:docChg>
  </pc:docChgLst>
  <pc:docChgLst>
    <pc:chgData name="Xiaolei Bi" userId="4defdd0b-eb6b-464a-acc0-49fc44ef47a7" providerId="ADAL" clId="{428C0939-0E2C-CB4C-841C-0B72869D432F}"/>
    <pc:docChg chg="addSld modSld">
      <pc:chgData name="Xiaolei Bi" userId="4defdd0b-eb6b-464a-acc0-49fc44ef47a7" providerId="ADAL" clId="{428C0939-0E2C-CB4C-841C-0B72869D432F}" dt="2023-04-18T11:36:15.139" v="61" actId="20577"/>
      <pc:docMkLst>
        <pc:docMk/>
      </pc:docMkLst>
      <pc:sldChg chg="modSp mod">
        <pc:chgData name="Xiaolei Bi" userId="4defdd0b-eb6b-464a-acc0-49fc44ef47a7" providerId="ADAL" clId="{428C0939-0E2C-CB4C-841C-0B72869D432F}" dt="2023-04-18T11:36:15.139" v="61" actId="20577"/>
        <pc:sldMkLst>
          <pc:docMk/>
          <pc:sldMk cId="0" sldId="264"/>
        </pc:sldMkLst>
        <pc:spChg chg="mod">
          <ac:chgData name="Xiaolei Bi" userId="4defdd0b-eb6b-464a-acc0-49fc44ef47a7" providerId="ADAL" clId="{428C0939-0E2C-CB4C-841C-0B72869D432F}" dt="2023-04-18T11:36:15.139" v="61" actId="20577"/>
          <ac:spMkLst>
            <pc:docMk/>
            <pc:sldMk cId="0" sldId="264"/>
            <ac:spMk id="152" creationId="{00000000-0000-0000-0000-000000000000}"/>
          </ac:spMkLst>
        </pc:spChg>
      </pc:sldChg>
      <pc:sldChg chg="modSp new mod">
        <pc:chgData name="Xiaolei Bi" userId="4defdd0b-eb6b-464a-acc0-49fc44ef47a7" providerId="ADAL" clId="{428C0939-0E2C-CB4C-841C-0B72869D432F}" dt="2023-04-18T11:35:03.521" v="50" actId="5793"/>
        <pc:sldMkLst>
          <pc:docMk/>
          <pc:sldMk cId="2257510122" sldId="291"/>
        </pc:sldMkLst>
        <pc:spChg chg="mod">
          <ac:chgData name="Xiaolei Bi" userId="4defdd0b-eb6b-464a-acc0-49fc44ef47a7" providerId="ADAL" clId="{428C0939-0E2C-CB4C-841C-0B72869D432F}" dt="2023-04-18T11:35:00.979" v="49" actId="20577"/>
          <ac:spMkLst>
            <pc:docMk/>
            <pc:sldMk cId="2257510122" sldId="291"/>
            <ac:spMk id="2" creationId="{FF031CF9-F904-2126-4050-25DCB9CCA695}"/>
          </ac:spMkLst>
        </pc:spChg>
        <pc:spChg chg="mod">
          <ac:chgData name="Xiaolei Bi" userId="4defdd0b-eb6b-464a-acc0-49fc44ef47a7" providerId="ADAL" clId="{428C0939-0E2C-CB4C-841C-0B72869D432F}" dt="2023-04-18T11:35:03.521" v="50" actId="5793"/>
          <ac:spMkLst>
            <pc:docMk/>
            <pc:sldMk cId="2257510122" sldId="291"/>
            <ac:spMk id="3" creationId="{4B801DBE-09FF-E2EB-C5A5-6D2C884DDBC6}"/>
          </ac:spMkLst>
        </pc:spChg>
      </pc:sldChg>
    </pc:docChg>
  </pc:docChgLst>
  <pc:docChgLst>
    <pc:chgData name="Xiaolei Bi" userId="S::xbi@eamv.dk::4defdd0b-eb6b-464a-acc0-49fc44ef47a7" providerId="AD" clId="Web-{24323E88-BA78-4436-A43D-0C4659755298}"/>
    <pc:docChg chg="modSld">
      <pc:chgData name="Xiaolei Bi" userId="S::xbi@eamv.dk::4defdd0b-eb6b-464a-acc0-49fc44ef47a7" providerId="AD" clId="Web-{24323E88-BA78-4436-A43D-0C4659755298}" dt="2023-10-06T09:02:51.279" v="9" actId="20577"/>
      <pc:docMkLst>
        <pc:docMk/>
      </pc:docMkLst>
      <pc:sldChg chg="modSp">
        <pc:chgData name="Xiaolei Bi" userId="S::xbi@eamv.dk::4defdd0b-eb6b-464a-acc0-49fc44ef47a7" providerId="AD" clId="Web-{24323E88-BA78-4436-A43D-0C4659755298}" dt="2023-10-06T09:02:51.279" v="9" actId="20577"/>
        <pc:sldMkLst>
          <pc:docMk/>
          <pc:sldMk cId="0" sldId="256"/>
        </pc:sldMkLst>
        <pc:spChg chg="mod">
          <ac:chgData name="Xiaolei Bi" userId="S::xbi@eamv.dk::4defdd0b-eb6b-464a-acc0-49fc44ef47a7" providerId="AD" clId="Web-{24323E88-BA78-4436-A43D-0C4659755298}" dt="2023-10-06T09:02:51.279" v="9" actId="20577"/>
          <ac:spMkLst>
            <pc:docMk/>
            <pc:sldMk cId="0" sldId="256"/>
            <ac:spMk id="99" creationId="{00000000-0000-0000-0000-000000000000}"/>
          </ac:spMkLst>
        </pc:spChg>
        <pc:spChg chg="mod">
          <ac:chgData name="Xiaolei Bi" userId="S::xbi@eamv.dk::4defdd0b-eb6b-464a-acc0-49fc44ef47a7" providerId="AD" clId="Web-{24323E88-BA78-4436-A43D-0C4659755298}" dt="2023-10-06T09:02:43.014" v="1" actId="20577"/>
          <ac:spMkLst>
            <pc:docMk/>
            <pc:sldMk cId="0" sldId="256"/>
            <ac:spMk id="100" creationId="{00000000-0000-0000-0000-000000000000}"/>
          </ac:spMkLst>
        </pc:spChg>
      </pc:sldChg>
    </pc:docChg>
  </pc:docChgLst>
  <pc:docChgLst>
    <pc:chgData name="Xiaolei Bi" userId="S::xbi@eamv.dk::4defdd0b-eb6b-464a-acc0-49fc44ef47a7" providerId="AD" clId="Web-{85E59796-E844-4C49-831B-2D0981C65062}"/>
    <pc:docChg chg="addSld modSld sldOrd">
      <pc:chgData name="Xiaolei Bi" userId="S::xbi@eamv.dk::4defdd0b-eb6b-464a-acc0-49fc44ef47a7" providerId="AD" clId="Web-{85E59796-E844-4C49-831B-2D0981C65062}" dt="2023-04-13T14:11:57.005" v="39" actId="20577"/>
      <pc:docMkLst>
        <pc:docMk/>
      </pc:docMkLst>
      <pc:sldChg chg="addSp modSp">
        <pc:chgData name="Xiaolei Bi" userId="S::xbi@eamv.dk::4defdd0b-eb6b-464a-acc0-49fc44ef47a7" providerId="AD" clId="Web-{85E59796-E844-4C49-831B-2D0981C65062}" dt="2023-04-13T14:09:05.015" v="6" actId="1076"/>
        <pc:sldMkLst>
          <pc:docMk/>
          <pc:sldMk cId="4185919456" sldId="288"/>
        </pc:sldMkLst>
        <pc:picChg chg="add mod modCrop">
          <ac:chgData name="Xiaolei Bi" userId="S::xbi@eamv.dk::4defdd0b-eb6b-464a-acc0-49fc44ef47a7" providerId="AD" clId="Web-{85E59796-E844-4C49-831B-2D0981C65062}" dt="2023-04-13T14:09:05.015" v="6" actId="1076"/>
          <ac:picMkLst>
            <pc:docMk/>
            <pc:sldMk cId="4185919456" sldId="288"/>
            <ac:picMk id="3" creationId="{610979AC-460D-EE9D-7CA9-D151DFEF8C69}"/>
          </ac:picMkLst>
        </pc:picChg>
      </pc:sldChg>
      <pc:sldChg chg="modSp new ord">
        <pc:chgData name="Xiaolei Bi" userId="S::xbi@eamv.dk::4defdd0b-eb6b-464a-acc0-49fc44ef47a7" providerId="AD" clId="Web-{85E59796-E844-4C49-831B-2D0981C65062}" dt="2023-04-13T14:11:27.316" v="17" actId="20577"/>
        <pc:sldMkLst>
          <pc:docMk/>
          <pc:sldMk cId="930538673" sldId="289"/>
        </pc:sldMkLst>
        <pc:spChg chg="mod">
          <ac:chgData name="Xiaolei Bi" userId="S::xbi@eamv.dk::4defdd0b-eb6b-464a-acc0-49fc44ef47a7" providerId="AD" clId="Web-{85E59796-E844-4C49-831B-2D0981C65062}" dt="2023-04-13T14:11:27.316" v="17" actId="20577"/>
          <ac:spMkLst>
            <pc:docMk/>
            <pc:sldMk cId="930538673" sldId="289"/>
            <ac:spMk id="2" creationId="{ADC8217C-DBA6-7CE7-8005-603C65E68EAE}"/>
          </ac:spMkLst>
        </pc:spChg>
      </pc:sldChg>
      <pc:sldChg chg="modSp new">
        <pc:chgData name="Xiaolei Bi" userId="S::xbi@eamv.dk::4defdd0b-eb6b-464a-acc0-49fc44ef47a7" providerId="AD" clId="Web-{85E59796-E844-4C49-831B-2D0981C65062}" dt="2023-04-13T14:11:57.005" v="39" actId="20577"/>
        <pc:sldMkLst>
          <pc:docMk/>
          <pc:sldMk cId="211598225" sldId="290"/>
        </pc:sldMkLst>
        <pc:spChg chg="mod">
          <ac:chgData name="Xiaolei Bi" userId="S::xbi@eamv.dk::4defdd0b-eb6b-464a-acc0-49fc44ef47a7" providerId="AD" clId="Web-{85E59796-E844-4C49-831B-2D0981C65062}" dt="2023-04-13T14:11:57.005" v="39" actId="20577"/>
          <ac:spMkLst>
            <pc:docMk/>
            <pc:sldMk cId="211598225" sldId="290"/>
            <ac:spMk id="2" creationId="{3C566151-8AE6-59F9-0698-7D6D7E991025}"/>
          </ac:spMkLst>
        </pc:spChg>
      </pc:sldChg>
    </pc:docChg>
  </pc:docChgLst>
  <pc:docChgLst>
    <pc:chgData name="Xiaolei Bi" userId="S::xbi@eamv.dk::4defdd0b-eb6b-464a-acc0-49fc44ef47a7" providerId="AD" clId="Web-{6FBDBA7E-3D91-4F4C-9F89-DB1B02A96D72}"/>
    <pc:docChg chg="modSld">
      <pc:chgData name="Xiaolei Bi" userId="S::xbi@eamv.dk::4defdd0b-eb6b-464a-acc0-49fc44ef47a7" providerId="AD" clId="Web-{6FBDBA7E-3D91-4F4C-9F89-DB1B02A96D72}" dt="2023-04-13T12:24:28.419" v="1" actId="20577"/>
      <pc:docMkLst>
        <pc:docMk/>
      </pc:docMkLst>
      <pc:sldChg chg="modSp">
        <pc:chgData name="Xiaolei Bi" userId="S::xbi@eamv.dk::4defdd0b-eb6b-464a-acc0-49fc44ef47a7" providerId="AD" clId="Web-{6FBDBA7E-3D91-4F4C-9F89-DB1B02A96D72}" dt="2023-04-13T12:24:28.419" v="1" actId="20577"/>
        <pc:sldMkLst>
          <pc:docMk/>
          <pc:sldMk cId="3633947703" sldId="286"/>
        </pc:sldMkLst>
        <pc:spChg chg="mod">
          <ac:chgData name="Xiaolei Bi" userId="S::xbi@eamv.dk::4defdd0b-eb6b-464a-acc0-49fc44ef47a7" providerId="AD" clId="Web-{6FBDBA7E-3D91-4F4C-9F89-DB1B02A96D72}" dt="2023-04-13T12:24:28.419" v="1" actId="20577"/>
          <ac:spMkLst>
            <pc:docMk/>
            <pc:sldMk cId="3633947703" sldId="286"/>
            <ac:spMk id="3" creationId="{B1A3BAB3-E549-DE2B-7E9A-C3ADB2473726}"/>
          </ac:spMkLst>
        </pc:spChg>
      </pc:sldChg>
    </pc:docChg>
  </pc:docChgLst>
  <pc:docChgLst>
    <pc:chgData name="Xiaolei Bi" userId="S::xbi@eamv.dk::4defdd0b-eb6b-464a-acc0-49fc44ef47a7" providerId="AD" clId="Web-{D727A08A-10A3-4DEC-A9D4-F868565D3843}"/>
    <pc:docChg chg="addSld modSld">
      <pc:chgData name="Xiaolei Bi" userId="S::xbi@eamv.dk::4defdd0b-eb6b-464a-acc0-49fc44ef47a7" providerId="AD" clId="Web-{D727A08A-10A3-4DEC-A9D4-F868565D3843}" dt="2023-10-13T13:28:06.625" v="27" actId="20577"/>
      <pc:docMkLst>
        <pc:docMk/>
      </pc:docMkLst>
      <pc:sldChg chg="modSp new">
        <pc:chgData name="Xiaolei Bi" userId="S::xbi@eamv.dk::4defdd0b-eb6b-464a-acc0-49fc44ef47a7" providerId="AD" clId="Web-{D727A08A-10A3-4DEC-A9D4-F868565D3843}" dt="2023-10-13T13:28:06.625" v="27" actId="20577"/>
        <pc:sldMkLst>
          <pc:docMk/>
          <pc:sldMk cId="2847520965" sldId="305"/>
        </pc:sldMkLst>
        <pc:spChg chg="mod">
          <ac:chgData name="Xiaolei Bi" userId="S::xbi@eamv.dk::4defdd0b-eb6b-464a-acc0-49fc44ef47a7" providerId="AD" clId="Web-{D727A08A-10A3-4DEC-A9D4-F868565D3843}" dt="2023-10-13T13:28:06.625" v="27" actId="20577"/>
          <ac:spMkLst>
            <pc:docMk/>
            <pc:sldMk cId="2847520965" sldId="305"/>
            <ac:spMk id="2" creationId="{8EF7E0EF-E4CF-7929-19C4-F34971ACC7AA}"/>
          </ac:spMkLst>
        </pc:spChg>
        <pc:spChg chg="mod">
          <ac:chgData name="Xiaolei Bi" userId="S::xbi@eamv.dk::4defdd0b-eb6b-464a-acc0-49fc44ef47a7" providerId="AD" clId="Web-{D727A08A-10A3-4DEC-A9D4-F868565D3843}" dt="2023-10-13T13:27:59.234" v="20" actId="20577"/>
          <ac:spMkLst>
            <pc:docMk/>
            <pc:sldMk cId="2847520965" sldId="305"/>
            <ac:spMk id="3" creationId="{D8E86247-A973-57F4-8821-8E343022BB12}"/>
          </ac:spMkLst>
        </pc:spChg>
      </pc:sldChg>
    </pc:docChg>
  </pc:docChgLst>
  <pc:docChgLst>
    <pc:chgData name="Xiaolei Bi" userId="S::xbi@eamv.dk::4defdd0b-eb6b-464a-acc0-49fc44ef47a7" providerId="AD" clId="Web-{C880F6E9-5014-47F6-A6E0-46C6544E952D}"/>
    <pc:docChg chg="addSld delSld modSld sldOrd">
      <pc:chgData name="Xiaolei Bi" userId="S::xbi@eamv.dk::4defdd0b-eb6b-464a-acc0-49fc44ef47a7" providerId="AD" clId="Web-{C880F6E9-5014-47F6-A6E0-46C6544E952D}" dt="2023-10-06T09:37:43.712" v="166" actId="20577"/>
      <pc:docMkLst>
        <pc:docMk/>
      </pc:docMkLst>
      <pc:sldChg chg="ord">
        <pc:chgData name="Xiaolei Bi" userId="S::xbi@eamv.dk::4defdd0b-eb6b-464a-acc0-49fc44ef47a7" providerId="AD" clId="Web-{C880F6E9-5014-47F6-A6E0-46C6544E952D}" dt="2023-10-06T09:09:53.384" v="8"/>
        <pc:sldMkLst>
          <pc:docMk/>
          <pc:sldMk cId="0" sldId="256"/>
        </pc:sldMkLst>
      </pc:sldChg>
      <pc:sldChg chg="modSp">
        <pc:chgData name="Xiaolei Bi" userId="S::xbi@eamv.dk::4defdd0b-eb6b-464a-acc0-49fc44ef47a7" providerId="AD" clId="Web-{C880F6E9-5014-47F6-A6E0-46C6544E952D}" dt="2023-10-06T09:18:30.570" v="50" actId="20577"/>
        <pc:sldMkLst>
          <pc:docMk/>
          <pc:sldMk cId="0" sldId="257"/>
        </pc:sldMkLst>
        <pc:spChg chg="mod">
          <ac:chgData name="Xiaolei Bi" userId="S::xbi@eamv.dk::4defdd0b-eb6b-464a-acc0-49fc44ef47a7" providerId="AD" clId="Web-{C880F6E9-5014-47F6-A6E0-46C6544E952D}" dt="2023-10-06T09:18:30.570" v="50" actId="20577"/>
          <ac:spMkLst>
            <pc:docMk/>
            <pc:sldMk cId="0" sldId="257"/>
            <ac:spMk id="106" creationId="{00000000-0000-0000-0000-000000000000}"/>
          </ac:spMkLst>
        </pc:spChg>
      </pc:sldChg>
      <pc:sldChg chg="modSp">
        <pc:chgData name="Xiaolei Bi" userId="S::xbi@eamv.dk::4defdd0b-eb6b-464a-acc0-49fc44ef47a7" providerId="AD" clId="Web-{C880F6E9-5014-47F6-A6E0-46C6544E952D}" dt="2023-10-06T09:19:03.602" v="54" actId="20577"/>
        <pc:sldMkLst>
          <pc:docMk/>
          <pc:sldMk cId="3135865903" sldId="283"/>
        </pc:sldMkLst>
        <pc:spChg chg="mod">
          <ac:chgData name="Xiaolei Bi" userId="S::xbi@eamv.dk::4defdd0b-eb6b-464a-acc0-49fc44ef47a7" providerId="AD" clId="Web-{C880F6E9-5014-47F6-A6E0-46C6544E952D}" dt="2023-10-06T09:19:03.602" v="54" actId="20577"/>
          <ac:spMkLst>
            <pc:docMk/>
            <pc:sldMk cId="3135865903" sldId="283"/>
            <ac:spMk id="2" creationId="{94A63E09-C357-135B-ABE3-3399833CAB5C}"/>
          </ac:spMkLst>
        </pc:spChg>
      </pc:sldChg>
      <pc:sldChg chg="addSp modSp ord">
        <pc:chgData name="Xiaolei Bi" userId="S::xbi@eamv.dk::4defdd0b-eb6b-464a-acc0-49fc44ef47a7" providerId="AD" clId="Web-{C880F6E9-5014-47F6-A6E0-46C6544E952D}" dt="2023-10-06T09:17:40.272" v="38" actId="20577"/>
        <pc:sldMkLst>
          <pc:docMk/>
          <pc:sldMk cId="4185919456" sldId="288"/>
        </pc:sldMkLst>
        <pc:spChg chg="mod">
          <ac:chgData name="Xiaolei Bi" userId="S::xbi@eamv.dk::4defdd0b-eb6b-464a-acc0-49fc44ef47a7" providerId="AD" clId="Web-{C880F6E9-5014-47F6-A6E0-46C6544E952D}" dt="2023-10-06T09:16:54.067" v="32" actId="1076"/>
          <ac:spMkLst>
            <pc:docMk/>
            <pc:sldMk cId="4185919456" sldId="288"/>
            <ac:spMk id="2" creationId="{CFFD480B-68D2-45A2-F2FF-74D70B0C3BC9}"/>
          </ac:spMkLst>
        </pc:spChg>
        <pc:spChg chg="add mod">
          <ac:chgData name="Xiaolei Bi" userId="S::xbi@eamv.dk::4defdd0b-eb6b-464a-acc0-49fc44ef47a7" providerId="AD" clId="Web-{C880F6E9-5014-47F6-A6E0-46C6544E952D}" dt="2023-10-06T09:17:40.272" v="38" actId="20577"/>
          <ac:spMkLst>
            <pc:docMk/>
            <pc:sldMk cId="4185919456" sldId="288"/>
            <ac:spMk id="4" creationId="{4EB397C3-E9F4-C376-C8A0-528E057EF08E}"/>
          </ac:spMkLst>
        </pc:spChg>
        <pc:picChg chg="mod">
          <ac:chgData name="Xiaolei Bi" userId="S::xbi@eamv.dk::4defdd0b-eb6b-464a-acc0-49fc44ef47a7" providerId="AD" clId="Web-{C880F6E9-5014-47F6-A6E0-46C6544E952D}" dt="2023-10-06T09:17:13.208" v="34" actId="1076"/>
          <ac:picMkLst>
            <pc:docMk/>
            <pc:sldMk cId="4185919456" sldId="288"/>
            <ac:picMk id="3" creationId="{610979AC-460D-EE9D-7CA9-D151DFEF8C69}"/>
          </ac:picMkLst>
        </pc:picChg>
      </pc:sldChg>
      <pc:sldChg chg="modSp">
        <pc:chgData name="Xiaolei Bi" userId="S::xbi@eamv.dk::4defdd0b-eb6b-464a-acc0-49fc44ef47a7" providerId="AD" clId="Web-{C880F6E9-5014-47F6-A6E0-46C6544E952D}" dt="2023-10-06T09:18:17.429" v="49" actId="20577"/>
        <pc:sldMkLst>
          <pc:docMk/>
          <pc:sldMk cId="211598225" sldId="290"/>
        </pc:sldMkLst>
        <pc:spChg chg="mod">
          <ac:chgData name="Xiaolei Bi" userId="S::xbi@eamv.dk::4defdd0b-eb6b-464a-acc0-49fc44ef47a7" providerId="AD" clId="Web-{C880F6E9-5014-47F6-A6E0-46C6544E952D}" dt="2023-10-06T09:18:17.429" v="49" actId="20577"/>
          <ac:spMkLst>
            <pc:docMk/>
            <pc:sldMk cId="211598225" sldId="290"/>
            <ac:spMk id="2" creationId="{3C566151-8AE6-59F9-0698-7D6D7E991025}"/>
          </ac:spMkLst>
        </pc:spChg>
      </pc:sldChg>
      <pc:sldChg chg="modSp new">
        <pc:chgData name="Xiaolei Bi" userId="S::xbi@eamv.dk::4defdd0b-eb6b-464a-acc0-49fc44ef47a7" providerId="AD" clId="Web-{C880F6E9-5014-47F6-A6E0-46C6544E952D}" dt="2023-10-06T09:09:38.586" v="7" actId="20577"/>
        <pc:sldMkLst>
          <pc:docMk/>
          <pc:sldMk cId="746833425" sldId="291"/>
        </pc:sldMkLst>
        <pc:spChg chg="mod">
          <ac:chgData name="Xiaolei Bi" userId="S::xbi@eamv.dk::4defdd0b-eb6b-464a-acc0-49fc44ef47a7" providerId="AD" clId="Web-{C880F6E9-5014-47F6-A6E0-46C6544E952D}" dt="2023-10-06T09:09:38.586" v="7" actId="20577"/>
          <ac:spMkLst>
            <pc:docMk/>
            <pc:sldMk cId="746833425" sldId="291"/>
            <ac:spMk id="2" creationId="{08B0AE12-FDB3-0728-64DE-E718C450AEC7}"/>
          </ac:spMkLst>
        </pc:spChg>
        <pc:spChg chg="mod">
          <ac:chgData name="Xiaolei Bi" userId="S::xbi@eamv.dk::4defdd0b-eb6b-464a-acc0-49fc44ef47a7" providerId="AD" clId="Web-{C880F6E9-5014-47F6-A6E0-46C6544E952D}" dt="2023-10-06T09:09:28.508" v="4" actId="20577"/>
          <ac:spMkLst>
            <pc:docMk/>
            <pc:sldMk cId="746833425" sldId="291"/>
            <ac:spMk id="3" creationId="{A3B121AF-8143-7032-0FDA-3EF81792DD5D}"/>
          </ac:spMkLst>
        </pc:spChg>
      </pc:sldChg>
      <pc:sldChg chg="modSp new">
        <pc:chgData name="Xiaolei Bi" userId="S::xbi@eamv.dk::4defdd0b-eb6b-464a-acc0-49fc44ef47a7" providerId="AD" clId="Web-{C880F6E9-5014-47F6-A6E0-46C6544E952D}" dt="2023-10-06T09:20:39.449" v="56" actId="20577"/>
        <pc:sldMkLst>
          <pc:docMk/>
          <pc:sldMk cId="2065353579" sldId="292"/>
        </pc:sldMkLst>
        <pc:spChg chg="mod">
          <ac:chgData name="Xiaolei Bi" userId="S::xbi@eamv.dk::4defdd0b-eb6b-464a-acc0-49fc44ef47a7" providerId="AD" clId="Web-{C880F6E9-5014-47F6-A6E0-46C6544E952D}" dt="2023-10-06T09:20:39.449" v="56" actId="20577"/>
          <ac:spMkLst>
            <pc:docMk/>
            <pc:sldMk cId="2065353579" sldId="292"/>
            <ac:spMk id="2" creationId="{C99EF469-4AB1-D838-597F-8CCD0BDBC354}"/>
          </ac:spMkLst>
        </pc:spChg>
      </pc:sldChg>
      <pc:sldChg chg="addSp delSp modSp new">
        <pc:chgData name="Xiaolei Bi" userId="S::xbi@eamv.dk::4defdd0b-eb6b-464a-acc0-49fc44ef47a7" providerId="AD" clId="Web-{C880F6E9-5014-47F6-A6E0-46C6544E952D}" dt="2023-10-06T09:28:14.009" v="102" actId="1076"/>
        <pc:sldMkLst>
          <pc:docMk/>
          <pc:sldMk cId="3819928166" sldId="293"/>
        </pc:sldMkLst>
        <pc:spChg chg="del">
          <ac:chgData name="Xiaolei Bi" userId="S::xbi@eamv.dk::4defdd0b-eb6b-464a-acc0-49fc44ef47a7" providerId="AD" clId="Web-{C880F6E9-5014-47F6-A6E0-46C6544E952D}" dt="2023-10-06T09:25:10.410" v="58"/>
          <ac:spMkLst>
            <pc:docMk/>
            <pc:sldMk cId="3819928166" sldId="293"/>
            <ac:spMk id="2" creationId="{6A56DC16-6929-52C5-9AF0-FAE77C92045A}"/>
          </ac:spMkLst>
        </pc:spChg>
        <pc:spChg chg="add mod">
          <ac:chgData name="Xiaolei Bi" userId="S::xbi@eamv.dk::4defdd0b-eb6b-464a-acc0-49fc44ef47a7" providerId="AD" clId="Web-{C880F6E9-5014-47F6-A6E0-46C6544E952D}" dt="2023-10-06T09:26:26.115" v="65" actId="20577"/>
          <ac:spMkLst>
            <pc:docMk/>
            <pc:sldMk cId="3819928166" sldId="293"/>
            <ac:spMk id="5" creationId="{C0076C2E-4DF0-D23B-AF51-1D9A5DD140A6}"/>
          </ac:spMkLst>
        </pc:spChg>
        <pc:picChg chg="add mod">
          <ac:chgData name="Xiaolei Bi" userId="S::xbi@eamv.dk::4defdd0b-eb6b-464a-acc0-49fc44ef47a7" providerId="AD" clId="Web-{C880F6E9-5014-47F6-A6E0-46C6544E952D}" dt="2023-10-06T09:26:32.928" v="66" actId="1076"/>
          <ac:picMkLst>
            <pc:docMk/>
            <pc:sldMk cId="3819928166" sldId="293"/>
            <ac:picMk id="3" creationId="{A7620049-7987-781B-6B05-ACB6C3201854}"/>
          </ac:picMkLst>
        </pc:picChg>
        <pc:picChg chg="add mod">
          <ac:chgData name="Xiaolei Bi" userId="S::xbi@eamv.dk::4defdd0b-eb6b-464a-acc0-49fc44ef47a7" providerId="AD" clId="Web-{C880F6E9-5014-47F6-A6E0-46C6544E952D}" dt="2023-10-06T09:28:14.009" v="102" actId="1076"/>
          <ac:picMkLst>
            <pc:docMk/>
            <pc:sldMk cId="3819928166" sldId="293"/>
            <ac:picMk id="6" creationId="{2B66D394-E8A1-F5E7-C595-FC2580539E07}"/>
          </ac:picMkLst>
        </pc:picChg>
      </pc:sldChg>
      <pc:sldChg chg="modSp new">
        <pc:chgData name="Xiaolei Bi" userId="S::xbi@eamv.dk::4defdd0b-eb6b-464a-acc0-49fc44ef47a7" providerId="AD" clId="Web-{C880F6E9-5014-47F6-A6E0-46C6544E952D}" dt="2023-10-06T09:33:26.549" v="116" actId="20577"/>
        <pc:sldMkLst>
          <pc:docMk/>
          <pc:sldMk cId="1261477847" sldId="294"/>
        </pc:sldMkLst>
        <pc:spChg chg="mod">
          <ac:chgData name="Xiaolei Bi" userId="S::xbi@eamv.dk::4defdd0b-eb6b-464a-acc0-49fc44ef47a7" providerId="AD" clId="Web-{C880F6E9-5014-47F6-A6E0-46C6544E952D}" dt="2023-10-06T09:33:26.549" v="116" actId="20577"/>
          <ac:spMkLst>
            <pc:docMk/>
            <pc:sldMk cId="1261477847" sldId="294"/>
            <ac:spMk id="2" creationId="{8C4D38CC-2951-1D85-9D8A-6FFE98DACA18}"/>
          </ac:spMkLst>
        </pc:spChg>
      </pc:sldChg>
      <pc:sldChg chg="modSp new">
        <pc:chgData name="Xiaolei Bi" userId="S::xbi@eamv.dk::4defdd0b-eb6b-464a-acc0-49fc44ef47a7" providerId="AD" clId="Web-{C880F6E9-5014-47F6-A6E0-46C6544E952D}" dt="2023-10-06T09:27:27.648" v="100" actId="20577"/>
        <pc:sldMkLst>
          <pc:docMk/>
          <pc:sldMk cId="699662157" sldId="295"/>
        </pc:sldMkLst>
        <pc:spChg chg="mod">
          <ac:chgData name="Xiaolei Bi" userId="S::xbi@eamv.dk::4defdd0b-eb6b-464a-acc0-49fc44ef47a7" providerId="AD" clId="Web-{C880F6E9-5014-47F6-A6E0-46C6544E952D}" dt="2023-10-06T09:27:27.648" v="100" actId="20577"/>
          <ac:spMkLst>
            <pc:docMk/>
            <pc:sldMk cId="699662157" sldId="295"/>
            <ac:spMk id="2" creationId="{13DA9405-8608-4C11-5A18-E1B915D5A1AE}"/>
          </ac:spMkLst>
        </pc:spChg>
      </pc:sldChg>
      <pc:sldChg chg="addSp delSp modSp new">
        <pc:chgData name="Xiaolei Bi" userId="S::xbi@eamv.dk::4defdd0b-eb6b-464a-acc0-49fc44ef47a7" providerId="AD" clId="Web-{C880F6E9-5014-47F6-A6E0-46C6544E952D}" dt="2023-10-06T09:33:08.908" v="113" actId="14100"/>
        <pc:sldMkLst>
          <pc:docMk/>
          <pc:sldMk cId="657594863" sldId="296"/>
        </pc:sldMkLst>
        <pc:spChg chg="del">
          <ac:chgData name="Xiaolei Bi" userId="S::xbi@eamv.dk::4defdd0b-eb6b-464a-acc0-49fc44ef47a7" providerId="AD" clId="Web-{C880F6E9-5014-47F6-A6E0-46C6544E952D}" dt="2023-10-06T09:29:06.135" v="104"/>
          <ac:spMkLst>
            <pc:docMk/>
            <pc:sldMk cId="657594863" sldId="296"/>
            <ac:spMk id="2" creationId="{8628F292-94AA-68C4-7300-5FFD1FFB3DBE}"/>
          </ac:spMkLst>
        </pc:spChg>
        <pc:picChg chg="add mod">
          <ac:chgData name="Xiaolei Bi" userId="S::xbi@eamv.dk::4defdd0b-eb6b-464a-acc0-49fc44ef47a7" providerId="AD" clId="Web-{C880F6E9-5014-47F6-A6E0-46C6544E952D}" dt="2023-10-06T09:33:02.173" v="110" actId="1076"/>
          <ac:picMkLst>
            <pc:docMk/>
            <pc:sldMk cId="657594863" sldId="296"/>
            <ac:picMk id="3" creationId="{B15AC453-252E-E985-B1FA-68EE81CF659F}"/>
          </ac:picMkLst>
        </pc:picChg>
        <pc:picChg chg="add mod">
          <ac:chgData name="Xiaolei Bi" userId="S::xbi@eamv.dk::4defdd0b-eb6b-464a-acc0-49fc44ef47a7" providerId="AD" clId="Web-{C880F6E9-5014-47F6-A6E0-46C6544E952D}" dt="2023-10-06T09:33:08.908" v="113" actId="14100"/>
          <ac:picMkLst>
            <pc:docMk/>
            <pc:sldMk cId="657594863" sldId="296"/>
            <ac:picMk id="4" creationId="{E2581395-7FD3-6CCA-8443-49C4DBB1852D}"/>
          </ac:picMkLst>
        </pc:picChg>
      </pc:sldChg>
      <pc:sldChg chg="addSp delSp modSp new">
        <pc:chgData name="Xiaolei Bi" userId="S::xbi@eamv.dk::4defdd0b-eb6b-464a-acc0-49fc44ef47a7" providerId="AD" clId="Web-{C880F6E9-5014-47F6-A6E0-46C6544E952D}" dt="2023-10-06T09:36:25.023" v="148" actId="14100"/>
        <pc:sldMkLst>
          <pc:docMk/>
          <pc:sldMk cId="141840755" sldId="297"/>
        </pc:sldMkLst>
        <pc:spChg chg="del mod">
          <ac:chgData name="Xiaolei Bi" userId="S::xbi@eamv.dk::4defdd0b-eb6b-464a-acc0-49fc44ef47a7" providerId="AD" clId="Web-{C880F6E9-5014-47F6-A6E0-46C6544E952D}" dt="2023-10-06T09:36:13.132" v="143"/>
          <ac:spMkLst>
            <pc:docMk/>
            <pc:sldMk cId="141840755" sldId="297"/>
            <ac:spMk id="2" creationId="{949041EE-E4C9-DD2A-7C2D-FC1D078CE4B2}"/>
          </ac:spMkLst>
        </pc:spChg>
        <pc:spChg chg="del">
          <ac:chgData name="Xiaolei Bi" userId="S::xbi@eamv.dk::4defdd0b-eb6b-464a-acc0-49fc44ef47a7" providerId="AD" clId="Web-{C880F6E9-5014-47F6-A6E0-46C6544E952D}" dt="2023-10-06T09:34:54.473" v="122"/>
          <ac:spMkLst>
            <pc:docMk/>
            <pc:sldMk cId="141840755" sldId="297"/>
            <ac:spMk id="3" creationId="{270F85FC-E728-396D-3D1E-7B6620480ECB}"/>
          </ac:spMkLst>
        </pc:spChg>
        <pc:spChg chg="add mod">
          <ac:chgData name="Xiaolei Bi" userId="S::xbi@eamv.dk::4defdd0b-eb6b-464a-acc0-49fc44ef47a7" providerId="AD" clId="Web-{C880F6E9-5014-47F6-A6E0-46C6544E952D}" dt="2023-10-06T09:36:25.023" v="148" actId="14100"/>
          <ac:spMkLst>
            <pc:docMk/>
            <pc:sldMk cId="141840755" sldId="297"/>
            <ac:spMk id="4" creationId="{70409882-4AF8-1DBF-E482-152F372EE7D8}"/>
          </ac:spMkLst>
        </pc:spChg>
        <pc:spChg chg="add del mod">
          <ac:chgData name="Xiaolei Bi" userId="S::xbi@eamv.dk::4defdd0b-eb6b-464a-acc0-49fc44ef47a7" providerId="AD" clId="Web-{C880F6E9-5014-47F6-A6E0-46C6544E952D}" dt="2023-10-06T09:35:41.568" v="138"/>
          <ac:spMkLst>
            <pc:docMk/>
            <pc:sldMk cId="141840755" sldId="297"/>
            <ac:spMk id="5" creationId="{8A2522AE-244E-27B6-DE1F-AE6EF9491513}"/>
          </ac:spMkLst>
        </pc:spChg>
        <pc:spChg chg="add mod">
          <ac:chgData name="Xiaolei Bi" userId="S::xbi@eamv.dk::4defdd0b-eb6b-464a-acc0-49fc44ef47a7" providerId="AD" clId="Web-{C880F6E9-5014-47F6-A6E0-46C6544E952D}" dt="2023-10-06T09:36:13.132" v="143"/>
          <ac:spMkLst>
            <pc:docMk/>
            <pc:sldMk cId="141840755" sldId="297"/>
            <ac:spMk id="8" creationId="{B5CE50D3-47C3-AD80-FCC0-19AB29E6B726}"/>
          </ac:spMkLst>
        </pc:spChg>
        <pc:picChg chg="add mod">
          <ac:chgData name="Xiaolei Bi" userId="S::xbi@eamv.dk::4defdd0b-eb6b-464a-acc0-49fc44ef47a7" providerId="AD" clId="Web-{C880F6E9-5014-47F6-A6E0-46C6544E952D}" dt="2023-10-06T09:36:21.194" v="147" actId="1076"/>
          <ac:picMkLst>
            <pc:docMk/>
            <pc:sldMk cId="141840755" sldId="297"/>
            <ac:picMk id="6" creationId="{923D4E84-F5ED-5B11-EAA4-499816D114DC}"/>
          </ac:picMkLst>
        </pc:picChg>
      </pc:sldChg>
      <pc:sldChg chg="addSp delSp modSp new del">
        <pc:chgData name="Xiaolei Bi" userId="S::xbi@eamv.dk::4defdd0b-eb6b-464a-acc0-49fc44ef47a7" providerId="AD" clId="Web-{C880F6E9-5014-47F6-A6E0-46C6544E952D}" dt="2023-10-06T09:32:59.439" v="109"/>
        <pc:sldMkLst>
          <pc:docMk/>
          <pc:sldMk cId="1297035988" sldId="297"/>
        </pc:sldMkLst>
        <pc:spChg chg="del">
          <ac:chgData name="Xiaolei Bi" userId="S::xbi@eamv.dk::4defdd0b-eb6b-464a-acc0-49fc44ef47a7" providerId="AD" clId="Web-{C880F6E9-5014-47F6-A6E0-46C6544E952D}" dt="2023-10-06T09:30:07.152" v="107"/>
          <ac:spMkLst>
            <pc:docMk/>
            <pc:sldMk cId="1297035988" sldId="297"/>
            <ac:spMk id="2" creationId="{69D1ABE8-F67D-498A-C10E-25E899C2146D}"/>
          </ac:spMkLst>
        </pc:spChg>
        <pc:picChg chg="add mod">
          <ac:chgData name="Xiaolei Bi" userId="S::xbi@eamv.dk::4defdd0b-eb6b-464a-acc0-49fc44ef47a7" providerId="AD" clId="Web-{C880F6E9-5014-47F6-A6E0-46C6544E952D}" dt="2023-10-06T09:32:50.829" v="108"/>
          <ac:picMkLst>
            <pc:docMk/>
            <pc:sldMk cId="1297035988" sldId="297"/>
            <ac:picMk id="3" creationId="{17DF1857-89F1-D473-43E8-77DF24C84F85}"/>
          </ac:picMkLst>
        </pc:picChg>
      </pc:sldChg>
      <pc:sldChg chg="new del">
        <pc:chgData name="Xiaolei Bi" userId="S::xbi@eamv.dk::4defdd0b-eb6b-464a-acc0-49fc44ef47a7" providerId="AD" clId="Web-{C880F6E9-5014-47F6-A6E0-46C6544E952D}" dt="2023-10-06T09:36:36.914" v="150"/>
        <pc:sldMkLst>
          <pc:docMk/>
          <pc:sldMk cId="622912456" sldId="298"/>
        </pc:sldMkLst>
      </pc:sldChg>
      <pc:sldChg chg="new del">
        <pc:chgData name="Xiaolei Bi" userId="S::xbi@eamv.dk::4defdd0b-eb6b-464a-acc0-49fc44ef47a7" providerId="AD" clId="Web-{C880F6E9-5014-47F6-A6E0-46C6544E952D}" dt="2023-10-06T09:37:00.899" v="152"/>
        <pc:sldMkLst>
          <pc:docMk/>
          <pc:sldMk cId="626261137" sldId="298"/>
        </pc:sldMkLst>
      </pc:sldChg>
      <pc:sldChg chg="modSp new">
        <pc:chgData name="Xiaolei Bi" userId="S::xbi@eamv.dk::4defdd0b-eb6b-464a-acc0-49fc44ef47a7" providerId="AD" clId="Web-{C880F6E9-5014-47F6-A6E0-46C6544E952D}" dt="2023-10-06T09:37:43.712" v="166" actId="20577"/>
        <pc:sldMkLst>
          <pc:docMk/>
          <pc:sldMk cId="3910593628" sldId="298"/>
        </pc:sldMkLst>
        <pc:spChg chg="mod">
          <ac:chgData name="Xiaolei Bi" userId="S::xbi@eamv.dk::4defdd0b-eb6b-464a-acc0-49fc44ef47a7" providerId="AD" clId="Web-{C880F6E9-5014-47F6-A6E0-46C6544E952D}" dt="2023-10-06T09:37:43.712" v="166" actId="20577"/>
          <ac:spMkLst>
            <pc:docMk/>
            <pc:sldMk cId="3910593628" sldId="298"/>
            <ac:spMk id="2" creationId="{FC8F0102-62FD-EF64-B5BB-7B3556229C93}"/>
          </ac:spMkLst>
        </pc:spChg>
        <pc:spChg chg="mod">
          <ac:chgData name="Xiaolei Bi" userId="S::xbi@eamv.dk::4defdd0b-eb6b-464a-acc0-49fc44ef47a7" providerId="AD" clId="Web-{C880F6E9-5014-47F6-A6E0-46C6544E952D}" dt="2023-10-06T09:37:33.009" v="154" actId="20577"/>
          <ac:spMkLst>
            <pc:docMk/>
            <pc:sldMk cId="3910593628" sldId="298"/>
            <ac:spMk id="3" creationId="{E635D950-C60B-0953-C628-4CDCE74DE350}"/>
          </ac:spMkLst>
        </pc:spChg>
      </pc:sldChg>
    </pc:docChg>
  </pc:docChgLst>
  <pc:docChgLst>
    <pc:chgData name="Xiaolei Bi" userId="S::xbi@eamv.dk::4defdd0b-eb6b-464a-acc0-49fc44ef47a7" providerId="AD" clId="Web-{9C99456D-0E9A-431E-B8B3-611FE17BD315}"/>
    <pc:docChg chg="delSld modSld sldOrd">
      <pc:chgData name="Xiaolei Bi" userId="S::xbi@eamv.dk::4defdd0b-eb6b-464a-acc0-49fc44ef47a7" providerId="AD" clId="Web-{9C99456D-0E9A-431E-B8B3-611FE17BD315}" dt="2023-10-25T09:03:46.481" v="15" actId="20577"/>
      <pc:docMkLst>
        <pc:docMk/>
      </pc:docMkLst>
      <pc:sldChg chg="modSp">
        <pc:chgData name="Xiaolei Bi" userId="S::xbi@eamv.dk::4defdd0b-eb6b-464a-acc0-49fc44ef47a7" providerId="AD" clId="Web-{9C99456D-0E9A-431E-B8B3-611FE17BD315}" dt="2023-10-25T09:03:10.293" v="14" actId="20577"/>
        <pc:sldMkLst>
          <pc:docMk/>
          <pc:sldMk cId="211598225" sldId="290"/>
        </pc:sldMkLst>
        <pc:spChg chg="mod">
          <ac:chgData name="Xiaolei Bi" userId="S::xbi@eamv.dk::4defdd0b-eb6b-464a-acc0-49fc44ef47a7" providerId="AD" clId="Web-{9C99456D-0E9A-431E-B8B3-611FE17BD315}" dt="2023-10-25T09:03:10.293" v="14" actId="20577"/>
          <ac:spMkLst>
            <pc:docMk/>
            <pc:sldMk cId="211598225" sldId="290"/>
            <ac:spMk id="2" creationId="{3C566151-8AE6-59F9-0698-7D6D7E991025}"/>
          </ac:spMkLst>
        </pc:spChg>
      </pc:sldChg>
      <pc:sldChg chg="modSp">
        <pc:chgData name="Xiaolei Bi" userId="S::xbi@eamv.dk::4defdd0b-eb6b-464a-acc0-49fc44ef47a7" providerId="AD" clId="Web-{9C99456D-0E9A-431E-B8B3-611FE17BD315}" dt="2023-10-25T09:02:28.792" v="4" actId="20577"/>
        <pc:sldMkLst>
          <pc:docMk/>
          <pc:sldMk cId="1261477847" sldId="294"/>
        </pc:sldMkLst>
        <pc:spChg chg="mod">
          <ac:chgData name="Xiaolei Bi" userId="S::xbi@eamv.dk::4defdd0b-eb6b-464a-acc0-49fc44ef47a7" providerId="AD" clId="Web-{9C99456D-0E9A-431E-B8B3-611FE17BD315}" dt="2023-10-25T09:02:28.792" v="4" actId="20577"/>
          <ac:spMkLst>
            <pc:docMk/>
            <pc:sldMk cId="1261477847" sldId="294"/>
            <ac:spMk id="2" creationId="{8C4D38CC-2951-1D85-9D8A-6FFE98DACA18}"/>
          </ac:spMkLst>
        </pc:spChg>
      </pc:sldChg>
      <pc:sldChg chg="addSp delSp modSp ord">
        <pc:chgData name="Xiaolei Bi" userId="S::xbi@eamv.dk::4defdd0b-eb6b-464a-acc0-49fc44ef47a7" providerId="AD" clId="Web-{9C99456D-0E9A-431E-B8B3-611FE17BD315}" dt="2023-10-25T09:02:31.104" v="5"/>
        <pc:sldMkLst>
          <pc:docMk/>
          <pc:sldMk cId="699662157" sldId="295"/>
        </pc:sldMkLst>
        <pc:spChg chg="del">
          <ac:chgData name="Xiaolei Bi" userId="S::xbi@eamv.dk::4defdd0b-eb6b-464a-acc0-49fc44ef47a7" providerId="AD" clId="Web-{9C99456D-0E9A-431E-B8B3-611FE17BD315}" dt="2023-10-25T09:02:12.307" v="0"/>
          <ac:spMkLst>
            <pc:docMk/>
            <pc:sldMk cId="699662157" sldId="295"/>
            <ac:spMk id="3" creationId="{E8AF9B83-70F3-9830-E73C-1D86F61618A8}"/>
          </ac:spMkLst>
        </pc:spChg>
        <pc:spChg chg="add mod">
          <ac:chgData name="Xiaolei Bi" userId="S::xbi@eamv.dk::4defdd0b-eb6b-464a-acc0-49fc44ef47a7" providerId="AD" clId="Web-{9C99456D-0E9A-431E-B8B3-611FE17BD315}" dt="2023-10-25T09:02:20.432" v="2" actId="1076"/>
          <ac:spMkLst>
            <pc:docMk/>
            <pc:sldMk cId="699662157" sldId="295"/>
            <ac:spMk id="4" creationId="{F68A5BBE-DD6B-9FBA-C100-AF97AAC14AF0}"/>
          </ac:spMkLst>
        </pc:spChg>
        <pc:picChg chg="add">
          <ac:chgData name="Xiaolei Bi" userId="S::xbi@eamv.dk::4defdd0b-eb6b-464a-acc0-49fc44ef47a7" providerId="AD" clId="Web-{9C99456D-0E9A-431E-B8B3-611FE17BD315}" dt="2023-10-25T09:02:13.635" v="1"/>
          <ac:picMkLst>
            <pc:docMk/>
            <pc:sldMk cId="699662157" sldId="295"/>
            <ac:picMk id="2" creationId="{B9B68CFC-9D10-5D4F-4493-B855DA0D1F68}"/>
          </ac:picMkLst>
        </pc:picChg>
      </pc:sldChg>
      <pc:sldChg chg="del">
        <pc:chgData name="Xiaolei Bi" userId="S::xbi@eamv.dk::4defdd0b-eb6b-464a-acc0-49fc44ef47a7" providerId="AD" clId="Web-{9C99456D-0E9A-431E-B8B3-611FE17BD315}" dt="2023-10-25T09:02:43.089" v="6"/>
        <pc:sldMkLst>
          <pc:docMk/>
          <pc:sldMk cId="557360161" sldId="299"/>
        </pc:sldMkLst>
      </pc:sldChg>
      <pc:sldChg chg="modSp">
        <pc:chgData name="Xiaolei Bi" userId="S::xbi@eamv.dk::4defdd0b-eb6b-464a-acc0-49fc44ef47a7" providerId="AD" clId="Web-{9C99456D-0E9A-431E-B8B3-611FE17BD315}" dt="2023-10-25T09:02:47.995" v="7" actId="20577"/>
        <pc:sldMkLst>
          <pc:docMk/>
          <pc:sldMk cId="2289908017" sldId="300"/>
        </pc:sldMkLst>
        <pc:spChg chg="mod">
          <ac:chgData name="Xiaolei Bi" userId="S::xbi@eamv.dk::4defdd0b-eb6b-464a-acc0-49fc44ef47a7" providerId="AD" clId="Web-{9C99456D-0E9A-431E-B8B3-611FE17BD315}" dt="2023-10-25T09:02:47.995" v="7" actId="20577"/>
          <ac:spMkLst>
            <pc:docMk/>
            <pc:sldMk cId="2289908017" sldId="300"/>
            <ac:spMk id="2" creationId="{0C2F1243-AB52-9CD6-D1E5-F84AB214FA5E}"/>
          </ac:spMkLst>
        </pc:spChg>
      </pc:sldChg>
      <pc:sldChg chg="modSp">
        <pc:chgData name="Xiaolei Bi" userId="S::xbi@eamv.dk::4defdd0b-eb6b-464a-acc0-49fc44ef47a7" providerId="AD" clId="Web-{9C99456D-0E9A-431E-B8B3-611FE17BD315}" dt="2023-10-25T09:03:46.481" v="15" actId="20577"/>
        <pc:sldMkLst>
          <pc:docMk/>
          <pc:sldMk cId="2847520965" sldId="305"/>
        </pc:sldMkLst>
        <pc:spChg chg="mod">
          <ac:chgData name="Xiaolei Bi" userId="S::xbi@eamv.dk::4defdd0b-eb6b-464a-acc0-49fc44ef47a7" providerId="AD" clId="Web-{9C99456D-0E9A-431E-B8B3-611FE17BD315}" dt="2023-10-25T09:03:46.481" v="15" actId="20577"/>
          <ac:spMkLst>
            <pc:docMk/>
            <pc:sldMk cId="2847520965" sldId="305"/>
            <ac:spMk id="3" creationId="{D8E86247-A973-57F4-8821-8E343022BB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kyboy.com/getting-started-with-wordpress-shortcodes-examples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0b6edb6f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g40b6edb6f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0b6edb6f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40b6edb6f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0b6edb6f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0b6edb6f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Andre elementer i kap.6 Darker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Fields/attributes and datatypes (Text, Number, Date, Time,Gmap location)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Attribute validation: Hvor stor skal billedet være? Hvad er et valid mobilnummer? regular expression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Metadata (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Content embedding</a:t>
            </a:r>
            <a:br>
              <a:rPr lang="da"/>
            </a:b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WordPress, for instance, has something it calls “Shortcodes,” which are text snippets</a:t>
            </a: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a"/>
              <a:t>that are processed during output. For example:</a:t>
            </a: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[photo_gallery folder="images/2015-christmas-party"]</a:t>
            </a: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 u="sng">
                <a:solidFill>
                  <a:schemeClr val="hlink"/>
                </a:solidFill>
                <a:hlinkClick r:id="rId3"/>
              </a:rPr>
              <a:t>https://speckyboy.com/getting-started-with-wordpress-shortcodes-examples/</a:t>
            </a: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Blocks and widgets</a:t>
            </a: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Drupal has extensive functionality for “blocks,” which can be added to regions on a</a:t>
            </a: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template. Likewise, WordPress offers “widgets” that can be stacked into specific</a:t>
            </a: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regions on the template (see Figure 6-11).</a:t>
            </a:r>
            <a:endParaRPr/>
          </a:p>
          <a:p>
            <a:pPr marL="0" lvl="0" indent="88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Relationship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0b6edb6f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0b6edb6f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 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2pPr>
            <a:lvl3pPr lvl="2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3pPr>
            <a:lvl4pPr lvl="3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4pPr>
            <a:lvl5pPr lvl="4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5pPr>
            <a:lvl6pPr lvl="5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6pPr>
            <a:lvl7pPr lvl="6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7pPr>
            <a:lvl8pPr lvl="7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8pPr>
            <a:lvl9pPr lvl="8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.wordpress.org/Theme_Development%23Theme_Styleshe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x.wordpress.org/Post_Typ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wordpress-development-coding-practice" TargetMode="External"/><Relationship Id="rId2" Type="http://schemas.openxmlformats.org/officeDocument/2006/relationships/hyperlink" Target="https://www.linkedin.com/learning/wordpress-advanced-custom-fields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da"/>
              <a:t> WP </a:t>
            </a:r>
            <a:r>
              <a:rPr lang="da" err="1"/>
              <a:t>advanced</a:t>
            </a:r>
            <a:r>
              <a:rPr lang="da"/>
              <a:t> </a:t>
            </a:r>
            <a:r>
              <a:rPr lang="da" err="1"/>
              <a:t>topics</a:t>
            </a:r>
            <a:endParaRPr err="1"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</a:pPr>
            <a:r>
              <a:rPr lang="da" dirty="0">
                <a:solidFill>
                  <a:srgbClr val="434343"/>
                </a:solidFill>
              </a:rPr>
              <a:t>2.sem MMD</a:t>
            </a:r>
            <a:endParaRPr sz="28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a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us give it some descriptions</a:t>
            </a:r>
            <a:endParaRPr/>
          </a:p>
        </p:txBody>
      </p:sp>
      <p:sp>
        <p:nvSpPr>
          <p:cNvPr id="152" name="Google Shape;152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br>
              <a:rPr lang="da"/>
            </a:br>
            <a:r>
              <a:rPr lang="da" b="1">
                <a:solidFill>
                  <a:srgbClr val="FFFFFF"/>
                </a:solidFill>
              </a:rPr>
              <a:t>style.css</a:t>
            </a:r>
            <a:br>
              <a:rPr lang="da" b="1"/>
            </a:br>
            <a:endParaRPr b="1">
              <a:solidFill>
                <a:srgbClr val="FFFFFF"/>
              </a:solidFill>
            </a:endParaRPr>
          </a:p>
          <a:p>
            <a:pPr marL="0" indent="0">
              <a:lnSpc>
                <a:spcPct val="130000"/>
              </a:lnSpc>
            </a:pPr>
            <a:r>
              <a:rPr lang="da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/*</a:t>
            </a:r>
            <a:br>
              <a:rPr lang="da" sz="1200" b="0" i="0" u="none" strike="noStrike" cap="none">
                <a:latin typeface="Arial"/>
                <a:ea typeface="Arial"/>
                <a:cs typeface="Arial"/>
              </a:rPr>
            </a:br>
            <a:r>
              <a:rPr lang="da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Theme Name: My First Theme</a:t>
            </a:r>
            <a:br>
              <a:rPr lang="da" sz="1200" b="0" i="0" u="none" strike="noStrike" cap="none">
                <a:latin typeface="Arial"/>
                <a:ea typeface="Arial"/>
                <a:cs typeface="Arial"/>
              </a:rPr>
            </a:br>
            <a:r>
              <a:rPr lang="da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Author: </a:t>
            </a:r>
            <a:r>
              <a:rPr lang="da">
                <a:solidFill>
                  <a:srgbClr val="FFFFFF"/>
                </a:solidFill>
              </a:rPr>
              <a:t>XBI</a:t>
            </a:r>
            <a:br>
              <a:rPr lang="da" sz="1200" b="0" i="0" u="none" strike="noStrike" cap="none">
                <a:latin typeface="Arial"/>
                <a:ea typeface="Arial"/>
                <a:cs typeface="Arial"/>
              </a:rPr>
            </a:br>
            <a:r>
              <a:rPr lang="da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Author URI: </a:t>
            </a:r>
            <a:r>
              <a:rPr lang="da">
                <a:solidFill>
                  <a:srgbClr val="FFFFFF"/>
                </a:solidFill>
              </a:rPr>
              <a:t> </a:t>
            </a:r>
          </a:p>
          <a:p>
            <a:pPr marL="0" indent="0">
              <a:lnSpc>
                <a:spcPct val="130000"/>
              </a:lnSpc>
            </a:pPr>
            <a:r>
              <a:rPr lang="da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Description: My first theme, it is really cool.</a:t>
            </a:r>
            <a:br>
              <a:rPr lang="da" sz="1200" b="0" i="0" u="none" strike="noStrike" cap="none">
                <a:latin typeface="Arial"/>
                <a:ea typeface="Arial"/>
                <a:cs typeface="Arial"/>
              </a:rPr>
            </a:br>
            <a:r>
              <a:rPr lang="en-GB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Version: 1.0</a:t>
            </a:r>
            <a:endParaRPr lang="en-GB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lnSpc>
                <a:spcPct val="130000"/>
              </a:lnSpc>
            </a:pPr>
            <a:r>
              <a:rPr lang="en-GB" b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License: GNU General Public License v3</a:t>
            </a:r>
            <a:endParaRPr lang="en-GB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</a:pPr>
            <a:br>
              <a:rPr lang="da" sz="1200" b="0" i="0" u="none" strike="noStrike" cap="none">
                <a:latin typeface="Arial"/>
                <a:ea typeface="Arial"/>
                <a:cs typeface="Arial"/>
              </a:rPr>
            </a:br>
            <a:r>
              <a:rPr lang="da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*/</a:t>
            </a:r>
            <a:endParaRPr lang="en-DK"/>
          </a:p>
          <a:p>
            <a:pPr marL="0" marR="0" lvl="0" indent="0" algn="l" rtl="0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3"/>
          <p:cNvSpPr txBox="1"/>
          <p:nvPr/>
        </p:nvSpPr>
        <p:spPr>
          <a:xfrm>
            <a:off x="459800" y="4208050"/>
            <a:ext cx="85992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Font typeface="Arial"/>
              <a:buNone/>
            </a:pPr>
            <a:r>
              <a:rPr lang="da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https://codex.wordpress.org/Theme_Development#Theme_Stylesheet</a:t>
            </a:r>
            <a:endParaRPr/>
          </a:p>
        </p:txBody>
      </p:sp>
      <p:pic>
        <p:nvPicPr>
          <p:cNvPr id="154" name="Google Shape;15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2100" y="152400"/>
            <a:ext cx="5719499" cy="27306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396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151-8AE6-59F9-0698-7D6D7E99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30 min Exercise –a child theme for ASTRA </a:t>
            </a:r>
          </a:p>
        </p:txBody>
      </p:sp>
    </p:spTree>
    <p:extLst>
      <p:ext uri="{BB962C8B-B14F-4D97-AF65-F5344CB8AC3E}">
        <p14:creationId xmlns:p14="http://schemas.microsoft.com/office/powerpoint/2010/main" val="211598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"/>
              <a:t>WP Content model </a:t>
            </a: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-DK"/>
              <a:t>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Content kan være: Posts, Pages med også Products, Movies, Opskrifter….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Content modelling minder om database modellering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Content types i CMS har Fields (attributter) og Relations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/>
              <a:t>“CMS might be considered a “</a:t>
            </a:r>
            <a:r>
              <a:rPr lang="da" b="1">
                <a:highlight>
                  <a:srgbClr val="FFFF00"/>
                </a:highlight>
              </a:rPr>
              <a:t>super database</a:t>
            </a:r>
            <a:r>
              <a:rPr lang="da"/>
              <a:t>,” by which we mean a database extended to offer functionality specific to managing content”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da"/>
            </a:br>
            <a:br>
              <a:rPr lang="da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Article/Post content type</a:t>
            </a:r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a"/>
              <a:t>Posts i WP har:</a:t>
            </a:r>
            <a:br>
              <a:rPr lang="da"/>
            </a:br>
            <a:br>
              <a:rPr lang="da"/>
            </a:br>
            <a:r>
              <a:rPr lang="da" b="1">
                <a:solidFill>
                  <a:schemeClr val="dk1"/>
                </a:solidFill>
              </a:rPr>
              <a:t>Fields: 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dk1"/>
                </a:solidFill>
              </a:rPr>
              <a:t>id, title, content, date, time, excerpt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da" b="1"/>
            </a:br>
            <a:r>
              <a:rPr lang="da" b="1">
                <a:solidFill>
                  <a:schemeClr val="dk1"/>
                </a:solidFill>
              </a:rPr>
              <a:t>Relationships</a:t>
            </a:r>
            <a:r>
              <a:rPr lang="da">
                <a:solidFill>
                  <a:schemeClr val="dk1"/>
                </a:solidFill>
              </a:rPr>
              <a:t>: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da">
                <a:solidFill>
                  <a:schemeClr val="dk1"/>
                </a:solidFill>
              </a:rPr>
              <a:t>Author, Category, Tags, Revision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br>
              <a:rPr lang="da"/>
            </a:br>
            <a:endParaRPr/>
          </a:p>
        </p:txBody>
      </p:sp>
      <p:pic>
        <p:nvPicPr>
          <p:cNvPr id="113" name="Google Shape;11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1078" y="1017737"/>
            <a:ext cx="5072924" cy="399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a"/>
              <a:t>Post types in WP</a:t>
            </a:r>
            <a:endParaRPr/>
          </a:p>
        </p:txBody>
      </p:sp>
      <p:sp>
        <p:nvSpPr>
          <p:cNvPr id="119" name="Google Shape;11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types represent different types of content models (Entities 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content (post types) is stored in </a:t>
            </a:r>
            <a:r>
              <a:rPr lang="da">
                <a:solidFill>
                  <a:srgbClr val="000000"/>
                </a:solidFill>
              </a:rPr>
              <a:t>wp</a:t>
            </a:r>
            <a: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_posts table in the database.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correct way of store all content in a WordPress website.</a:t>
            </a:r>
            <a:endParaRPr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8"/>
          <p:cNvSpPr txBox="1"/>
          <p:nvPr/>
        </p:nvSpPr>
        <p:spPr>
          <a:xfrm>
            <a:off x="723919" y="4537645"/>
            <a:ext cx="831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Arial"/>
              <a:buNone/>
            </a:pPr>
            <a:r>
              <a:rPr lang="da" sz="14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https://developer.wordpress.org/themes/basics/post-types/</a:t>
            </a:r>
            <a:endParaRPr sz="1400" b="0" i="0" u="sng" strike="noStrike" cap="non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sp>
        <p:nvSpPr>
          <p:cNvPr id="121" name="Google Shape;121;p28"/>
          <p:cNvSpPr txBox="1">
            <a:spLocks noGrp="1"/>
          </p:cNvSpPr>
          <p:nvPr>
            <p:ph type="body" idx="2"/>
          </p:nvPr>
        </p:nvSpPr>
        <p:spPr>
          <a:xfrm>
            <a:off x="4721000" y="215698"/>
            <a:ext cx="3999900" cy="4212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da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Posttype: Po</a:t>
            </a:r>
            <a:r>
              <a:rPr lang="da" b="1">
                <a:solidFill>
                  <a:srgbClr val="000000"/>
                </a:solidFill>
              </a:rPr>
              <a:t>st</a:t>
            </a:r>
            <a:b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posts for the blog.</a:t>
            </a:r>
            <a:b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da" b="1">
                <a:solidFill>
                  <a:schemeClr val="dk1"/>
                </a:solidFill>
              </a:rPr>
              <a:t>Posttype: </a:t>
            </a:r>
            <a:r>
              <a:rPr lang="da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</a:t>
            </a:r>
            <a:b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text page representing specific page content.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da" b="1">
                <a:solidFill>
                  <a:srgbClr val="000000"/>
                </a:solidFill>
              </a:rPr>
              <a:t>Menu items</a:t>
            </a:r>
            <a:endParaRPr sz="1400" b="1" i="0" u="none" strike="noStrike" cap="none"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da" sz="1400" b="1" i="0" u="none" strike="noStrike" cap="none">
                <a:solidFill>
                  <a:srgbClr val="000000"/>
                </a:solidFill>
              </a:rPr>
              <a:t>Attachment </a:t>
            </a:r>
            <a: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Images, media</a:t>
            </a: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da" sz="1400" b="1" i="0" u="none" strike="noStrike" cap="none">
                <a:solidFill>
                  <a:srgbClr val="000000"/>
                </a:solidFill>
              </a:rPr>
              <a:t>Revision</a:t>
            </a:r>
            <a: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(versionering)</a:t>
            </a:r>
            <a:endParaRPr>
              <a:solidFill>
                <a:srgbClr val="000000"/>
              </a:solidFill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da" sz="1400" b="1" i="0" u="none" strike="noStrike" cap="none">
                <a:solidFill>
                  <a:srgbClr val="000000"/>
                </a:solidFill>
              </a:rPr>
              <a:t>Custom post types</a:t>
            </a:r>
            <a:br>
              <a:rPr lang="da">
                <a:solidFill>
                  <a:srgbClr val="000000"/>
                </a:solidFill>
              </a:rPr>
            </a:br>
            <a:r>
              <a:rPr lang="da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Product, Recipe, </a:t>
            </a:r>
            <a:r>
              <a:rPr lang="da">
                <a:solidFill>
                  <a:srgbClr val="000000"/>
                </a:solidFill>
              </a:rPr>
              <a:t>Place,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lang="da"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br>
              <a:rPr lang="da"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>
            <a:spLocks noGrp="1"/>
          </p:cNvSpPr>
          <p:nvPr>
            <p:ph type="title"/>
          </p:nvPr>
        </p:nvSpPr>
        <p:spPr>
          <a:xfrm>
            <a:off x="395844" y="158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da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Content stored in the database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29" descr="Screen Shot 2016-09-05 at 10.31.0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7384" y="837832"/>
            <a:ext cx="7419560" cy="4176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409882-4AF8-1DBF-E482-152F372EE7D8}"/>
              </a:ext>
            </a:extLst>
          </p:cNvPr>
          <p:cNvSpPr txBox="1"/>
          <p:nvPr/>
        </p:nvSpPr>
        <p:spPr>
          <a:xfrm>
            <a:off x="780132" y="3641075"/>
            <a:ext cx="701223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https://ipaper.ipapercms.dk/ErhvervsakademiAarhus/Forskningsrapportguides/wordpress-in-the-classroom/?page=76</a:t>
            </a:r>
          </a:p>
        </p:txBody>
      </p:sp>
      <p:pic>
        <p:nvPicPr>
          <p:cNvPr id="6" name="Picture 5" descr="A Guide to the WordPress Template Hierarchy - WPMU DEV">
            <a:extLst>
              <a:ext uri="{FF2B5EF4-FFF2-40B4-BE49-F238E27FC236}">
                <a16:creationId xmlns:a16="http://schemas.microsoft.com/office/drawing/2014/main" id="{923D4E84-F5ED-5B11-EAA4-499816D11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103" y="383607"/>
            <a:ext cx="6822881" cy="292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0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81FD-48E2-EB50-84A4-501F63DE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K" dirty="0"/>
              <a:t>ustom post 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6A6C6-FF26-9DF7-8280-FBCE0C7D0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DK" dirty="0"/>
              <a:t>-a plugin to develop your own receipe post type</a:t>
            </a:r>
          </a:p>
        </p:txBody>
      </p:sp>
    </p:spTree>
    <p:extLst>
      <p:ext uri="{BB962C8B-B14F-4D97-AF65-F5344CB8AC3E}">
        <p14:creationId xmlns:p14="http://schemas.microsoft.com/office/powerpoint/2010/main" val="639971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F0102-62FD-EF64-B5BB-7B3556229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to learn...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5D950-C60B-0953-C628-4CDCE74DE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2"/>
              </a:rPr>
              <a:t>https://www.linkedin.com/learning/wordpress-advanced-custom-fields</a:t>
            </a: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  <a:p>
            <a:pPr>
              <a:lnSpc>
                <a:spcPct val="114999"/>
              </a:lnSpc>
            </a:pPr>
            <a:r>
              <a:rPr lang="en-US">
                <a:hlinkClick r:id="rId3"/>
              </a:rPr>
              <a:t>https://www.linkedin.com/learning/wordpress-development-coding-practice</a:t>
            </a:r>
          </a:p>
          <a:p>
            <a:pPr>
              <a:lnSpc>
                <a:spcPct val="114999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93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DD47-E55C-D219-77DC-8F7A167A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Nye I WP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39F33-34CA-24BF-1651-5E1883DF8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Block theme</a:t>
            </a:r>
          </a:p>
        </p:txBody>
      </p:sp>
    </p:spTree>
    <p:extLst>
      <p:ext uri="{BB962C8B-B14F-4D97-AF65-F5344CB8AC3E}">
        <p14:creationId xmlns:p14="http://schemas.microsoft.com/office/powerpoint/2010/main" val="53766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F469-4AB1-D838-597F-8CCD0BDB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PHP</a:t>
            </a:r>
          </a:p>
        </p:txBody>
      </p:sp>
    </p:spTree>
    <p:extLst>
      <p:ext uri="{BB962C8B-B14F-4D97-AF65-F5344CB8AC3E}">
        <p14:creationId xmlns:p14="http://schemas.microsoft.com/office/powerpoint/2010/main" val="2065353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E0EF-E4CF-7929-19C4-F34971ACC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E86247-A973-57F4-8821-8E343022B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Make your own plugins</a:t>
            </a:r>
          </a:p>
        </p:txBody>
      </p:sp>
    </p:spTree>
    <p:extLst>
      <p:ext uri="{BB962C8B-B14F-4D97-AF65-F5344CB8AC3E}">
        <p14:creationId xmlns:p14="http://schemas.microsoft.com/office/powerpoint/2010/main" val="284752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7620049-7987-781B-6B05-ACB6C3201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783" y="1036398"/>
            <a:ext cx="4275233" cy="373516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076C2E-4DF0-D23B-AF51-1D9A5DD14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35631" y="61088"/>
            <a:ext cx="8520600" cy="841800"/>
          </a:xfrm>
        </p:spPr>
        <p:txBody>
          <a:bodyPr/>
          <a:lstStyle/>
          <a:p>
            <a:r>
              <a:rPr lang="en-US"/>
              <a:t>Syntax</a:t>
            </a:r>
          </a:p>
        </p:txBody>
      </p:sp>
      <p:pic>
        <p:nvPicPr>
          <p:cNvPr id="6" name="Picture 5" descr="PHP Syntax and Tags - w3resource">
            <a:extLst>
              <a:ext uri="{FF2B5EF4-FFF2-40B4-BE49-F238E27FC236}">
                <a16:creationId xmlns:a16="http://schemas.microsoft.com/office/drawing/2014/main" id="{2B66D394-E8A1-F5E7-C595-FC2580539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027" y="1971441"/>
            <a:ext cx="2743200" cy="108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ts know about PHP syntax and write a hello world program - PHP Glossary">
            <a:extLst>
              <a:ext uri="{FF2B5EF4-FFF2-40B4-BE49-F238E27FC236}">
                <a16:creationId xmlns:a16="http://schemas.microsoft.com/office/drawing/2014/main" id="{B15AC453-252E-E985-B1FA-68EE81CF6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035580"/>
            <a:ext cx="2743200" cy="1399253"/>
          </a:xfrm>
          <a:prstGeom prst="rect">
            <a:avLst/>
          </a:prstGeom>
        </p:spPr>
      </p:pic>
      <p:pic>
        <p:nvPicPr>
          <p:cNvPr id="4" name="Picture 3" descr="color names">
            <a:extLst>
              <a:ext uri="{FF2B5EF4-FFF2-40B4-BE49-F238E27FC236}">
                <a16:creationId xmlns:a16="http://schemas.microsoft.com/office/drawing/2014/main" id="{E2581395-7FD3-6CCA-8443-49C4DBB1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280" y="2648461"/>
            <a:ext cx="4478405" cy="146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94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ML Form Tutorial | JavaScript Coder">
            <a:extLst>
              <a:ext uri="{FF2B5EF4-FFF2-40B4-BE49-F238E27FC236}">
                <a16:creationId xmlns:a16="http://schemas.microsoft.com/office/drawing/2014/main" id="{B9B68CFC-9D10-5D4F-4493-B855DA0D1F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267"/>
          <a:stretch/>
        </p:blipFill>
        <p:spPr>
          <a:xfrm>
            <a:off x="545238" y="858525"/>
            <a:ext cx="7608304" cy="5211906"/>
          </a:xfrm>
          <a:prstGeom prst="rect">
            <a:avLst/>
          </a:prstGeom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F68A5BBE-DD6B-9FBA-C100-AF97AAC14AF0}"/>
              </a:ext>
            </a:extLst>
          </p:cNvPr>
          <p:cNvSpPr txBox="1"/>
          <p:nvPr/>
        </p:nvSpPr>
        <p:spPr>
          <a:xfrm>
            <a:off x="4036524" y="4198533"/>
            <a:ext cx="7834242" cy="2616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>
                <a:ea typeface="+mn-lt"/>
                <a:cs typeface="+mn-lt"/>
              </a:rPr>
              <a:t>Source: https://www.javascript-coder.com/html-form/images/web-form-working1.png</a:t>
            </a:r>
            <a:endParaRPr lang="en-US" sz="110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9662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38CC-2951-1D85-9D8A-6FFE98DA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Demo1 Server Side  PHP &amp; DB</a:t>
            </a:r>
          </a:p>
        </p:txBody>
      </p:sp>
    </p:spTree>
    <p:extLst>
      <p:ext uri="{BB962C8B-B14F-4D97-AF65-F5344CB8AC3E}">
        <p14:creationId xmlns:p14="http://schemas.microsoft.com/office/powerpoint/2010/main" val="1261477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1243-AB52-9CD6-D1E5-F84AB214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 WP</a:t>
            </a:r>
          </a:p>
        </p:txBody>
      </p:sp>
    </p:spTree>
    <p:extLst>
      <p:ext uri="{BB962C8B-B14F-4D97-AF65-F5344CB8AC3E}">
        <p14:creationId xmlns:p14="http://schemas.microsoft.com/office/powerpoint/2010/main" val="2289908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8217C-DBA6-7CE7-8005-603C65E68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Scaffolding 3 themes</a:t>
            </a:r>
          </a:p>
        </p:txBody>
      </p:sp>
    </p:spTree>
    <p:extLst>
      <p:ext uri="{BB962C8B-B14F-4D97-AF65-F5344CB8AC3E}">
        <p14:creationId xmlns:p14="http://schemas.microsoft.com/office/powerpoint/2010/main" val="93053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da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very first theme</a:t>
            </a:r>
            <a:endParaRPr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3047700" cy="37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Make a folder inside our themes folder:</a:t>
            </a:r>
            <a:b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a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/wp-content/themes/my-first-theme</a:t>
            </a:r>
            <a:b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Inside our new theme folder we will create 2 files:</a:t>
            </a:r>
            <a:endParaRPr/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3F3F3"/>
              </a:buClr>
              <a:buFont typeface="Arial"/>
              <a:buNone/>
            </a:pPr>
            <a:r>
              <a:rPr lang="da" sz="1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index.php</a:t>
            </a:r>
            <a:endParaRPr/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da" sz="1200" b="0" i="0" u="none" strike="noStrike" cap="none">
                <a:solidFill>
                  <a:srgbClr val="F3F3F3"/>
                </a:solidFill>
                <a:latin typeface="Arial"/>
                <a:ea typeface="Arial"/>
                <a:cs typeface="Arial"/>
                <a:sym typeface="Arial"/>
              </a:rPr>
              <a:t>style.css</a:t>
            </a:r>
            <a:b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Let us review the template structure from last time</a:t>
            </a:r>
            <a:b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NOTES:</a:t>
            </a:r>
            <a:endParaRPr/>
          </a:p>
          <a:p>
            <a: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da"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Do not use space , uppercase or other special characters when naming your theme folder.</a:t>
            </a:r>
            <a:endParaRPr/>
          </a:p>
        </p:txBody>
      </p:sp>
      <p:pic>
        <p:nvPicPr>
          <p:cNvPr id="146" name="Google Shape;146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87499" y="-1037624"/>
            <a:ext cx="5709000" cy="6181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67541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-dark-2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DB9406436736408CD9311F4BED34AF" ma:contentTypeVersion="15" ma:contentTypeDescription="Create a new document." ma:contentTypeScope="" ma:versionID="8ff7c457a4ec4e9c04cc5501e8d20923">
  <xsd:schema xmlns:xsd="http://www.w3.org/2001/XMLSchema" xmlns:xs="http://www.w3.org/2001/XMLSchema" xmlns:p="http://schemas.microsoft.com/office/2006/metadata/properties" xmlns:ns2="4c941f20-14ce-4665-b291-94eb918ebf61" xmlns:ns3="462ed1df-cb75-4587-b36b-8b9f72fea3cc" targetNamespace="http://schemas.microsoft.com/office/2006/metadata/properties" ma:root="true" ma:fieldsID="987ceea7d37db2b38412e321c3ceb378" ns2:_="" ns3:_="">
    <xsd:import namespace="4c941f20-14ce-4665-b291-94eb918ebf61"/>
    <xsd:import namespace="462ed1df-cb75-4587-b36b-8b9f72fea3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941f20-14ce-4665-b291-94eb918ebf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ed1df-cb75-4587-b36b-8b9f72fea3c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808627d-191a-46b0-8a96-06b31a6ef669}" ma:internalName="TaxCatchAll" ma:showField="CatchAllData" ma:web="462ed1df-cb75-4587-b36b-8b9f72fea3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c941f20-14ce-4665-b291-94eb918ebf61">
      <Terms xmlns="http://schemas.microsoft.com/office/infopath/2007/PartnerControls"/>
    </lcf76f155ced4ddcb4097134ff3c332f>
    <TaxCatchAll xmlns="462ed1df-cb75-4587-b36b-8b9f72fea3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638AB4-2B8D-47EA-A69C-8D1C4DDE95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941f20-14ce-4665-b291-94eb918ebf61"/>
    <ds:schemaRef ds:uri="462ed1df-cb75-4587-b36b-8b9f72fea3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D32981-8DCB-45C9-B7CA-49F347154662}">
  <ds:schemaRefs>
    <ds:schemaRef ds:uri="462ed1df-cb75-4587-b36b-8b9f72fea3cc"/>
    <ds:schemaRef ds:uri="4c941f20-14ce-4665-b291-94eb918ebf61"/>
    <ds:schemaRef ds:uri="9ba587dc-7fcc-4fa0-83fa-ba70e2b60735"/>
    <ds:schemaRef ds:uri="c4a46ee5-96ae-450a-aedd-6c612cad4b26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5E7D01-0D95-46D5-9804-E56FB95A49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592</Words>
  <Application>Microsoft Macintosh PowerPoint</Application>
  <PresentationFormat>On-screen Show (16:9)</PresentationFormat>
  <Paragraphs>92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Menlo</vt:lpstr>
      <vt:lpstr>Simple Light</vt:lpstr>
      <vt:lpstr>simple-dark-2</vt:lpstr>
      <vt:lpstr> WP advanced topics</vt:lpstr>
      <vt:lpstr>PHP</vt:lpstr>
      <vt:lpstr>Syntax</vt:lpstr>
      <vt:lpstr>PowerPoint Presentation</vt:lpstr>
      <vt:lpstr>PowerPoint Presentation</vt:lpstr>
      <vt:lpstr>Demo1 Server Side  PHP &amp; DB</vt:lpstr>
      <vt:lpstr> WP</vt:lpstr>
      <vt:lpstr>Scaffolding 3 themes</vt:lpstr>
      <vt:lpstr>My very first theme</vt:lpstr>
      <vt:lpstr>Let us give it some descriptions</vt:lpstr>
      <vt:lpstr>30 min Exercise –a child theme for ASTRA </vt:lpstr>
      <vt:lpstr>WP Content model </vt:lpstr>
      <vt:lpstr>Article/Post content type</vt:lpstr>
      <vt:lpstr>Post types in WP</vt:lpstr>
      <vt:lpstr>Content stored in the database</vt:lpstr>
      <vt:lpstr>PowerPoint Presentation</vt:lpstr>
      <vt:lpstr>Custom post type</vt:lpstr>
      <vt:lpstr>More to learn...</vt:lpstr>
      <vt:lpstr>Nye I WP</vt:lpstr>
      <vt:lpstr>More 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Content models og Aggregation i CMS</dc:title>
  <cp:lastModifiedBy>Xiaolei Bi</cp:lastModifiedBy>
  <cp:revision>3</cp:revision>
  <dcterms:modified xsi:type="dcterms:W3CDTF">2025-01-23T13:38:48Z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0x010100C7DB9406436736408CD9311F4BED34AF</vt:lpwstr>
  </property>
  <property fmtid="{D5CDD505-2E9C-101B-9397-08002B2CF9AE}" pid="3" name="MediaServiceImageTags">
    <vt:lpwstr/>
  </property>
</Properties>
</file>