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6"/>
  </p:normalViewPr>
  <p:slideViewPr>
    <p:cSldViewPr snapToGrid="0" snapToObjects="1">
      <p:cViewPr varScale="1">
        <p:scale>
          <a:sx n="105" d="100"/>
          <a:sy n="105" d="100"/>
        </p:scale>
        <p:origin x="840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1396-2926-4048-BACF-B5859D631226}" type="datetimeFigureOut">
              <a:rPr lang="en-DK" smtClean="0"/>
              <a:t>23/01/2025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74591B-25C2-8041-9A46-455A45A9F7D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59335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</a:t>
            </a:r>
            <a:r>
              <a:rPr lang="en-GB" dirty="0" err="1"/>
              <a:t>www.thinkwithgoogle.com</a:t>
            </a:r>
            <a:r>
              <a:rPr lang="en-GB" dirty="0"/>
              <a:t>/</a:t>
            </a:r>
            <a:r>
              <a:rPr lang="en-GB" dirty="0" err="1"/>
              <a:t>intl</a:t>
            </a:r>
            <a:r>
              <a:rPr lang="en-GB" dirty="0"/>
              <a:t>/</a:t>
            </a:r>
            <a:r>
              <a:rPr lang="en-GB" dirty="0" err="1"/>
              <a:t>en-emea</a:t>
            </a:r>
            <a:r>
              <a:rPr lang="en-GB" dirty="0"/>
              <a:t>/marketing-strategies/app-and-mobile/mobile-tools-to-optimize-site-and-app/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4591B-25C2-8041-9A46-455A45A9F7D9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58598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</a:t>
            </a:r>
            <a:r>
              <a:rPr lang="en-GB" dirty="0" err="1"/>
              <a:t>www.thinkwithgoogle.com</a:t>
            </a:r>
            <a:r>
              <a:rPr lang="en-GB" dirty="0"/>
              <a:t>/</a:t>
            </a:r>
            <a:r>
              <a:rPr lang="en-GB" dirty="0" err="1"/>
              <a:t>intl</a:t>
            </a:r>
            <a:r>
              <a:rPr lang="en-GB" dirty="0"/>
              <a:t>/</a:t>
            </a:r>
            <a:r>
              <a:rPr lang="en-GB" dirty="0" err="1"/>
              <a:t>en-emea</a:t>
            </a:r>
            <a:r>
              <a:rPr lang="en-GB" dirty="0"/>
              <a:t>/marketing-strategies/app-and-mobile/mobile-tools-to-optimize-site-and-app/</a:t>
            </a:r>
            <a:endParaRPr lang="en-DK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74591B-25C2-8041-9A46-455A45A9F7D9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93171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s.googl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Teknisk SEO: En begyndervejledning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Optimering af din hjemmeside til søgemaskiner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Sidehastighed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Webstedets</a:t>
            </a:r>
            <a:r>
              <a:rPr dirty="0"/>
              <a:t> </a:t>
            </a:r>
            <a:r>
              <a:rPr dirty="0" err="1"/>
              <a:t>indlæsningshastighed</a:t>
            </a:r>
            <a:r>
              <a:rPr dirty="0"/>
              <a:t> er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nøglefaktor</a:t>
            </a:r>
            <a:r>
              <a:rPr dirty="0"/>
              <a:t> for </a:t>
            </a:r>
            <a:r>
              <a:rPr dirty="0" err="1"/>
              <a:t>brugeroplevelse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SEO.</a:t>
            </a:r>
          </a:p>
          <a:p>
            <a:r>
              <a:rPr dirty="0" err="1"/>
              <a:t>Optimer</a:t>
            </a:r>
            <a:r>
              <a:rPr dirty="0"/>
              <a:t> </a:t>
            </a:r>
            <a:r>
              <a:rPr dirty="0" err="1"/>
              <a:t>billeder</a:t>
            </a:r>
            <a:r>
              <a:rPr dirty="0"/>
              <a:t>, </a:t>
            </a:r>
            <a:r>
              <a:rPr dirty="0" err="1"/>
              <a:t>brug</a:t>
            </a:r>
            <a:r>
              <a:rPr dirty="0"/>
              <a:t> caching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minimer</a:t>
            </a:r>
            <a:r>
              <a:rPr dirty="0"/>
              <a:t> </a:t>
            </a:r>
            <a:r>
              <a:rPr dirty="0" err="1"/>
              <a:t>kode</a:t>
            </a:r>
            <a:r>
              <a:rPr dirty="0"/>
              <a:t>.</a:t>
            </a:r>
          </a:p>
          <a:p>
            <a:r>
              <a:rPr dirty="0" err="1"/>
              <a:t>Hurtige</a:t>
            </a:r>
            <a:r>
              <a:rPr dirty="0"/>
              <a:t> </a:t>
            </a:r>
            <a:r>
              <a:rPr dirty="0" err="1"/>
              <a:t>indlæsningstider</a:t>
            </a:r>
            <a:r>
              <a:rPr dirty="0"/>
              <a:t> </a:t>
            </a:r>
            <a:r>
              <a:rPr dirty="0" err="1"/>
              <a:t>forbedrer</a:t>
            </a:r>
            <a:r>
              <a:rPr dirty="0"/>
              <a:t> </a:t>
            </a:r>
            <a:r>
              <a:rPr dirty="0" err="1"/>
              <a:t>brugeroplevelsen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søgerangeringen</a:t>
            </a:r>
            <a:r>
              <a:rPr dirty="0"/>
              <a:t>.</a:t>
            </a:r>
            <a:endParaRPr lang="da-DK" dirty="0"/>
          </a:p>
          <a:p>
            <a:r>
              <a:rPr lang="en-GB" dirty="0"/>
              <a:t>S</a:t>
            </a:r>
            <a:r>
              <a:rPr lang="en-DK" dirty="0"/>
              <a:t>peed test  - google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/>
              <a:t>HTTPS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Brug HTTPS </a:t>
            </a:r>
            <a:r>
              <a:rPr dirty="0" err="1"/>
              <a:t>til</a:t>
            </a:r>
            <a:r>
              <a:rPr dirty="0"/>
              <a:t> at </a:t>
            </a:r>
            <a:r>
              <a:rPr dirty="0" err="1"/>
              <a:t>sikre</a:t>
            </a:r>
            <a:r>
              <a:rPr dirty="0"/>
              <a:t> </a:t>
            </a:r>
            <a:r>
              <a:rPr dirty="0" err="1"/>
              <a:t>dit</a:t>
            </a:r>
            <a:r>
              <a:rPr dirty="0"/>
              <a:t> </a:t>
            </a:r>
            <a:r>
              <a:rPr dirty="0" err="1"/>
              <a:t>websted</a:t>
            </a:r>
            <a:r>
              <a:rPr dirty="0"/>
              <a:t>.</a:t>
            </a:r>
          </a:p>
          <a:p>
            <a:r>
              <a:rPr dirty="0"/>
              <a:t>HTTPS er </a:t>
            </a:r>
            <a:r>
              <a:rPr dirty="0" err="1"/>
              <a:t>afgørende</a:t>
            </a:r>
            <a:r>
              <a:rPr dirty="0"/>
              <a:t> for </a:t>
            </a:r>
            <a:r>
              <a:rPr dirty="0" err="1"/>
              <a:t>brugersikkerhed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databeskyttelse</a:t>
            </a:r>
            <a:r>
              <a:rPr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/>
              <a:t>Core Web Vitals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Core Web Vitals er et sæt målinger, der vurderer brugeroplevelsen.</a:t>
            </a:r>
          </a:p>
          <a:p>
            <a:r>
              <a:t>De vurderer sideindlæsningshastighed, interaktivitet og visuel stabilitet.</a:t>
            </a:r>
          </a:p>
          <a:p>
            <a:r>
              <a:t>Optimer din hjemmeside for at opfylde core web vitals.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Tekniske</a:t>
            </a:r>
            <a:r>
              <a:rPr dirty="0"/>
              <a:t> SEO-</a:t>
            </a:r>
            <a:r>
              <a:rPr dirty="0" err="1"/>
              <a:t>værktøjer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Search Console: Overvåg og fejlfind din hjemmesides udseende i søgeresultaterne.</a:t>
            </a:r>
          </a:p>
          <a:p>
            <a:r>
              <a:t>Ahrefs Webmaster Tools: Analyser SEO-sundhed, tjek backlinks, se nøgleord.</a:t>
            </a:r>
          </a:p>
          <a:p>
            <a:r>
              <a:t>Googles mobilvenlige test: Tjek mobilbrugervenlighed.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Vedligeholdelse</a:t>
            </a:r>
            <a:r>
              <a:rPr dirty="0"/>
              <a:t> </a:t>
            </a:r>
            <a:r>
              <a:rPr dirty="0" err="1"/>
              <a:t>af</a:t>
            </a:r>
            <a:r>
              <a:rPr dirty="0"/>
              <a:t> </a:t>
            </a:r>
            <a:r>
              <a:rPr dirty="0" err="1"/>
              <a:t>teknisk</a:t>
            </a:r>
            <a:r>
              <a:rPr dirty="0"/>
              <a:t> SEO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Teknisk SEO er en løbende proces.</a:t>
            </a:r>
          </a:p>
          <a:p>
            <a:r>
              <a:t>Revider regelmæssigt din hjemmeside for at identificere og rette problemer.</a:t>
            </a:r>
          </a:p>
          <a:p>
            <a:r>
              <a:t>Hold dig opdateret med de nyeste SEO-best practices.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Konklusion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Teknisk SEO giver fundamentet for en succesfuld SEO-strategi.</a:t>
            </a:r>
          </a:p>
          <a:p>
            <a:r>
              <a:t>Det hjælper søgemaskiner med at crawle, indeksere og forstå din hjemmeside.</a:t>
            </a:r>
          </a:p>
          <a:p>
            <a:r>
              <a:t>Fokuser på en holistisk tilgang, inklusive indhold og links.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6403-EF4E-3E45-5A13-7A07A949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5096F-C07E-2DD6-7F17-9FCB8E46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●	Moz SEO Learning </a:t>
            </a:r>
            <a:r>
              <a:rPr lang="en-GB" dirty="0" err="1"/>
              <a:t>Center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●	</a:t>
            </a:r>
            <a:r>
              <a:rPr lang="en-GB" dirty="0" err="1"/>
              <a:t>Seosly.com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●	Page Experience +	Mobile First Indexing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	https://developers.google.com/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●	</a:t>
            </a:r>
            <a:r>
              <a:rPr lang="en-GB" dirty="0" err="1"/>
              <a:t>LightHouse</a:t>
            </a:r>
            <a:r>
              <a:rPr lang="en-GB" dirty="0"/>
              <a:t> Overview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5150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Hvad er teknisk SEO?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1200" y="1371600"/>
            <a:ext cx="36576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 b="1"/>
            </a:pPr>
            <a:r>
              <a:t>Definition:</a:t>
            </a:r>
          </a:p>
          <a:p>
            <a:pPr lvl="1">
              <a:defRPr sz="1600"/>
            </a:pPr>
            <a:r>
              <a:rPr sz="1600"/>
              <a:t>Teknisk SEO er optimering af en hjemmeside for at hjælpe søgemaskiner med at finde, crawle, forstå og indeksere dens sider.</a:t>
            </a:r>
          </a:p>
          <a:p>
            <a:pPr lvl="1">
              <a:defRPr sz="1600"/>
            </a:pPr>
            <a:r>
              <a:rPr sz="1600"/>
              <a:t>Det forbedrer synlighed og placeringer.</a:t>
            </a:r>
          </a:p>
          <a:p>
            <a:pPr lvl="1">
              <a:defRPr sz="1600"/>
            </a:pPr>
            <a:r>
              <a:rPr sz="1600"/>
              <a:t>Det fokuserer på de tekniske aspekter af din hjemmeside frem for indhold eller links.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1371601"/>
            <a:ext cx="27432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400" i="1">
                <a:solidFill>
                  <a:srgbClr val="808080"/>
                </a:solidFill>
              </a:defRPr>
            </a:pPr>
            <a:r>
              <a:rPr sz="1400"/>
              <a:t>Billede eller infographic placeres her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F0B1-D6D8-7565-BD1C-A54101616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>
                <a:effectLst/>
              </a:rPr>
              <a:t>Robots.txt</a:t>
            </a:r>
            <a:r>
              <a:rPr lang="en-GB" b="1" dirty="0">
                <a:effectLst/>
              </a:rPr>
              <a:t> </a:t>
            </a:r>
            <a:r>
              <a:rPr lang="en-GB" b="1" dirty="0" err="1">
                <a:effectLst/>
              </a:rPr>
              <a:t>i</a:t>
            </a:r>
            <a:r>
              <a:rPr lang="en-GB" b="1" dirty="0">
                <a:effectLst/>
              </a:rPr>
              <a:t> WP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BD87-DE6F-6CE4-2CF1-20468551C2ED}"/>
              </a:ext>
            </a:extLst>
          </p:cNvPr>
          <p:cNvSpPr txBox="1"/>
          <p:nvPr/>
        </p:nvSpPr>
        <p:spPr>
          <a:xfrm>
            <a:off x="3048000" y="32473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A3A4F4-0319-0D9C-21E1-03805A46B9F5}"/>
              </a:ext>
            </a:extLst>
          </p:cNvPr>
          <p:cNvSpPr txBox="1"/>
          <p:nvPr/>
        </p:nvSpPr>
        <p:spPr>
          <a:xfrm>
            <a:off x="3048000" y="283188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K" dirty="0"/>
              <a:t>User-agent:*</a:t>
            </a:r>
          </a:p>
          <a:p>
            <a:r>
              <a:rPr lang="en-DK" dirty="0"/>
              <a:t>Disallow: /wp-admin/</a:t>
            </a:r>
          </a:p>
          <a:p>
            <a:r>
              <a:rPr lang="en-DK" dirty="0"/>
              <a:t>Allow: /wp-admin/admin-ajax.php Sitemap: yoursite.com/sitemap_index.xml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EA2B4C-D11C-694E-4A13-371153C3AC3D}"/>
              </a:ext>
            </a:extLst>
          </p:cNvPr>
          <p:cNvSpPr txBox="1"/>
          <p:nvPr/>
        </p:nvSpPr>
        <p:spPr>
          <a:xfrm>
            <a:off x="3048000" y="483917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Recommended plugins:</a:t>
            </a:r>
          </a:p>
          <a:p>
            <a:r>
              <a:rPr lang="en-GB" dirty="0"/>
              <a:t>• </a:t>
            </a:r>
            <a:r>
              <a:rPr lang="en-GB" b="1" dirty="0"/>
              <a:t>Yoast SEO</a:t>
            </a:r>
            <a:r>
              <a:rPr lang="en-GB" dirty="0"/>
              <a:t>: A powerful SEO plugin that allows you to edit the </a:t>
            </a:r>
            <a:r>
              <a:rPr lang="en-GB" dirty="0" err="1"/>
              <a:t>robots.txt</a:t>
            </a:r>
            <a:r>
              <a:rPr lang="en-GB" dirty="0"/>
              <a:t> file under its “Tools” section.</a:t>
            </a:r>
          </a:p>
          <a:p>
            <a:r>
              <a:rPr lang="en-GB" dirty="0"/>
              <a:t>• </a:t>
            </a:r>
            <a:r>
              <a:rPr lang="en-GB" b="1" dirty="0"/>
              <a:t>All in One SEO Pack</a:t>
            </a:r>
            <a:r>
              <a:rPr lang="en-GB" dirty="0"/>
              <a:t>: Another SEO plugin with a built-in </a:t>
            </a:r>
            <a:r>
              <a:rPr lang="en-GB" dirty="0" err="1"/>
              <a:t>robots.txt</a:t>
            </a:r>
            <a:r>
              <a:rPr lang="en-GB" dirty="0"/>
              <a:t> editor.</a:t>
            </a:r>
          </a:p>
        </p:txBody>
      </p:sp>
    </p:spTree>
    <p:extLst>
      <p:ext uri="{BB962C8B-B14F-4D97-AF65-F5344CB8AC3E}">
        <p14:creationId xmlns:p14="http://schemas.microsoft.com/office/powerpoint/2010/main" val="605472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75D8-A43F-7910-3F41-9F2D2A0A9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ffectLst/>
              </a:rPr>
              <a:t>XML-sitemaps</a:t>
            </a: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B84CF2-55C0-1376-C8C1-E56C21B06413}"/>
              </a:ext>
            </a:extLst>
          </p:cNvPr>
          <p:cNvSpPr txBox="1"/>
          <p:nvPr/>
        </p:nvSpPr>
        <p:spPr>
          <a:xfrm>
            <a:off x="1804416" y="2645664"/>
            <a:ext cx="7869462" cy="21646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effectLst/>
              </a:rPr>
              <a:t>XML-sitemaps</a:t>
            </a:r>
            <a:endParaRPr lang="en-GB" dirty="0"/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Et XML-sitemap </a:t>
            </a:r>
            <a:r>
              <a:rPr lang="en-GB" dirty="0" err="1">
                <a:effectLst/>
              </a:rPr>
              <a:t>viser</a:t>
            </a:r>
            <a:r>
              <a:rPr lang="en-GB" dirty="0">
                <a:effectLst/>
              </a:rPr>
              <a:t> alle de sider </a:t>
            </a:r>
            <a:r>
              <a:rPr lang="en-GB" dirty="0" err="1">
                <a:effectLst/>
              </a:rPr>
              <a:t>på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en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hjemmeside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som</a:t>
            </a:r>
            <a:r>
              <a:rPr lang="en-GB" dirty="0">
                <a:effectLst/>
              </a:rPr>
              <a:t> du </a:t>
            </a:r>
            <a:r>
              <a:rPr lang="en-GB" dirty="0" err="1">
                <a:effectLst/>
              </a:rPr>
              <a:t>vil</a:t>
            </a:r>
            <a:r>
              <a:rPr lang="en-GB" dirty="0">
                <a:effectLst/>
              </a:rPr>
              <a:t> have </a:t>
            </a:r>
            <a:r>
              <a:rPr lang="en-GB" dirty="0" err="1">
                <a:effectLst/>
              </a:rPr>
              <a:t>indekseret</a:t>
            </a:r>
            <a:r>
              <a:rPr lang="en-GB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Sitemaps </a:t>
            </a:r>
            <a:r>
              <a:rPr lang="en-GB" dirty="0" err="1">
                <a:effectLst/>
              </a:rPr>
              <a:t>hjælper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søgemaskiner</a:t>
            </a:r>
            <a:r>
              <a:rPr lang="en-GB" dirty="0">
                <a:effectLst/>
              </a:rPr>
              <a:t> med at </a:t>
            </a:r>
            <a:r>
              <a:rPr lang="en-GB" dirty="0" err="1">
                <a:effectLst/>
              </a:rPr>
              <a:t>opdage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indhold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på</a:t>
            </a:r>
            <a:r>
              <a:rPr lang="en-GB" dirty="0">
                <a:effectLst/>
              </a:rPr>
              <a:t> din </a:t>
            </a:r>
            <a:r>
              <a:rPr lang="en-GB" dirty="0" err="1">
                <a:effectLst/>
              </a:rPr>
              <a:t>hjemmeside</a:t>
            </a:r>
            <a:r>
              <a:rPr lang="en-GB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Et sitemap </a:t>
            </a:r>
            <a:r>
              <a:rPr lang="en-GB" dirty="0" err="1">
                <a:effectLst/>
              </a:rPr>
              <a:t>bør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inkluderes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i</a:t>
            </a:r>
            <a:r>
              <a:rPr lang="en-GB" dirty="0">
                <a:effectLst/>
              </a:rPr>
              <a:t> din </a:t>
            </a:r>
            <a:r>
              <a:rPr lang="en-GB" dirty="0" err="1">
                <a:effectLst/>
              </a:rPr>
              <a:t>robots.txt</a:t>
            </a:r>
            <a:r>
              <a:rPr lang="en-GB" dirty="0">
                <a:effectLst/>
              </a:rPr>
              <a:t>-fil.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Sitemaps giver </a:t>
            </a:r>
            <a:r>
              <a:rPr lang="en-GB" dirty="0" err="1">
                <a:effectLst/>
              </a:rPr>
              <a:t>søgemaskiner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hjemmesidens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struktur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vigtige</a:t>
            </a:r>
            <a:r>
              <a:rPr lang="en-GB" dirty="0">
                <a:effectLst/>
              </a:rPr>
              <a:t> sider.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541993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408CC-925D-4ABB-A081-422B3B91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Yoast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6F162-00EF-C888-6171-74CEDD258B47}"/>
              </a:ext>
            </a:extLst>
          </p:cNvPr>
          <p:cNvSpPr txBox="1"/>
          <p:nvPr/>
        </p:nvSpPr>
        <p:spPr>
          <a:xfrm>
            <a:off x="3462528" y="2328672"/>
            <a:ext cx="584288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Enable XML Sitemaps:</a:t>
            </a:r>
            <a:endParaRPr lang="en-GB" dirty="0"/>
          </a:p>
          <a:p>
            <a:r>
              <a:rPr lang="en-GB" dirty="0"/>
              <a:t>• Go to </a:t>
            </a:r>
            <a:r>
              <a:rPr lang="en-GB" b="1" dirty="0"/>
              <a:t>SEO &gt; General &gt; Features</a:t>
            </a:r>
            <a:r>
              <a:rPr lang="en-GB" dirty="0"/>
              <a:t>.</a:t>
            </a:r>
          </a:p>
          <a:p>
            <a:r>
              <a:rPr lang="en-GB" dirty="0"/>
              <a:t>• Locate the </a:t>
            </a:r>
            <a:r>
              <a:rPr lang="en-GB" b="1" dirty="0"/>
              <a:t>XML sitemaps</a:t>
            </a:r>
            <a:r>
              <a:rPr lang="en-GB" dirty="0"/>
              <a:t> option and ensure it is set to </a:t>
            </a:r>
            <a:r>
              <a:rPr lang="en-GB" b="1" dirty="0"/>
              <a:t>On</a:t>
            </a:r>
            <a:r>
              <a:rPr lang="en-GB" dirty="0"/>
              <a:t>.</a:t>
            </a:r>
          </a:p>
          <a:p>
            <a:r>
              <a:rPr lang="en-GB" dirty="0"/>
              <a:t>• Save changes.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039180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235F0-AE4D-D724-A90B-94BEF144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effectLst/>
              </a:rPr>
              <a:t>Hjemmesidearkitektur</a:t>
            </a:r>
            <a:endParaRPr lang="en-D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68A524-5360-73BA-E278-987BFB10F90E}"/>
              </a:ext>
            </a:extLst>
          </p:cNvPr>
          <p:cNvSpPr txBox="1"/>
          <p:nvPr/>
        </p:nvSpPr>
        <p:spPr>
          <a:xfrm>
            <a:off x="1995742" y="2231136"/>
            <a:ext cx="8200515" cy="15081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En god </a:t>
            </a:r>
            <a:r>
              <a:rPr lang="en-GB" dirty="0" err="1">
                <a:effectLst/>
              </a:rPr>
              <a:t>hjemmesidearkitektur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gør</a:t>
            </a:r>
            <a:r>
              <a:rPr lang="en-GB" dirty="0">
                <a:effectLst/>
              </a:rPr>
              <a:t> det </a:t>
            </a:r>
            <a:r>
              <a:rPr lang="en-GB" dirty="0" err="1">
                <a:effectLst/>
              </a:rPr>
              <a:t>nemt</a:t>
            </a:r>
            <a:r>
              <a:rPr lang="en-GB" dirty="0">
                <a:effectLst/>
              </a:rPr>
              <a:t> for </a:t>
            </a:r>
            <a:r>
              <a:rPr lang="en-GB" dirty="0" err="1">
                <a:effectLst/>
              </a:rPr>
              <a:t>søgemaskiner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brugere</a:t>
            </a:r>
            <a:r>
              <a:rPr lang="en-GB" dirty="0">
                <a:effectLst/>
              </a:rPr>
              <a:t> at </a:t>
            </a:r>
            <a:r>
              <a:rPr lang="en-GB" dirty="0" err="1">
                <a:effectLst/>
              </a:rPr>
              <a:t>navigere</a:t>
            </a:r>
            <a:r>
              <a:rPr lang="en-GB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Brug </a:t>
            </a:r>
            <a:r>
              <a:rPr lang="en-GB" dirty="0" err="1">
                <a:effectLst/>
              </a:rPr>
              <a:t>klare</a:t>
            </a:r>
            <a:r>
              <a:rPr lang="en-GB" dirty="0">
                <a:effectLst/>
              </a:rPr>
              <a:t>, </a:t>
            </a:r>
            <a:r>
              <a:rPr lang="en-GB" dirty="0" err="1">
                <a:effectLst/>
              </a:rPr>
              <a:t>logiske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strukturer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undgå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dybe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navigationsmenuer</a:t>
            </a:r>
            <a:r>
              <a:rPr lang="en-GB" dirty="0">
                <a:effectLst/>
              </a:rPr>
              <a:t>.</a:t>
            </a:r>
          </a:p>
          <a:p>
            <a:pPr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Organiser </a:t>
            </a:r>
            <a:r>
              <a:rPr lang="en-GB" dirty="0" err="1">
                <a:effectLst/>
              </a:rPr>
              <a:t>indhold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logisk</a:t>
            </a:r>
            <a:r>
              <a:rPr lang="en-GB" dirty="0">
                <a:effectLst/>
              </a:rPr>
              <a:t> med </a:t>
            </a:r>
            <a:r>
              <a:rPr lang="en-GB" dirty="0" err="1">
                <a:effectLst/>
              </a:rPr>
              <a:t>kategorier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og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underkategorier</a:t>
            </a:r>
            <a:r>
              <a:rPr lang="en-GB" dirty="0">
                <a:effectLst/>
              </a:rPr>
              <a:t>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160955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URL'er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Webadresser (URL'er) skal være klare, præcise og beskrivende.</a:t>
            </a:r>
          </a:p>
          <a:p>
            <a:r>
              <a:t>Brug nøgleord i URL'erne, hvor det er passende.</a:t>
            </a:r>
          </a:p>
          <a:p>
            <a:r>
              <a:t>Undgå specialtegn og brug små bogstaver.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BF902-26C4-5260-D9DA-A5EA0FFE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K" dirty="0"/>
              <a:t>lugins –broken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4EC0-6A7A-F06B-1630-4CA249F78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Ahrefs</a:t>
            </a:r>
            <a:r>
              <a:rPr lang="en-GB" b="1" dirty="0"/>
              <a:t> SEO Plugin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  Description</a:t>
            </a:r>
            <a:r>
              <a:rPr lang="en-GB" dirty="0"/>
              <a:t>: </a:t>
            </a:r>
            <a:r>
              <a:rPr lang="en-GB" dirty="0" err="1"/>
              <a:t>Ahrefs</a:t>
            </a:r>
            <a:r>
              <a:rPr lang="en-GB" dirty="0"/>
              <a:t>’ WordPress plugin includes a broken link checker as part of its SEO auditing tools.</a:t>
            </a:r>
          </a:p>
          <a:p>
            <a:r>
              <a:rPr lang="en-GB" b="1" dirty="0" err="1"/>
              <a:t>SEMRush</a:t>
            </a:r>
            <a:r>
              <a:rPr lang="en-GB" b="1" dirty="0"/>
              <a:t> Plugin</a:t>
            </a:r>
            <a:endParaRPr lang="en-GB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5075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r>
              <a:rPr dirty="0" err="1"/>
              <a:t>Mobilvenlighed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 </a:t>
            </a:r>
            <a:r>
              <a:rPr dirty="0" err="1"/>
              <a:t>hjemmeside</a:t>
            </a:r>
            <a:r>
              <a:rPr dirty="0"/>
              <a:t> </a:t>
            </a:r>
            <a:r>
              <a:rPr dirty="0" err="1"/>
              <a:t>skal</a:t>
            </a:r>
            <a:r>
              <a:rPr dirty="0"/>
              <a:t> </a:t>
            </a:r>
            <a:r>
              <a:rPr dirty="0" err="1"/>
              <a:t>være</a:t>
            </a:r>
            <a:r>
              <a:rPr dirty="0"/>
              <a:t> </a:t>
            </a:r>
            <a:r>
              <a:rPr dirty="0" err="1"/>
              <a:t>mobilvenlig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give </a:t>
            </a:r>
            <a:r>
              <a:rPr dirty="0" err="1"/>
              <a:t>en</a:t>
            </a:r>
            <a:r>
              <a:rPr dirty="0"/>
              <a:t> optimal </a:t>
            </a:r>
            <a:r>
              <a:rPr dirty="0" err="1"/>
              <a:t>oplevelse</a:t>
            </a:r>
            <a:r>
              <a:rPr dirty="0"/>
              <a:t> </a:t>
            </a:r>
            <a:r>
              <a:rPr dirty="0" err="1"/>
              <a:t>på</a:t>
            </a:r>
            <a:r>
              <a:rPr dirty="0"/>
              <a:t> alle </a:t>
            </a:r>
            <a:r>
              <a:rPr dirty="0" err="1"/>
              <a:t>enheder</a:t>
            </a:r>
            <a:r>
              <a:rPr dirty="0"/>
              <a:t>.</a:t>
            </a:r>
          </a:p>
          <a:p>
            <a:r>
              <a:rPr dirty="0"/>
              <a:t>Brug </a:t>
            </a:r>
            <a:r>
              <a:rPr dirty="0" err="1"/>
              <a:t>responsivt</a:t>
            </a:r>
            <a:r>
              <a:rPr dirty="0"/>
              <a:t> design.</a:t>
            </a:r>
          </a:p>
          <a:p>
            <a:r>
              <a:rPr dirty="0" err="1"/>
              <a:t>Mobilbrugervenlighed</a:t>
            </a:r>
            <a:r>
              <a:rPr dirty="0"/>
              <a:t> er </a:t>
            </a:r>
            <a:r>
              <a:rPr dirty="0" err="1"/>
              <a:t>vigtig</a:t>
            </a:r>
            <a:r>
              <a:rPr dirty="0"/>
              <a:t> for </a:t>
            </a:r>
            <a:r>
              <a:rPr dirty="0" err="1"/>
              <a:t>rangering</a:t>
            </a:r>
            <a:r>
              <a:rPr dirty="0"/>
              <a:t> </a:t>
            </a:r>
            <a:r>
              <a:rPr dirty="0" err="1"/>
              <a:t>og</a:t>
            </a:r>
            <a:r>
              <a:rPr dirty="0"/>
              <a:t> </a:t>
            </a:r>
            <a:r>
              <a:rPr dirty="0" err="1"/>
              <a:t>brugeroplevelse</a:t>
            </a:r>
            <a:r>
              <a:rPr dirty="0"/>
              <a:t>.</a:t>
            </a:r>
          </a:p>
          <a:p>
            <a:r>
              <a:rPr dirty="0"/>
              <a:t>Test din</a:t>
            </a:r>
            <a:r>
              <a:rPr lang="da-DK" dirty="0"/>
              <a:t> WP</a:t>
            </a:r>
            <a:r>
              <a:rPr dirty="0"/>
              <a:t> side med Googles </a:t>
            </a:r>
            <a:r>
              <a:rPr lang="da-DK" dirty="0" err="1"/>
              <a:t>lightHouse</a:t>
            </a:r>
            <a:r>
              <a:rPr dirty="0"/>
              <a:t> test.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615</Words>
  <Application>Microsoft Macintosh PowerPoint</Application>
  <PresentationFormat>Widescreen</PresentationFormat>
  <Paragraphs>80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Teknisk SEO: En begyndervejledning</vt:lpstr>
      <vt:lpstr>Hvad er teknisk SEO?</vt:lpstr>
      <vt:lpstr>Robots.txt i WP</vt:lpstr>
      <vt:lpstr>XML-sitemaps</vt:lpstr>
      <vt:lpstr>Yoast</vt:lpstr>
      <vt:lpstr>Hjemmesidearkitektur</vt:lpstr>
      <vt:lpstr> URL'er</vt:lpstr>
      <vt:lpstr>Plugins –broken links</vt:lpstr>
      <vt:lpstr> Mobilvenlighed</vt:lpstr>
      <vt:lpstr> Sidehastighed</vt:lpstr>
      <vt:lpstr> HTTPS</vt:lpstr>
      <vt:lpstr> Core Web Vitals</vt:lpstr>
      <vt:lpstr> Tekniske SEO-værktøjer</vt:lpstr>
      <vt:lpstr> Vedligeholdelse af teknisk SEO</vt:lpstr>
      <vt:lpstr> Konklusion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Xiaolei Bi</cp:lastModifiedBy>
  <cp:revision>3</cp:revision>
  <dcterms:created xsi:type="dcterms:W3CDTF">2013-01-27T09:14:16Z</dcterms:created>
  <dcterms:modified xsi:type="dcterms:W3CDTF">2025-01-23T15:22:54Z</dcterms:modified>
  <cp:category/>
</cp:coreProperties>
</file>